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Comparison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of KNN Decision Tree and SVM with Random Forest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Comparison of KNN Decision Tree and SVM with Random Forest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46</cp:revision>
  <dcterms:modified xsi:type="dcterms:W3CDTF">2022-06-03T10:26:14Z</dcterms:modified>
</cp:coreProperties>
</file>