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89" r:id="rId2"/>
    <p:sldId id="257" r:id="rId3"/>
    <p:sldId id="292" r:id="rId4"/>
    <p:sldId id="291" r:id="rId5"/>
    <p:sldId id="290" r:id="rId6"/>
    <p:sldId id="288" r:id="rId7"/>
  </p:sldIdLst>
  <p:sldSz cx="9144000" cy="5143500" type="screen16x9"/>
  <p:notesSz cx="6858000" cy="9144000"/>
  <p:embeddedFontLst>
    <p:embeddedFont>
      <p:font typeface="Cambria" pitchFamily="18" charset="0"/>
      <p:regular r:id="rId9"/>
      <p:bold r:id="rId10"/>
      <p:italic r:id="rId11"/>
      <p:boldItalic r:id="rId12"/>
    </p:embeddedFont>
    <p:embeddedFont>
      <p:font typeface="Tahoma" pitchFamily="34" charset="0"/>
      <p:regular r:id="rId13"/>
      <p:bold r:id="rId14"/>
    </p:embeddedFont>
    <p:embeddedFont>
      <p:font typeface="Raleway" charset="0"/>
      <p:regular r:id="rId15"/>
      <p:bold r:id="rId16"/>
      <p:italic r:id="rId17"/>
      <p:boldItalic r:id="rId18"/>
    </p:embeddedFont>
    <p:embeddedFont>
      <p:font typeface="SimSun" pitchFamily="2" charset="-122"/>
      <p:regular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386" y="-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002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5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4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234440" y="1615475"/>
            <a:ext cx="7505699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 err="1" smtClean="0"/>
              <a:t>T</a:t>
            </a:r>
            <a:r>
              <a:rPr lang="en-IN" sz="4900" dirty="0" err="1" smtClean="0"/>
              <a:t>ensor</a:t>
            </a:r>
            <a:r>
              <a:rPr lang="en-IN" sz="4900" dirty="0" err="1" smtClean="0"/>
              <a:t>Flow</a:t>
            </a:r>
            <a:r>
              <a:rPr lang="en-IN" sz="4900" dirty="0" smtClean="0"/>
              <a:t> and </a:t>
            </a:r>
            <a:r>
              <a:rPr lang="en" sz="4900" dirty="0" smtClean="0"/>
              <a:t>Keras</a:t>
            </a:r>
            <a:r>
              <a:rPr lang="en" sz="4900" dirty="0" smtClean="0"/>
              <a:t/>
            </a:r>
            <a:br>
              <a:rPr lang="en" sz="4900" dirty="0" smtClean="0"/>
            </a:b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</a:rPr>
              <a:t>Deep Learning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2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69619" y="489475"/>
            <a:ext cx="752855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What is Tensor ?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12" y="1560580"/>
            <a:ext cx="641670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69619" y="489475"/>
            <a:ext cx="752855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What is Tensor ?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67" y="1485900"/>
            <a:ext cx="458254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69619" y="489475"/>
            <a:ext cx="752855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err="1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TensorFlow</a:t>
            </a: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 in </a:t>
            </a: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Python!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0" y="1452294"/>
            <a:ext cx="8047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TensorFlow</a:t>
            </a: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makes it easy for beginners and experts to create machine learning </a:t>
            </a:r>
            <a:endParaRPr lang="en-US" sz="18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models </a:t>
            </a: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for desktop, mobile, web, and cloud. </a:t>
            </a:r>
            <a:endParaRPr lang="en-US" sz="18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TensorFlow</a:t>
            </a: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provides a collection of workflows to develop and train models </a:t>
            </a:r>
            <a:endParaRPr lang="en-US" sz="18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using </a:t>
            </a: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Python or JavaScript, and to easily deploy in the cloud, on-</a:t>
            </a:r>
            <a:r>
              <a:rPr lang="en-US" sz="1800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prem</a:t>
            </a: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, in the </a:t>
            </a:r>
            <a:endParaRPr lang="en-US" sz="18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browser</a:t>
            </a:r>
            <a:r>
              <a:rPr lang="en-US" sz="18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, or on-device no matter what language you use.</a:t>
            </a:r>
            <a:endParaRPr lang="en-IN" sz="18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4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69619" y="323625"/>
            <a:ext cx="752855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300" b="1" dirty="0" err="1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TensorFlow</a:t>
            </a: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 in </a:t>
            </a: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</a:rPr>
              <a:t>Python!</a:t>
            </a:r>
            <a:endParaRPr lang="en-US" sz="33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7" y="1022875"/>
            <a:ext cx="772741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</a:t>
            </a:r>
            <a:r>
              <a:rPr lang="en" dirty="0"/>
              <a:t>for </a:t>
            </a:r>
            <a:r>
              <a:rPr lang="en" dirty="0" smtClean="0"/>
              <a:t>Tensorflow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955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Office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</vt:lpstr>
      <vt:lpstr>Tahoma</vt:lpstr>
      <vt:lpstr>Raleway</vt:lpstr>
      <vt:lpstr>SimSun</vt:lpstr>
      <vt:lpstr>Lato</vt:lpstr>
      <vt:lpstr>Swiss</vt:lpstr>
      <vt:lpstr>TensorFlow and Keras in Deep Learning</vt:lpstr>
      <vt:lpstr>PowerPoint Presentation</vt:lpstr>
      <vt:lpstr>PowerPoint Presentation</vt:lpstr>
      <vt:lpstr>PowerPoint Presentation</vt:lpstr>
      <vt:lpstr>PowerPoint Presentation</vt:lpstr>
      <vt:lpstr>Code for Tensorflow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28</cp:revision>
  <dcterms:modified xsi:type="dcterms:W3CDTF">2022-05-22T08:46:30Z</dcterms:modified>
</cp:coreProperties>
</file>