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</p:sldMasterIdLst>
  <p:notesMasterIdLst>
    <p:notesMasterId r:id="rId5"/>
  </p:notesMasterIdLst>
  <p:sldIdLst>
    <p:sldId id="686" r:id="rId2"/>
    <p:sldId id="692" r:id="rId3"/>
    <p:sldId id="694" r:id="rId4"/>
  </p:sldIdLst>
  <p:sldSz cx="9144000" cy="5143500" type="screen16x9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Georgia" pitchFamily="18" charset="0"/>
      <p:regular r:id="rId10"/>
      <p:bold r:id="rId11"/>
      <p:italic r:id="rId12"/>
      <p:boldItalic r:id="rId13"/>
    </p:embeddedFont>
    <p:embeddedFont>
      <p:font typeface="Nuni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>
        <p:scale>
          <a:sx n="125" d="100"/>
          <a:sy n="125" d="100"/>
        </p:scale>
        <p:origin x="-13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788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Project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read Image and Video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1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pic>
        <p:nvPicPr>
          <p:cNvPr id="11266" name="Picture 2" descr="https://miro.medium.com/max/1562/1*KvygqiInUpBzpknb-KVKJ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304368"/>
            <a:ext cx="74390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1" y="3422793"/>
            <a:ext cx="2590800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003" y="3352244"/>
            <a:ext cx="4424409" cy="15306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1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6" y="831934"/>
            <a:ext cx="8009920" cy="43467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7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3360</TotalTime>
  <Words>6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Nunito</vt:lpstr>
      <vt:lpstr>Shift</vt:lpstr>
      <vt:lpstr>Project 1 How to read Image and Video in Python</vt:lpstr>
      <vt:lpstr>Example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Windows User</cp:lastModifiedBy>
  <cp:revision>229</cp:revision>
  <dcterms:modified xsi:type="dcterms:W3CDTF">2022-05-23T16:48:26Z</dcterms:modified>
</cp:coreProperties>
</file>