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3" r:id="rId1"/>
  </p:sldMasterIdLst>
  <p:notesMasterIdLst>
    <p:notesMasterId r:id="rId5"/>
  </p:notesMasterIdLst>
  <p:sldIdLst>
    <p:sldId id="686" r:id="rId2"/>
    <p:sldId id="694" r:id="rId3"/>
    <p:sldId id="695" r:id="rId4"/>
  </p:sldIdLst>
  <p:sldSz cx="9144000" cy="5143500" type="screen16x9"/>
  <p:notesSz cx="6858000" cy="9144000"/>
  <p:embeddedFontLst>
    <p:embeddedFont>
      <p:font typeface="Nunito" charset="0"/>
      <p:regular r:id="rId6"/>
      <p:bold r:id="rId7"/>
      <p:italic r:id="rId8"/>
      <p:boldItalic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Georgia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>
        <p:scale>
          <a:sx n="125" d="100"/>
          <a:sy n="125" d="100"/>
        </p:scale>
        <p:origin x="-13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7889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Georgia" panose="02040502050405020303" pitchFamily="18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800">
                <a:solidFill>
                  <a:schemeClr val="bg2"/>
                </a:solidFill>
                <a:latin typeface="Georgia" panose="02040502050405020303" pitchFamily="18" charset="0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Georgia" panose="02040502050405020303" pitchFamily="18" charset="0"/>
              </a:defRPr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Georgia" panose="02040502050405020303" pitchFamily="18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Georgia" panose="020405020504050203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Project </a:t>
            </a:r>
            <a:r>
              <a:rPr lang="en-US" sz="2400" dirty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Female and Male Eyes classification Using </a:t>
            </a:r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1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536269"/>
            <a:ext cx="54864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83" y="536270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3365</TotalTime>
  <Words>5</Words>
  <Application>Microsoft Office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Nunito</vt:lpstr>
      <vt:lpstr>Calibri</vt:lpstr>
      <vt:lpstr>Georgia</vt:lpstr>
      <vt:lpstr>Shift</vt:lpstr>
      <vt:lpstr>Project 3 Female and Male Eyes classification Using Deep 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  For CBSE Teachers</dc:title>
  <dc:creator>Sandeep Saini</dc:creator>
  <cp:lastModifiedBy>Windows User</cp:lastModifiedBy>
  <cp:revision>233</cp:revision>
  <dcterms:modified xsi:type="dcterms:W3CDTF">2022-05-25T16:07:48Z</dcterms:modified>
</cp:coreProperties>
</file>