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918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8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54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68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0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2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8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39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Standard Input/Output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089447" y="227865"/>
            <a:ext cx="3773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" panose="020B0604020202020204" charset="0"/>
              </a:rPr>
              <a:t>Python Input, </a:t>
            </a:r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Output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537074"/>
            <a:ext cx="7512146" cy="3606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This </a:t>
            </a:r>
            <a:r>
              <a:rPr lang="en-US" sz="1600" dirty="0">
                <a:solidFill>
                  <a:schemeClr val="bg1"/>
                </a:solidFill>
              </a:rPr>
              <a:t>tutorial focuses on two built-in functions print() and input() to perform I/O task in </a:t>
            </a:r>
            <a:r>
              <a:rPr lang="en-US" sz="1600" dirty="0" smtClean="0">
                <a:solidFill>
                  <a:schemeClr val="bg1"/>
                </a:solidFill>
              </a:rPr>
              <a:t>Python . 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bg1"/>
                </a:solidFill>
              </a:rPr>
              <a:t>Some of the functions like input() and print() are widely used for standard input and output operations respectively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-------------------------------------------------------------------------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bg1"/>
                </a:solidFill>
              </a:rPr>
              <a:t>An example of its use is given below.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print</a:t>
            </a:r>
            <a:r>
              <a:rPr lang="en-US" sz="1600" dirty="0">
                <a:solidFill>
                  <a:schemeClr val="tx1"/>
                </a:solidFill>
              </a:rPr>
              <a:t>('This sentence is output to the screen')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Output </a:t>
            </a:r>
          </a:p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sentence is output to the screen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089447" y="227865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" panose="020B0604020202020204" charset="0"/>
              </a:rPr>
              <a:t>Python </a:t>
            </a:r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Output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954763"/>
            <a:ext cx="7512146" cy="172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a = 5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('The value of a is', a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Output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value of a is 5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9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089447" y="227865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" panose="020B0604020202020204" charset="0"/>
              </a:rPr>
              <a:t>Python </a:t>
            </a:r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Output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954763"/>
            <a:ext cx="7512146" cy="172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&gt;&gt;&gt; x = 5; </a:t>
            </a:r>
            <a:r>
              <a:rPr lang="en-US" sz="2000" dirty="0" smtClean="0">
                <a:solidFill>
                  <a:schemeClr val="bg1"/>
                </a:solidFill>
              </a:rPr>
              <a:t>y </a:t>
            </a:r>
            <a:r>
              <a:rPr lang="en-US" sz="2000" dirty="0">
                <a:solidFill>
                  <a:schemeClr val="bg1"/>
                </a:solidFill>
              </a:rPr>
              <a:t>= 10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&gt;&gt;&gt; </a:t>
            </a:r>
            <a:r>
              <a:rPr lang="en-US" sz="2000" dirty="0">
                <a:solidFill>
                  <a:schemeClr val="tx1"/>
                </a:solidFill>
              </a:rPr>
              <a:t>print('The value of x is {} and y is {}'.format(x</a:t>
            </a:r>
            <a:r>
              <a:rPr lang="en-US" sz="2000" dirty="0" smtClean="0">
                <a:solidFill>
                  <a:schemeClr val="tx1"/>
                </a:solidFill>
              </a:rPr>
              <a:t>, y</a:t>
            </a:r>
            <a:r>
              <a:rPr lang="en-US" sz="2000" dirty="0">
                <a:solidFill>
                  <a:schemeClr val="tx1"/>
                </a:solidFill>
              </a:rPr>
              <a:t>))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value of x is 5 and y is 10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089447" y="227865"/>
            <a:ext cx="2387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" panose="020B0604020202020204" charset="0"/>
              </a:rPr>
              <a:t>Python </a:t>
            </a:r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Input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954763"/>
            <a:ext cx="7512146" cy="172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pt-BR" sz="2000" dirty="0">
                <a:solidFill>
                  <a:schemeClr val="bg1"/>
                </a:solidFill>
              </a:rPr>
              <a:t>&gt;&gt;&gt; </a:t>
            </a:r>
            <a:r>
              <a:rPr lang="pt-BR" sz="2000" dirty="0">
                <a:solidFill>
                  <a:schemeClr val="tx1"/>
                </a:solidFill>
              </a:rPr>
              <a:t>num = input('Enter a number: ')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Enter </a:t>
            </a:r>
            <a:r>
              <a:rPr lang="pt-BR" sz="2000" dirty="0">
                <a:solidFill>
                  <a:schemeClr val="bg1"/>
                </a:solidFill>
              </a:rPr>
              <a:t>a number: 10 </a:t>
            </a:r>
            <a:endParaRPr lang="pt-BR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&gt;&gt;&gt; </a:t>
            </a:r>
            <a:r>
              <a:rPr lang="pt-BR" sz="2000" dirty="0">
                <a:solidFill>
                  <a:schemeClr val="bg1"/>
                </a:solidFill>
              </a:rPr>
              <a:t>num '10'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03847" y="116755"/>
            <a:ext cx="3214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" panose="020B0604020202020204" charset="0"/>
              </a:rPr>
              <a:t>Python </a:t>
            </a:r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Operators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3074" name="Picture 2" descr="Python Operators from Scratch!!! — A Beginner's Guide | by Tanu N Prabhu | 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39" y="639975"/>
            <a:ext cx="5760000" cy="43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4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While loop</a:t>
            </a:r>
            <a:br>
              <a:rPr lang="en-US" dirty="0" smtClean="0"/>
            </a:br>
            <a:r>
              <a:rPr lang="en-US" dirty="0" smtClean="0"/>
              <a:t>For loop</a:t>
            </a:r>
            <a:br>
              <a:rPr lang="en-US" dirty="0" smtClean="0"/>
            </a:br>
            <a:r>
              <a:rPr lang="en-US" dirty="0" smtClean="0"/>
              <a:t>Break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Continue 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Swiss</vt:lpstr>
      <vt:lpstr>Data Science &amp; Machine Learning Standard Input/Output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21</cp:revision>
  <dcterms:modified xsi:type="dcterms:W3CDTF">2022-05-02T07:19:39Z</dcterms:modified>
</cp:coreProperties>
</file>