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89" r:id="rId2"/>
    <p:sldId id="257" r:id="rId3"/>
    <p:sldId id="258" r:id="rId4"/>
    <p:sldId id="288" r:id="rId5"/>
  </p:sldIdLst>
  <p:sldSz cx="9144000" cy="5143500" type="screen16x9"/>
  <p:notesSz cx="6858000" cy="9144000"/>
  <p:embeddedFontLst>
    <p:embeddedFont>
      <p:font typeface="Raleway" charset="0"/>
      <p:regular r:id="rId7"/>
      <p:bold r:id="rId8"/>
      <p:italic r:id="rId9"/>
      <p:boldItalic r:id="rId10"/>
    </p:embeddedFont>
    <p:embeddedFont>
      <p:font typeface="SimSun" pitchFamily="2" charset="-122"/>
      <p:regular r:id="rId11"/>
    </p:embeddedFont>
    <p:embeddedFont>
      <p:font typeface="Tahoma" pitchFamily="34" charset="0"/>
      <p:regular r:id="rId12"/>
      <p:bold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002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45beb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45beb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04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5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 smtClean="0"/>
              <a:t>F</a:t>
            </a:r>
            <a:r>
              <a:rPr lang="en" sz="4900" dirty="0" smtClean="0"/>
              <a:t>unctions</a:t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in Python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2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8737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latin typeface="Tahoma" panose="020B0604030504040204" pitchFamily="34" charset="0"/>
              </a:rPr>
              <a:t>Python! Introduction..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4512" y="937684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</a:rPr>
              <a:t>Python </a:t>
            </a:r>
            <a:r>
              <a:rPr lang="en-US" sz="1800" dirty="0">
                <a:latin typeface="Tahoma" panose="020B0604030504040204" pitchFamily="34" charset="0"/>
              </a:rPr>
              <a:t>is a high-level, interpreted, general-purpose programming language. </a:t>
            </a:r>
            <a:endParaRPr lang="en-US" sz="1800" dirty="0" smtClean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endParaRPr lang="en-US" sz="180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</a:rPr>
              <a:t>Its </a:t>
            </a:r>
            <a:r>
              <a:rPr lang="en-US" sz="1800" dirty="0">
                <a:latin typeface="Tahoma" panose="020B0604030504040204" pitchFamily="34" charset="0"/>
              </a:rPr>
              <a:t>design philosophy emphasizes code readability with the use of significant indentation. </a:t>
            </a:r>
            <a:endParaRPr lang="en-US" sz="180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endParaRPr lang="en-US" sz="180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</a:rPr>
              <a:t>Python </a:t>
            </a:r>
            <a:r>
              <a:rPr lang="en-US" sz="1800" dirty="0">
                <a:latin typeface="Tahoma" panose="020B0604030504040204" pitchFamily="34" charset="0"/>
              </a:rPr>
              <a:t>is dynamically-typed and garbage-collected.</a:t>
            </a:r>
            <a:endParaRPr lang="en-US" sz="165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endParaRPr lang="en-US" sz="165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047425" y="915500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607924" y="-39665"/>
            <a:ext cx="69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Function structure in Python !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69" y="862160"/>
            <a:ext cx="618978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Class in Python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955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Raleway</vt:lpstr>
      <vt:lpstr>SimSun</vt:lpstr>
      <vt:lpstr>Tahoma</vt:lpstr>
      <vt:lpstr>Lato</vt:lpstr>
      <vt:lpstr>Swiss</vt:lpstr>
      <vt:lpstr>Functions in Python</vt:lpstr>
      <vt:lpstr>PowerPoint Presentation</vt:lpstr>
      <vt:lpstr>PowerPoint Presentation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17</cp:revision>
  <dcterms:modified xsi:type="dcterms:W3CDTF">2022-05-22T04:12:39Z</dcterms:modified>
</cp:coreProperties>
</file>