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89" r:id="rId2"/>
    <p:sldId id="257" r:id="rId3"/>
    <p:sldId id="258" r:id="rId4"/>
    <p:sldId id="288" r:id="rId5"/>
  </p:sldIdLst>
  <p:sldSz cx="9144000" cy="5143500" type="screen16x9"/>
  <p:notesSz cx="6858000" cy="9144000"/>
  <p:embeddedFontLst>
    <p:embeddedFont>
      <p:font typeface="Raleway" charset="0"/>
      <p:regular r:id="rId7"/>
      <p:bold r:id="rId8"/>
      <p:italic r:id="rId9"/>
      <p:boldItalic r:id="rId10"/>
    </p:embeddedFont>
    <p:embeddedFont>
      <p:font typeface="Tahoma" pitchFamily="34" charset="0"/>
      <p:regular r:id="rId11"/>
      <p:bold r:id="rId12"/>
    </p:embeddedFont>
    <p:embeddedFont>
      <p:font typeface="Lato" charset="0"/>
      <p:regular r:id="rId13"/>
      <p:bold r:id="rId14"/>
      <p:italic r:id="rId15"/>
      <p:boldItalic r:id="rId16"/>
    </p:embeddedFont>
    <p:embeddedFont>
      <p:font typeface="SimSun" pitchFamily="2" charset="-122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370" y="-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002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5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45beb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45beb7c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04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5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45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 smtClean="0"/>
              <a:t>Class and Objects 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  <a:t>in Python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2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328736" y="0"/>
            <a:ext cx="684752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Class in Python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! Introduction..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4512" y="937684"/>
            <a:ext cx="6515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ts val="45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</a:rPr>
              <a:t>Defining </a:t>
            </a:r>
            <a:r>
              <a:rPr lang="en-US" sz="1800" dirty="0">
                <a:latin typeface="Tahoma" panose="020B0604030504040204" pitchFamily="34" charset="0"/>
              </a:rPr>
              <a:t>a Class. </a:t>
            </a:r>
            <a:endParaRPr lang="en-US" sz="1800" dirty="0" smtClean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ts val="450"/>
              </a:spcBef>
              <a:buFont typeface="Arial" pitchFamily="34" charset="0"/>
              <a:buChar char="•"/>
            </a:pPr>
            <a:endParaRPr lang="en-US" sz="1800" dirty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ts val="45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</a:rPr>
              <a:t>A </a:t>
            </a:r>
            <a:r>
              <a:rPr lang="en-US" sz="1800" dirty="0">
                <a:latin typeface="Tahoma" panose="020B0604030504040204" pitchFamily="34" charset="0"/>
              </a:rPr>
              <a:t>class in Python can be defined using the class keyword. As per the syntax above, a class is </a:t>
            </a:r>
            <a:r>
              <a:rPr lang="en-US" sz="1800" dirty="0" smtClean="0">
                <a:latin typeface="Tahoma" panose="020B0604030504040204" pitchFamily="34" charset="0"/>
              </a:rPr>
              <a:t>defined.</a:t>
            </a:r>
          </a:p>
          <a:p>
            <a:pPr marL="285750" indent="-285750" eaLnBrk="1" hangingPunct="1">
              <a:spcBef>
                <a:spcPts val="450"/>
              </a:spcBef>
              <a:buFont typeface="Arial" pitchFamily="34" charset="0"/>
              <a:buChar char="•"/>
            </a:pPr>
            <a:endParaRPr lang="en-US" sz="1800" dirty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ts val="450"/>
              </a:spcBef>
              <a:buFont typeface="Arial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</a:rPr>
              <a:t>It supports multiple programming paradigms, </a:t>
            </a:r>
            <a:r>
              <a:rPr lang="en-US" sz="1800" dirty="0" smtClean="0">
                <a:latin typeface="Tahoma" panose="020B0604030504040204" pitchFamily="34" charset="0"/>
              </a:rPr>
              <a:t>including structured</a:t>
            </a:r>
            <a:r>
              <a:rPr lang="en-US" sz="1800" dirty="0">
                <a:latin typeface="Tahoma" panose="020B0604030504040204" pitchFamily="34" charset="0"/>
              </a:rPr>
              <a:t>, object-oriented and functional programming. </a:t>
            </a:r>
            <a:endParaRPr lang="en-US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047425" y="915500"/>
            <a:ext cx="52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607924" y="-39665"/>
            <a:ext cx="6926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Class </a:t>
            </a: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structure in Python !</a:t>
            </a:r>
            <a:endParaRPr lang="en-US" sz="33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pic>
        <p:nvPicPr>
          <p:cNvPr id="2" name="Picture 2" descr="See the source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 t="11104" r="35405" b="7116"/>
          <a:stretch/>
        </p:blipFill>
        <p:spPr bwMode="auto">
          <a:xfrm>
            <a:off x="2658161" y="817585"/>
            <a:ext cx="4826000" cy="422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See you in </a:t>
            </a:r>
            <a:r>
              <a:rPr lang="en" dirty="0"/>
              <a:t>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9955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Raleway</vt:lpstr>
      <vt:lpstr>Tahoma</vt:lpstr>
      <vt:lpstr>Lato</vt:lpstr>
      <vt:lpstr>SimSun</vt:lpstr>
      <vt:lpstr>Swiss</vt:lpstr>
      <vt:lpstr>Class and Objects  in Python</vt:lpstr>
      <vt:lpstr>PowerPoint Presentation</vt:lpstr>
      <vt:lpstr>PowerPoint Presentation</vt:lpstr>
      <vt:lpstr>See you in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22</cp:revision>
  <dcterms:modified xsi:type="dcterms:W3CDTF">2022-05-22T04:17:13Z</dcterms:modified>
</cp:coreProperties>
</file>