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79" r:id="rId2"/>
    <p:sldId id="281" r:id="rId3"/>
    <p:sldId id="282" r:id="rId4"/>
    <p:sldId id="305" r:id="rId5"/>
    <p:sldId id="307" r:id="rId6"/>
    <p:sldId id="283" r:id="rId7"/>
    <p:sldId id="306" r:id="rId8"/>
    <p:sldId id="269" r:id="rId9"/>
  </p:sldIdLst>
  <p:sldSz cx="9144000" cy="5143500" type="screen16x9"/>
  <p:notesSz cx="6858000" cy="9144000"/>
  <p:embeddedFontLst>
    <p:embeddedFont>
      <p:font typeface="Raleway" charset="0"/>
      <p:regular r:id="rId11"/>
      <p:bold r:id="rId12"/>
      <p:italic r:id="rId13"/>
      <p:boldItalic r:id="rId14"/>
    </p:embeddedFont>
    <p:embeddedFont>
      <p:font typeface="Lato" charset="0"/>
      <p:regular r:id="rId15"/>
      <p:bold r:id="rId16"/>
      <p:italic r:id="rId17"/>
      <p:boldItalic r:id="rId18"/>
    </p:embeddedFont>
    <p:embeddedFont>
      <p:font typeface="MS PGothic" pitchFamily="34" charset="-128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-130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92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E564CE-E313-4B6E-89EC-2401A93CE87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9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71600"/>
            <a:ext cx="6446520" cy="326350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/>
          <a:lstStyle/>
          <a:p>
            <a:fld id="{EA9BD9E9-5EA4-4A2A-B2C5-681A82CF0593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085850"/>
            <a:ext cx="5829300" cy="1485900"/>
          </a:xfrm>
        </p:spPr>
        <p:txBody>
          <a:bodyPr/>
          <a:lstStyle/>
          <a:p>
            <a:r>
              <a:rPr lang="en" sz="1400" dirty="0"/>
              <a:t>Data Science </a:t>
            </a:r>
            <a:r>
              <a:rPr lang="en" sz="1400" dirty="0">
                <a:solidFill>
                  <a:schemeClr val="dk1"/>
                </a:solidFill>
              </a:rPr>
              <a:t>&amp;</a:t>
            </a:r>
            <a:r>
              <a:rPr lang="en" sz="1400" dirty="0"/>
              <a:t> Machine </a:t>
            </a:r>
            <a:r>
              <a:rPr lang="en" sz="1400" dirty="0" smtClean="0"/>
              <a:t>Learning</a:t>
            </a:r>
            <a:r>
              <a:rPr lang="en" sz="4400" dirty="0" smtClean="0"/>
              <a:t/>
            </a:r>
            <a:br>
              <a:rPr lang="en" sz="4400" dirty="0" smtClean="0"/>
            </a:br>
            <a:r>
              <a:rPr lang="en-US" sz="405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Iris </a:t>
            </a:r>
            <a:r>
              <a:rPr lang="en-US" sz="405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dataset introduction and 2d scatter plot</a:t>
            </a:r>
          </a:p>
        </p:txBody>
      </p:sp>
      <p:pic>
        <p:nvPicPr>
          <p:cNvPr id="14338" name="Picture 4" descr="j0133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743200"/>
            <a:ext cx="3504010" cy="21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447" y="575950"/>
            <a:ext cx="7468403" cy="6354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Exploratory Data Analysis : Iris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ris Fl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20" y="1363725"/>
            <a:ext cx="4320000" cy="33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Iris flower data set or Fisher’s Iris data set is one of the most famous multivariate data set used for testing various Machine Learning Algorithms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Source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Data</a:t>
            </a:r>
          </a:p>
          <a:p>
            <a:r>
              <a:rPr lang="en-US" dirty="0">
                <a:solidFill>
                  <a:schemeClr val="bg1"/>
                </a:solidFill>
              </a:rPr>
              <a:t>Data has been stored inside a </a:t>
            </a:r>
            <a:r>
              <a:rPr lang="en-US" dirty="0" err="1">
                <a:solidFill>
                  <a:schemeClr val="bg1"/>
                </a:solidFill>
              </a:rPr>
              <a:t>csv</a:t>
            </a:r>
            <a:r>
              <a:rPr lang="en-US" dirty="0">
                <a:solidFill>
                  <a:schemeClr val="bg1"/>
                </a:solidFill>
              </a:rPr>
              <a:t> file namely ‘iris.csv’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1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447" y="575950"/>
            <a:ext cx="7468403" cy="6354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Exploratory Data Analysis : Iris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miro.medium.com/max/1400/1*Ax8pt56OKazn8Lr3SXnK_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59" y="1322629"/>
            <a:ext cx="4680000" cy="35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228600" y="-712911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Iris Sample Data Set  </a:t>
            </a:r>
          </a:p>
        </p:txBody>
      </p:sp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258763" y="353889"/>
            <a:ext cx="835183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Many of the exploratory data techniques are illustrated with the Iris Plant data set.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be obtained from the UCI Machine Learning Repository 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http://www.ics.uci.edu/~mlearn/MLRepository.html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From the statistician Douglas Fisher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Three flower types (classes):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dirty="0" err="1"/>
              <a:t>Setosa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Virginica</a:t>
            </a: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Versicolour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Four (non-class) attributes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Sepal width and length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Petal width and length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79725" y="2041402"/>
            <a:ext cx="207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b="1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74049" y="4392489"/>
            <a:ext cx="46413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sz="1000" dirty="0" err="1">
                <a:latin typeface="Times New Roman" panose="02020603050405020304" pitchFamily="18" charset="0"/>
              </a:rPr>
              <a:t>Virginica</a:t>
            </a:r>
            <a:r>
              <a:rPr lang="en-US" sz="1000" dirty="0">
                <a:latin typeface="Times New Roman" panose="02020603050405020304" pitchFamily="18" charset="0"/>
              </a:rPr>
              <a:t>. Robert H. </a:t>
            </a:r>
            <a:r>
              <a:rPr lang="en-US" sz="1000" dirty="0" err="1">
                <a:latin typeface="Times New Roman" panose="02020603050405020304" pitchFamily="18" charset="0"/>
              </a:rPr>
              <a:t>Mohlenbrock</a:t>
            </a:r>
            <a:r>
              <a:rPr lang="en-US" sz="1000" dirty="0">
                <a:latin typeface="Times New Roman" panose="02020603050405020304" pitchFamily="18" charset="0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38" y="2110771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1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B33874-2E8F-4085-A615-0A54844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042930-0225-49ED-B18F-CF38B67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Loading data</a:t>
            </a:r>
          </a:p>
          <a:p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iris_data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pd.read_csv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(‘iris.csv’)</a:t>
            </a:r>
          </a:p>
          <a:p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iris_data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E4AC91-2923-4280-BD53-B1898CE9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0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B33874-2E8F-4085-A615-0A54844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Iris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E4AC91-2923-4280-BD53-B1898CE9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omplete Iris data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49" y="1211350"/>
            <a:ext cx="4680000" cy="376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6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3D Scatter Plot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155</Words>
  <Application>Microsoft Office PowerPoint</Application>
  <PresentationFormat>On-screen Show (16:9)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Times New Roman</vt:lpstr>
      <vt:lpstr>Monotype Sorts</vt:lpstr>
      <vt:lpstr>Raleway</vt:lpstr>
      <vt:lpstr>Lato</vt:lpstr>
      <vt:lpstr>MS PGothic</vt:lpstr>
      <vt:lpstr>Wingdings</vt:lpstr>
      <vt:lpstr>Swiss</vt:lpstr>
      <vt:lpstr>Data Science &amp; Machine Learning Iris dataset introduction and 2d scatter plot</vt:lpstr>
      <vt:lpstr>Exploratory Data Analysis : Iris Dataset</vt:lpstr>
      <vt:lpstr>Iris Dataset</vt:lpstr>
      <vt:lpstr>Exploratory Data Analysis : Iris Dataset</vt:lpstr>
      <vt:lpstr>PowerPoint Presentation</vt:lpstr>
      <vt:lpstr>Iris Dataset</vt:lpstr>
      <vt:lpstr>Iris Dataset</vt:lpstr>
      <vt:lpstr>Goals for 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Windows User</cp:lastModifiedBy>
  <cp:revision>69</cp:revision>
  <dcterms:modified xsi:type="dcterms:W3CDTF">2022-06-05T12:41:55Z</dcterms:modified>
</cp:coreProperties>
</file>