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2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1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6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0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7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3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C57-1AAE-4A07-895E-312B5F19488C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86AA-1A32-42A3-B057-B7690F7D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9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Laurens_van_der_Maaten&amp;action=edit&amp;redlink=1" TargetMode="External"/><Relationship Id="rId2" Type="http://schemas.openxmlformats.org/officeDocument/2006/relationships/hyperlink" Target="https://jmlr.csail.mit.edu/papers/volume9/vandermaaten08a/vandermaaten08a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hyperlink" Target="https://en.wikipedia.org/wiki/Geoffrey_Hint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2EDB82-9B89-8094-52B9-36AE375EA49B}"/>
              </a:ext>
            </a:extLst>
          </p:cNvPr>
          <p:cNvSpPr txBox="1"/>
          <p:nvPr/>
        </p:nvSpPr>
        <p:spPr>
          <a:xfrm>
            <a:off x="2105025" y="1552575"/>
            <a:ext cx="81819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6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B466BD-0DF6-6997-CC22-AC0958B14E5E}"/>
              </a:ext>
            </a:extLst>
          </p:cNvPr>
          <p:cNvSpPr txBox="1"/>
          <p:nvPr/>
        </p:nvSpPr>
        <p:spPr>
          <a:xfrm>
            <a:off x="1276350" y="4657725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Mentor –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Saxena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28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46CFA3-416C-EAB9-69C4-33367B5924B5}"/>
              </a:ext>
            </a:extLst>
          </p:cNvPr>
          <p:cNvSpPr txBox="1"/>
          <p:nvPr/>
        </p:nvSpPr>
        <p:spPr>
          <a:xfrm>
            <a:off x="523875" y="219075"/>
            <a:ext cx="11220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T-SNE</a:t>
            </a:r>
          </a:p>
          <a:p>
            <a:pPr algn="ctr"/>
            <a:r>
              <a:rPr lang="en-IN" sz="32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Distributed Stochastic Neighbourhood Embedding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T-distributed Stochastic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Neighbor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Embedding (t-SNE)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unsupervised machine learning algorithm for visualization developed by 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Laurens van der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Maaten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Geoffrey Hinton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An Introduction to t-SNE with Python Example | by Andre Violante | Towards  Data Science">
            <a:extLst>
              <a:ext uri="{FF2B5EF4-FFF2-40B4-BE49-F238E27FC236}">
                <a16:creationId xmlns:a16="http://schemas.microsoft.com/office/drawing/2014/main" xmlns="" id="{CD60FCDF-6365-40B2-E829-EC6DBA98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4" y="3137625"/>
            <a:ext cx="3743325" cy="35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74" y="433537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44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09DAD6-B146-90AA-B721-0F8930064B5B}"/>
              </a:ext>
            </a:extLst>
          </p:cNvPr>
          <p:cNvSpPr txBox="1"/>
          <p:nvPr/>
        </p:nvSpPr>
        <p:spPr>
          <a:xfrm>
            <a:off x="752475" y="1428749"/>
            <a:ext cx="499688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D8FD4C-5083-BF86-EEE6-F077438E5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1624012"/>
            <a:ext cx="5734050" cy="3457575"/>
          </a:xfrm>
          <a:prstGeom prst="rect">
            <a:avLst/>
          </a:prstGeom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70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3ABBAD-BF68-3367-41B0-7FDE5370DC0D}"/>
              </a:ext>
            </a:extLst>
          </p:cNvPr>
          <p:cNvSpPr txBox="1"/>
          <p:nvPr/>
        </p:nvSpPr>
        <p:spPr>
          <a:xfrm>
            <a:off x="638175" y="1066800"/>
            <a:ext cx="109156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is extensionally used for dimensionality reduction for the visualization of high dimensional data.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2-D TO 1-D</a:t>
            </a:r>
          </a:p>
          <a:p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the direction of v1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where the variance is maximum.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So. finally 2-D data set having (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variable 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converted to 1-D variable in direction of v1.</a:t>
            </a:r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9A801B-FF98-4136-5C70-5B406F4A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2" y="2449594"/>
            <a:ext cx="3424238" cy="3246356"/>
          </a:xfrm>
          <a:prstGeom prst="rect">
            <a:avLst/>
          </a:prstGeom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41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60F7E5-78D0-BB85-FF3E-2F87BE142C1F}"/>
              </a:ext>
            </a:extLst>
          </p:cNvPr>
          <p:cNvSpPr txBox="1"/>
          <p:nvPr/>
        </p:nvSpPr>
        <p:spPr>
          <a:xfrm>
            <a:off x="638174" y="695325"/>
            <a:ext cx="111156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Notation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u1 such that variance of projected summation of x(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maximum.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591045D-234E-E67C-F0A7-E91DEBDF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2905125"/>
            <a:ext cx="48482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88225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88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378280-4A4B-85FB-AC55-E9985A8D7A32}"/>
              </a:ext>
            </a:extLst>
          </p:cNvPr>
          <p:cNvSpPr txBox="1"/>
          <p:nvPr/>
        </p:nvSpPr>
        <p:spPr>
          <a:xfrm>
            <a:off x="352425" y="581024"/>
            <a:ext cx="11210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Eigenvalues and Eigenvectors</a:t>
            </a: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find covariance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D1313C3-1150-E708-520D-B129168DE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19325"/>
            <a:ext cx="4840258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F2D7BD46-166C-3105-3B64-170077D6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7" y="1800225"/>
            <a:ext cx="58166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4" y="273924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03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ECB72D-28E8-623A-EBE6-B2CF20F00A9F}"/>
              </a:ext>
            </a:extLst>
          </p:cNvPr>
          <p:cNvSpPr txBox="1"/>
          <p:nvPr/>
        </p:nvSpPr>
        <p:spPr>
          <a:xfrm>
            <a:off x="400050" y="409574"/>
            <a:ext cx="1124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on MNIST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1AC15D-58AD-7732-5B36-9D21C58E333D}"/>
              </a:ext>
            </a:extLst>
          </p:cNvPr>
          <p:cNvSpPr txBox="1"/>
          <p:nvPr/>
        </p:nvSpPr>
        <p:spPr>
          <a:xfrm>
            <a:off x="400050" y="1419224"/>
            <a:ext cx="11439525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— Data </a:t>
            </a:r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mandatory before applying PCA to convert mean=0 and standard deviation =1 for each variable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IN" b="1" dirty="0">
              <a:solidFill>
                <a:srgbClr val="292929"/>
              </a:solidFill>
              <a:latin typeface="charter"/>
            </a:endParaRPr>
          </a:p>
          <a:p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from 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sklearn.preprocessing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 import 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StandardScaler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/>
            </a:r>
            <a:b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</a:b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standardized_data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 = 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StandardScaler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().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fit_transform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(data)</a:t>
            </a:r>
            <a:b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</a:b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print(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standardized_data.shape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)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</a:p>
          <a:p>
            <a:endParaRPr lang="en-US" altLang="en-US" sz="105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lang="en-US" altLang="en-US" sz="105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lang="en-US" altLang="en-US" sz="105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lang="en-US" altLang="en-US" sz="105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kumimoji="0" lang="en-US" altLang="en-US" sz="105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— Compute covariance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#find the co-variance matrix which is : A^T * A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matrix multiplication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covar_matrix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np.matmul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sample_data.T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( “The shape of variance matrix = “,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covar_matrix.shape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kumimoji="0" lang="en-US" altLang="en-US" sz="2800" b="0" i="0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92B893D-3D0C-4AFC-B5BD-8DFF9367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C3380E5-8770-2240-F85C-5C3C574D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4" y="102474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28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AF5EF1-7D5E-5C22-1CF1-6C595CBA13AA}"/>
              </a:ext>
            </a:extLst>
          </p:cNvPr>
          <p:cNvSpPr txBox="1"/>
          <p:nvPr/>
        </p:nvSpPr>
        <p:spPr>
          <a:xfrm>
            <a:off x="847725" y="1152525"/>
            <a:ext cx="11220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— Compute eigen value and eigen vector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finding the top two eigen-values and corresponding eigen-vectors </a:t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scipy.linalg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eigh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the parameter ‘</a:t>
            </a:r>
            <a:r>
              <a:rPr kumimoji="0" lang="en-US" altLang="en-US" b="0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eigvals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is defined (low value to heigh value) </a:t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code generates only the top 2 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(782 and 783)(index)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eigenvalues.</a:t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values, vectors =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eigh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covar_matrix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eigvals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=(782,783))print(“Shape of eigen vectors = “,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vectors.shape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converting the eigen vectors into (2,d) shape for </a:t>
            </a:r>
            <a:r>
              <a:rPr kumimoji="0" lang="en-US" altLang="en-US" b="0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easyness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further computations</a:t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 =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vectors.Tprint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(“Updated shape of eigen vectors = “,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vectors.shape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here the vectors[1] represent the eigen vector corresponding 1st principal eigen vector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new_coordinates</a:t>
            </a:r>
            <a:r>
              <a:rPr lang="en-US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np.matmul</a:t>
            </a:r>
            <a:r>
              <a:rPr lang="en-US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(vectors,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sample_data.T</a:t>
            </a:r>
            <a:r>
              <a:rPr lang="en-US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new_coordinates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np.vstack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new_coordinates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labels)).T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new_coordinates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columns=(“1st_principal”, “2nd_principal”, “label”))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dataframe.head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strike="noStrike" cap="none" normalizeH="0" baseline="0" dirty="0">
              <a:ln>
                <a:noFill/>
              </a:ln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8A954ED-5077-61EF-2938-3D9642B19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89AA72D-FD75-5714-F1B7-C26729A9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86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F6EEF2-AE0B-213D-34D3-30F3A0ABEDA2}"/>
              </a:ext>
            </a:extLst>
          </p:cNvPr>
          <p:cNvSpPr txBox="1"/>
          <p:nvPr/>
        </p:nvSpPr>
        <p:spPr>
          <a:xfrm>
            <a:off x="571500" y="628650"/>
            <a:ext cx="11029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— Plotting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plotting the 2d data points with seaborn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sn.FacetGrid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hue=”label”, size=6).map(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‘1st_principal’, ‘2nd_principal’).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add_legend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effectLst/>
                <a:latin typeface="charter"/>
              </a:rPr>
              <a:t>PCA is mainly used for dimensionality reduction</a:t>
            </a:r>
            <a:r>
              <a:rPr lang="en-US" b="0" i="0" dirty="0">
                <a:effectLst/>
                <a:latin typeface="charter"/>
              </a:rPr>
              <a:t>,</a:t>
            </a:r>
            <a:r>
              <a:rPr lang="en-US" b="1" i="0" dirty="0">
                <a:effectLst/>
                <a:latin typeface="charter"/>
              </a:rPr>
              <a:t> not for visualization</a:t>
            </a:r>
            <a:r>
              <a:rPr lang="en-US" b="0" i="0" dirty="0">
                <a:effectLst/>
                <a:latin typeface="char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— PCA for dimension reduction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initializing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decomposition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decomposition.PCA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PCA for dimensionality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redcution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(non-visualization)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pca.n_components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784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pca_data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pca.fit_transform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percentage_var_explained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 /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cum_var_explained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np.cumsum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percentage_var_explained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latin typeface="charte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C950AEA-7F90-77EF-7ADE-E99290B9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xmlns="" id="{0558E312-D4FF-4C31-2E41-91E7E569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868057"/>
            <a:ext cx="2990850" cy="266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724B7C3-11D6-FCAA-8C24-37D7901E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9" y="218465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14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D70ECB-A05D-798A-45CE-ADFAF9B5F1B7}"/>
              </a:ext>
            </a:extLst>
          </p:cNvPr>
          <p:cNvSpPr txBox="1"/>
          <p:nvPr/>
        </p:nvSpPr>
        <p:spPr>
          <a:xfrm>
            <a:off x="799147" y="474345"/>
            <a:ext cx="105937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 the PCA spectrum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=(6, 4))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plt.clf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cum_var_explained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linewidth=2)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(‘tight’)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Cumulative_explained_variance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E6935734-2F1F-879A-44E9-3C133E78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xmlns="" id="{E2B8D6EC-1F08-4DC9-54C8-B71DB1F0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9" y="3429000"/>
            <a:ext cx="4776107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22860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84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169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saxena</dc:creator>
  <cp:lastModifiedBy>Windows User</cp:lastModifiedBy>
  <cp:revision>2</cp:revision>
  <dcterms:created xsi:type="dcterms:W3CDTF">2022-05-03T14:19:19Z</dcterms:created>
  <dcterms:modified xsi:type="dcterms:W3CDTF">2022-05-13T17:18:15Z</dcterms:modified>
</cp:coreProperties>
</file>