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269" r:id="rId25"/>
  </p:sldIdLst>
  <p:sldSz cx="9144000" cy="5143500" type="screen16x9"/>
  <p:notesSz cx="6858000" cy="9144000"/>
  <p:embeddedFontLst>
    <p:embeddedFont>
      <p:font typeface="Lato" panose="020B060402020202020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  <p:embeddedFont>
      <p:font typeface="Raleway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57815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478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14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863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4A0E05-B275-42ED-9039-F603CFE470A3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4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bg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3" r:id="rId9"/>
    <p:sldLayoutId id="214748366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1964175" y="1615475"/>
            <a:ext cx="6233100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/>
              <a:t>Data Science </a:t>
            </a:r>
            <a:r>
              <a:rPr lang="en" sz="4900" dirty="0">
                <a:solidFill>
                  <a:schemeClr val="dk1"/>
                </a:solidFill>
              </a:rPr>
              <a:t>&amp;</a:t>
            </a:r>
            <a:r>
              <a:rPr lang="en" sz="4900" dirty="0"/>
              <a:t> Machine </a:t>
            </a:r>
            <a:r>
              <a:rPr lang="en" sz="4900" dirty="0" smtClean="0"/>
              <a:t>Learning</a:t>
            </a:r>
            <a:br>
              <a:rPr lang="en" sz="4900" dirty="0" smtClean="0"/>
            </a:br>
            <a:r>
              <a:rPr lang="en" sz="2400" dirty="0" smtClean="0">
                <a:solidFill>
                  <a:schemeClr val="accent6">
                    <a:lumMod val="75000"/>
                  </a:schemeClr>
                </a:solidFill>
              </a:rPr>
              <a:t>K- Nearest Neighbour</a:t>
            </a:r>
            <a:endParaRPr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 flipH="1">
            <a:off x="228775" y="3495450"/>
            <a:ext cx="29355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Senior Mentor-</a:t>
            </a:r>
            <a:r>
              <a:rPr lang="en" sz="1400">
                <a:solidFill>
                  <a:schemeClr val="dk1"/>
                </a:solidFill>
              </a:rPr>
              <a:t> Sachin Saxena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6050" y="66675"/>
            <a:ext cx="4972050" cy="9048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Euclidean Distance From Each Point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96641396"/>
                  </p:ext>
                </p:extLst>
              </p:nvPr>
            </p:nvGraphicFramePr>
            <p:xfrm>
              <a:off x="1485900" y="1200150"/>
              <a:ext cx="6343650" cy="236601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28700"/>
                    <a:gridCol w="1371600"/>
                    <a:gridCol w="1428750"/>
                    <a:gridCol w="1200150"/>
                    <a:gridCol w="1314450"/>
                  </a:tblGrid>
                  <a:tr h="27813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KNN</a:t>
                          </a:r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  <a:tr h="278130">
                    <a:tc rowSpan="3"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Euclidean Distance of P5(3,7) from </a:t>
                          </a:r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P1</a:t>
                          </a:r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P2</a:t>
                          </a:r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P3</a:t>
                          </a:r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P4</a:t>
                          </a:r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</a:tr>
                  <a:tr h="87249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(7,7)</a:t>
                          </a:r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(7,4)</a:t>
                          </a:r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(3,4)</a:t>
                          </a:r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(1,4)</a:t>
                          </a:r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</a:tr>
                  <a:tr h="9372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Sqrt((7-3) </a:t>
                          </a:r>
                          <a:r>
                            <a:rPr lang="en-US" sz="1200" baseline="30000" dirty="0" smtClean="0"/>
                            <a:t>2</a:t>
                          </a:r>
                          <a:r>
                            <a:rPr lang="en-US" sz="1200" dirty="0" smtClean="0"/>
                            <a:t> + (7-7)</a:t>
                          </a:r>
                          <a:r>
                            <a:rPr lang="en-US" sz="1200" baseline="30000" dirty="0" smtClean="0"/>
                            <a:t>2</a:t>
                          </a:r>
                          <a:r>
                            <a:rPr lang="en-US" sz="1200" dirty="0" smtClean="0"/>
                            <a:t> ) =</a:t>
                          </a:r>
                          <a14:m>
                            <m:oMath xmlns:m="http://schemas.openxmlformats.org/officeDocument/2006/math">
                              <m:r>
                                <a:rPr lang="en-US" sz="1200" smtClean="0">
                                  <a:latin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smtClean="0">
                                      <a:latin typeface="Cambria Math"/>
                                    </a:rPr>
                                    <m:t>16</m:t>
                                  </m:r>
                                </m:e>
                              </m:rad>
                            </m:oMath>
                          </a14:m>
                          <a:endParaRPr lang="en-US" sz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latin typeface="Cambria Math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200" baseline="30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Sqrt((7-3) </a:t>
                          </a:r>
                          <a:r>
                            <a:rPr lang="en-US" sz="1200" baseline="30000" dirty="0" smtClean="0"/>
                            <a:t>2</a:t>
                          </a:r>
                          <a:r>
                            <a:rPr lang="en-US" sz="1200" dirty="0" smtClean="0"/>
                            <a:t> + (4-7)</a:t>
                          </a:r>
                          <a:r>
                            <a:rPr lang="en-US" sz="1200" baseline="30000" dirty="0" smtClean="0"/>
                            <a:t>2</a:t>
                          </a:r>
                          <a:r>
                            <a:rPr lang="en-US" sz="1200" dirty="0" smtClean="0"/>
                            <a:t> ) =</a:t>
                          </a:r>
                          <a14:m>
                            <m:oMath xmlns:m="http://schemas.openxmlformats.org/officeDocument/2006/math">
                              <m:r>
                                <a:rPr lang="en-US" sz="1200" smtClean="0">
                                  <a:latin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smtClean="0">
                                      <a:latin typeface="Cambria Math"/>
                                    </a:rPr>
                                    <m:t>25</m:t>
                                  </m:r>
                                </m:e>
                              </m:rad>
                            </m:oMath>
                          </a14:m>
                          <a:endParaRPr lang="en-US" sz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latin typeface="Cambria Math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sz="1200" baseline="30000" dirty="0"/>
                        </a:p>
                        <a:p>
                          <a:endParaRPr lang="en-US" sz="1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Sqrt((3-3) </a:t>
                          </a:r>
                          <a:r>
                            <a:rPr lang="en-US" sz="1200" baseline="30000" dirty="0" smtClean="0"/>
                            <a:t>2</a:t>
                          </a:r>
                          <a:r>
                            <a:rPr lang="en-US" sz="1200" dirty="0" smtClean="0"/>
                            <a:t> + (4-7)</a:t>
                          </a:r>
                          <a:r>
                            <a:rPr lang="en-US" sz="1200" baseline="30000" dirty="0" smtClean="0"/>
                            <a:t>2</a:t>
                          </a:r>
                          <a:r>
                            <a:rPr lang="en-US" sz="1200" dirty="0" smtClean="0"/>
                            <a:t> ) =</a:t>
                          </a:r>
                          <a14:m>
                            <m:oMath xmlns:m="http://schemas.openxmlformats.org/officeDocument/2006/math">
                              <m:r>
                                <a:rPr lang="en-US" sz="1200" smtClean="0">
                                  <a:latin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smtClean="0">
                                      <a:latin typeface="Cambria Math"/>
                                    </a:rPr>
                                    <m:t>9</m:t>
                                  </m:r>
                                </m:e>
                              </m:rad>
                            </m:oMath>
                          </a14:m>
                          <a:endParaRPr lang="en-US" sz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latin typeface="Cambria Math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200" baseline="30000" dirty="0"/>
                        </a:p>
                        <a:p>
                          <a:endParaRPr lang="en-US" sz="1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Sqrt((1-3) </a:t>
                          </a:r>
                          <a:r>
                            <a:rPr lang="en-US" sz="1200" baseline="30000" dirty="0" smtClean="0"/>
                            <a:t>2</a:t>
                          </a:r>
                          <a:r>
                            <a:rPr lang="en-US" sz="1200" dirty="0" smtClean="0"/>
                            <a:t> + (4-7)</a:t>
                          </a:r>
                          <a:r>
                            <a:rPr lang="en-US" sz="1200" baseline="30000" dirty="0" smtClean="0"/>
                            <a:t>2</a:t>
                          </a:r>
                          <a:r>
                            <a:rPr lang="en-US" sz="1200" dirty="0" smtClean="0"/>
                            <a:t> ) =</a:t>
                          </a:r>
                          <a14:m>
                            <m:oMath xmlns:m="http://schemas.openxmlformats.org/officeDocument/2006/math">
                              <m:r>
                                <a:rPr lang="en-US" sz="1200" smtClean="0">
                                  <a:latin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smtClean="0">
                                      <a:latin typeface="Cambria Math"/>
                                    </a:rPr>
                                    <m:t>13</m:t>
                                  </m:r>
                                </m:e>
                              </m:rad>
                            </m:oMath>
                          </a14:m>
                          <a:endParaRPr lang="en-US" sz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latin typeface="Cambria Math"/>
                                  </a:rPr>
                                  <m:t>=3.60</m:t>
                                </m:r>
                              </m:oMath>
                            </m:oMathPara>
                          </a14:m>
                          <a:endParaRPr lang="en-US" sz="1200" baseline="30000" dirty="0"/>
                        </a:p>
                        <a:p>
                          <a:endParaRPr lang="en-US" sz="1200" dirty="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96641396"/>
                  </p:ext>
                </p:extLst>
              </p:nvPr>
            </p:nvGraphicFramePr>
            <p:xfrm>
              <a:off x="1485900" y="1200150"/>
              <a:ext cx="6343650" cy="236601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28700"/>
                    <a:gridCol w="1371600"/>
                    <a:gridCol w="1428750"/>
                    <a:gridCol w="1200150"/>
                    <a:gridCol w="1314450"/>
                  </a:tblGrid>
                  <a:tr h="27813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KNN</a:t>
                          </a:r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  <a:tr h="278130">
                    <a:tc rowSpan="3"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Euclidean Distance of P5(3,7) from </a:t>
                          </a:r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P1</a:t>
                          </a:r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P2</a:t>
                          </a:r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P3</a:t>
                          </a:r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P4</a:t>
                          </a:r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</a:tr>
                  <a:tr h="87249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(7,7)</a:t>
                          </a:r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(7,4)</a:t>
                          </a:r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(3,4)</a:t>
                          </a:r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(1,4)</a:t>
                          </a:r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</a:tr>
                  <a:tr h="9372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75556" t="-153247" r="-289778" b="-19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168085" t="-153247" r="-177447" b="-19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319797" t="-153247" r="-111675" b="-19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382870" t="-153247" r="-1852" b="-194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6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985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6675"/>
            <a:ext cx="4914900" cy="630555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 Nearest NeighBour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41362605"/>
                  </p:ext>
                </p:extLst>
              </p:nvPr>
            </p:nvGraphicFramePr>
            <p:xfrm>
              <a:off x="1485900" y="1200150"/>
              <a:ext cx="6343650" cy="3303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8700"/>
                    <a:gridCol w="1371600"/>
                    <a:gridCol w="1428750"/>
                    <a:gridCol w="1200150"/>
                    <a:gridCol w="1314450"/>
                  </a:tblGrid>
                  <a:tr h="278130"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</a:tr>
                  <a:tr h="278130">
                    <a:tc rowSpan="3"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Euclidean Distance of P5(3,7) from </a:t>
                          </a:r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P1</a:t>
                          </a:r>
                          <a:endParaRPr lang="en-US" sz="1100" dirty="0"/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P2</a:t>
                          </a:r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P3</a:t>
                          </a:r>
                          <a:endParaRPr lang="en-US" sz="1100" dirty="0"/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P4</a:t>
                          </a:r>
                          <a:endParaRPr lang="en-US" sz="1100" dirty="0"/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</a:tr>
                  <a:tr h="87249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(7,7)</a:t>
                          </a:r>
                          <a:endParaRPr lang="en-US" sz="1100" dirty="0"/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(7,4)</a:t>
                          </a:r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(3,4)</a:t>
                          </a:r>
                          <a:endParaRPr lang="en-US" sz="1100" dirty="0"/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(1,4)</a:t>
                          </a:r>
                          <a:endParaRPr lang="en-US" sz="1100" dirty="0"/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</a:tr>
                  <a:tr h="9372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Sqrt((7-3) </a:t>
                          </a:r>
                          <a:r>
                            <a:rPr lang="en-US" sz="1200" baseline="30000" dirty="0" smtClean="0"/>
                            <a:t>2</a:t>
                          </a:r>
                          <a:r>
                            <a:rPr lang="en-US" sz="1200" dirty="0" smtClean="0"/>
                            <a:t> + (7-7)</a:t>
                          </a:r>
                          <a:r>
                            <a:rPr lang="en-US" sz="1200" baseline="30000" dirty="0" smtClean="0"/>
                            <a:t>2</a:t>
                          </a:r>
                          <a:r>
                            <a:rPr lang="en-US" sz="1200" dirty="0" smtClean="0"/>
                            <a:t> ) =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16</m:t>
                                  </m:r>
                                </m:e>
                              </m:rad>
                            </m:oMath>
                          </a14:m>
                          <a:endParaRPr lang="en-US" sz="1200" b="0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200" baseline="30000" dirty="0"/>
                        </a:p>
                      </a:txBody>
                      <a:tcPr marL="68580" marR="68580" marT="34290" marB="34290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Sqrt((7-3) </a:t>
                          </a:r>
                          <a:r>
                            <a:rPr lang="en-US" sz="1200" baseline="30000" dirty="0" smtClean="0"/>
                            <a:t>2</a:t>
                          </a:r>
                          <a:r>
                            <a:rPr lang="en-US" sz="1200" dirty="0" smtClean="0"/>
                            <a:t> + (4-7)</a:t>
                          </a:r>
                          <a:r>
                            <a:rPr lang="en-US" sz="1200" baseline="30000" dirty="0" smtClean="0"/>
                            <a:t>2</a:t>
                          </a:r>
                          <a:r>
                            <a:rPr lang="en-US" sz="1200" dirty="0" smtClean="0"/>
                            <a:t> ) =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25</m:t>
                                  </m:r>
                                </m:e>
                              </m:rad>
                            </m:oMath>
                          </a14:m>
                          <a:endParaRPr lang="en-US" sz="1200" b="0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sz="1200" baseline="30000" dirty="0"/>
                        </a:p>
                        <a:p>
                          <a:endParaRPr lang="en-US" sz="1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Sqrt((3-3) </a:t>
                          </a:r>
                          <a:r>
                            <a:rPr lang="en-US" sz="1200" baseline="30000" dirty="0" smtClean="0"/>
                            <a:t>2</a:t>
                          </a:r>
                          <a:r>
                            <a:rPr lang="en-US" sz="1200" dirty="0" smtClean="0"/>
                            <a:t> + (4-7)</a:t>
                          </a:r>
                          <a:r>
                            <a:rPr lang="en-US" sz="1200" baseline="30000" dirty="0" smtClean="0"/>
                            <a:t>2</a:t>
                          </a:r>
                          <a:r>
                            <a:rPr lang="en-US" sz="1200" dirty="0" smtClean="0"/>
                            <a:t> ) =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9</m:t>
                                  </m:r>
                                </m:e>
                              </m:rad>
                            </m:oMath>
                          </a14:m>
                          <a:endParaRPr lang="en-US" sz="1200" b="0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200" baseline="30000" dirty="0"/>
                        </a:p>
                        <a:p>
                          <a:endParaRPr lang="en-US" sz="1200" dirty="0"/>
                        </a:p>
                      </a:txBody>
                      <a:tcPr marL="68580" marR="68580" marT="34290" marB="34290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Sqrt((1-3) </a:t>
                          </a:r>
                          <a:r>
                            <a:rPr lang="en-US" sz="1200" baseline="30000" dirty="0" smtClean="0"/>
                            <a:t>2</a:t>
                          </a:r>
                          <a:r>
                            <a:rPr lang="en-US" sz="1200" dirty="0" smtClean="0"/>
                            <a:t> + (4-7)</a:t>
                          </a:r>
                          <a:r>
                            <a:rPr lang="en-US" sz="1200" baseline="30000" dirty="0" smtClean="0"/>
                            <a:t>2</a:t>
                          </a:r>
                          <a:r>
                            <a:rPr lang="en-US" sz="1200" dirty="0" smtClean="0"/>
                            <a:t> ) =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13</m:t>
                                  </m:r>
                                </m:e>
                              </m:rad>
                            </m:oMath>
                          </a14:m>
                          <a:endParaRPr lang="en-US" sz="1200" b="0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=3.60</m:t>
                                </m:r>
                              </m:oMath>
                            </m:oMathPara>
                          </a14:m>
                          <a:endParaRPr lang="en-US" sz="1200" baseline="30000" dirty="0"/>
                        </a:p>
                        <a:p>
                          <a:endParaRPr lang="en-US" sz="1200" dirty="0"/>
                        </a:p>
                      </a:txBody>
                      <a:tcPr marL="68580" marR="68580" marT="34290" marB="34290">
                        <a:solidFill>
                          <a:schemeClr val="accent6"/>
                        </a:solidFill>
                      </a:tcPr>
                    </a:tc>
                  </a:tr>
                  <a:tr h="9372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 smtClean="0"/>
                            <a:t>Class </a:t>
                          </a:r>
                          <a:endParaRPr lang="en-US" sz="2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5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BAD</a:t>
                          </a:r>
                          <a:endParaRPr lang="en-US" sz="15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/>
                            <a:t>BAD</a:t>
                          </a:r>
                          <a:endParaRPr lang="en-US" sz="15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/>
                            <a:t>GOOD</a:t>
                          </a:r>
                          <a:endParaRPr lang="en-US" sz="1500" dirty="0"/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/>
                            <a:t>GOOD</a:t>
                          </a:r>
                          <a:endParaRPr lang="en-US" sz="1500" dirty="0"/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41362605"/>
                  </p:ext>
                </p:extLst>
              </p:nvPr>
            </p:nvGraphicFramePr>
            <p:xfrm>
              <a:off x="1485900" y="1200150"/>
              <a:ext cx="6343650" cy="3303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8700"/>
                    <a:gridCol w="1371600"/>
                    <a:gridCol w="1428750"/>
                    <a:gridCol w="1200150"/>
                    <a:gridCol w="1314450"/>
                  </a:tblGrid>
                  <a:tr h="278130"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</a:tr>
                  <a:tr h="278130">
                    <a:tc rowSpan="3"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Euclidean Distance of P5(3,7) from </a:t>
                          </a:r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P1</a:t>
                          </a:r>
                          <a:endParaRPr lang="en-US" sz="1100" dirty="0"/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P2</a:t>
                          </a:r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P3</a:t>
                          </a:r>
                          <a:endParaRPr lang="en-US" sz="1100" dirty="0"/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P4</a:t>
                          </a:r>
                          <a:endParaRPr lang="en-US" sz="1100" dirty="0"/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</a:tr>
                  <a:tr h="87249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(7,7)</a:t>
                          </a:r>
                          <a:endParaRPr lang="en-US" sz="1100" dirty="0"/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(7,4)</a:t>
                          </a:r>
                          <a:endParaRPr lang="en-US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(3,4)</a:t>
                          </a:r>
                          <a:endParaRPr lang="en-US" sz="1100" dirty="0"/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(1,4)</a:t>
                          </a:r>
                          <a:endParaRPr lang="en-US" sz="1100" dirty="0"/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</a:tr>
                  <a:tr h="9372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75556" t="-153247" r="-289778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168085" t="-153247" r="-177447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319797" t="-153247" r="-1116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382870" t="-153247" r="-1852" b="-101299"/>
                          </a:stretch>
                        </a:blipFill>
                      </a:tcPr>
                    </a:tc>
                  </a:tr>
                  <a:tr h="9372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 smtClean="0"/>
                            <a:t>Class </a:t>
                          </a:r>
                          <a:endParaRPr lang="en-US" sz="2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5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BAD</a:t>
                          </a:r>
                          <a:endParaRPr lang="en-US" sz="15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/>
                            <a:t>BAD</a:t>
                          </a:r>
                          <a:endParaRPr lang="en-US" sz="15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/>
                            <a:t>GOOD</a:t>
                          </a:r>
                          <a:endParaRPr lang="en-US" sz="1500" dirty="0"/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/>
                            <a:t>GOOD</a:t>
                          </a:r>
                          <a:endParaRPr lang="en-US" sz="1500" dirty="0"/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6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859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0" y="66675"/>
            <a:ext cx="4800600" cy="733425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KNN Classification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489384"/>
              </p:ext>
            </p:extLst>
          </p:nvPr>
        </p:nvGraphicFramePr>
        <p:xfrm>
          <a:off x="1943100" y="1657350"/>
          <a:ext cx="5143500" cy="16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1600200"/>
                <a:gridCol w="1371600"/>
                <a:gridCol w="131445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Points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X1(Durability)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X2(Strength)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Y(Classification)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P1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BAD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P2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BAD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P3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GOOD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P4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GOOD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P5</a:t>
                      </a:r>
                      <a:endParaRPr lang="en-US" sz="1100" dirty="0"/>
                    </a:p>
                  </a:txBody>
                  <a:tcPr marL="68580" marR="68580"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marL="68580" marR="68580"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 marL="68580" marR="68580"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GOOD</a:t>
                      </a:r>
                      <a:endParaRPr lang="en-US" sz="1100" dirty="0"/>
                    </a:p>
                  </a:txBody>
                  <a:tcPr marL="68580" marR="68580" marT="34290" marB="34290" anchor="ctr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pic>
        <p:nvPicPr>
          <p:cNvPr id="6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161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6675"/>
            <a:ext cx="4914900" cy="733425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Variation In KNN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100" name="Picture 4" descr="https://upload.wikimedia.org/wikipedia/commons/thumb/e/e7/KnnClassification.svg/279px-KnnClassifica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2057400"/>
            <a:ext cx="2171700" cy="18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925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0" y="66675"/>
            <a:ext cx="4800600" cy="733425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Different Values of K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5" y="2040136"/>
            <a:ext cx="2000250" cy="1714500"/>
          </a:xfrm>
          <a:prstGeom prst="rect">
            <a:avLst/>
          </a:prstGeom>
        </p:spPr>
      </p:pic>
      <p:pic>
        <p:nvPicPr>
          <p:cNvPr id="6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304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6654" y="646510"/>
            <a:ext cx="6122194" cy="5715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K-Nearest Neighbor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Features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All instances correspond to points in an n-dimensional Euclidean space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Classification is delayed till a new instance arrives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Classification done by comparing feature vectors of the different points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Target function may be discrete or real-valued</a:t>
            </a:r>
          </a:p>
        </p:txBody>
      </p:sp>
      <p:pic>
        <p:nvPicPr>
          <p:cNvPr id="4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6145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6654" y="646510"/>
            <a:ext cx="6122194" cy="5715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1-Nearest Neighbor</a:t>
            </a:r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3886200" y="3714750"/>
            <a:ext cx="2286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1279" name="Oval 15"/>
          <p:cNvSpPr>
            <a:spLocks noChangeArrowheads="1"/>
          </p:cNvSpPr>
          <p:nvPr/>
        </p:nvSpPr>
        <p:spPr bwMode="auto">
          <a:xfrm>
            <a:off x="4400550" y="2114550"/>
            <a:ext cx="971550" cy="97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3486150" y="2686050"/>
            <a:ext cx="1714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4686300" y="2686050"/>
            <a:ext cx="2286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5600700" y="2971800"/>
            <a:ext cx="17145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3771900" y="2057400"/>
            <a:ext cx="1714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4800600" y="2228850"/>
            <a:ext cx="171450" cy="171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1277" name="Oval 13"/>
          <p:cNvSpPr>
            <a:spLocks noChangeArrowheads="1"/>
          </p:cNvSpPr>
          <p:nvPr/>
        </p:nvSpPr>
        <p:spPr bwMode="auto">
          <a:xfrm>
            <a:off x="2743200" y="3371850"/>
            <a:ext cx="17145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4857750" y="3771900"/>
            <a:ext cx="17145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1282" name="Oval 18"/>
          <p:cNvSpPr>
            <a:spLocks noChangeArrowheads="1"/>
          </p:cNvSpPr>
          <p:nvPr/>
        </p:nvSpPr>
        <p:spPr bwMode="auto">
          <a:xfrm flipV="1">
            <a:off x="4686300" y="2686050"/>
            <a:ext cx="2286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pic>
        <p:nvPicPr>
          <p:cNvPr id="13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20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6" grpId="0" animBg="1"/>
      <p:bldP spid="11279" grpId="0" animBg="1"/>
      <p:bldP spid="11271" grpId="0" animBg="1"/>
      <p:bldP spid="11272" grpId="0" animBg="1"/>
      <p:bldP spid="11273" grpId="0" animBg="1"/>
      <p:bldP spid="11274" grpId="0" animBg="1"/>
      <p:bldP spid="11275" grpId="0" animBg="1"/>
      <p:bldP spid="11277" grpId="0" animBg="1"/>
      <p:bldP spid="11278" grpId="0" animBg="1"/>
      <p:bldP spid="1128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3" name="Oval 15"/>
          <p:cNvSpPr>
            <a:spLocks noChangeArrowheads="1"/>
          </p:cNvSpPr>
          <p:nvPr/>
        </p:nvSpPr>
        <p:spPr bwMode="auto">
          <a:xfrm>
            <a:off x="4114800" y="2057400"/>
            <a:ext cx="165735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6654" y="646510"/>
            <a:ext cx="6122194" cy="5715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3-Nearest Neighbor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3486150" y="2686050"/>
            <a:ext cx="1714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4686300" y="2686050"/>
            <a:ext cx="2286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5600700" y="2971800"/>
            <a:ext cx="17145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3771900" y="2057400"/>
            <a:ext cx="1714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4800600" y="2228850"/>
            <a:ext cx="171450" cy="171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2743200" y="3371850"/>
            <a:ext cx="17145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4857750" y="3771900"/>
            <a:ext cx="17145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2301" name="Oval 13"/>
          <p:cNvSpPr>
            <a:spLocks noChangeArrowheads="1"/>
          </p:cNvSpPr>
          <p:nvPr/>
        </p:nvSpPr>
        <p:spPr bwMode="auto">
          <a:xfrm>
            <a:off x="3886200" y="3486150"/>
            <a:ext cx="2286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2302" name="Oval 14"/>
          <p:cNvSpPr>
            <a:spLocks noChangeArrowheads="1"/>
          </p:cNvSpPr>
          <p:nvPr/>
        </p:nvSpPr>
        <p:spPr bwMode="auto">
          <a:xfrm>
            <a:off x="4171950" y="2914650"/>
            <a:ext cx="2286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pic>
        <p:nvPicPr>
          <p:cNvPr id="14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278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3" grpId="0" animBg="1"/>
      <p:bldP spid="12294" grpId="0" animBg="1"/>
      <p:bldP spid="12295" grpId="0" animBg="1"/>
      <p:bldP spid="12296" grpId="0" animBg="1"/>
      <p:bldP spid="12297" grpId="0" animBg="1"/>
      <p:bldP spid="12298" grpId="0" animBg="1"/>
      <p:bldP spid="12299" grpId="0" animBg="1"/>
      <p:bldP spid="12300" grpId="0" animBg="1"/>
      <p:bldP spid="12301" grpId="0" animBg="1"/>
      <p:bldP spid="1230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3726" y="346195"/>
            <a:ext cx="4374356" cy="946252"/>
          </a:xfrm>
          <a:prstGeom prst="rect">
            <a:avLst/>
          </a:prstGeom>
        </p:spPr>
        <p:txBody>
          <a:bodyPr spcFirstLastPara="1" vert="horz" wrap="square" lIns="0" tIns="10001" rIns="0" bIns="0" rtlCol="0" anchor="t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4" dirty="0">
                <a:solidFill>
                  <a:schemeClr val="bg2"/>
                </a:solidFill>
              </a:rPr>
              <a:t>Instance-Based</a:t>
            </a:r>
            <a:r>
              <a:rPr spc="-79" dirty="0">
                <a:solidFill>
                  <a:schemeClr val="bg2"/>
                </a:solidFill>
              </a:rPr>
              <a:t> </a:t>
            </a:r>
            <a:r>
              <a:rPr spc="-8" dirty="0">
                <a:solidFill>
                  <a:schemeClr val="bg2"/>
                </a:solidFill>
              </a:rPr>
              <a:t>Classifiers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378390"/>
              </p:ext>
            </p:extLst>
          </p:nvPr>
        </p:nvGraphicFramePr>
        <p:xfrm>
          <a:off x="1425238" y="1253578"/>
          <a:ext cx="2834639" cy="2975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3420"/>
                <a:gridCol w="689609"/>
                <a:gridCol w="741045"/>
                <a:gridCol w="710565"/>
              </a:tblGrid>
              <a:tr h="433319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700" spc="4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Atr1</a:t>
                      </a: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164783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200" spc="5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……...</a:t>
                      </a:r>
                      <a:endParaRPr sz="12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285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1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700" spc="4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AtrN</a:t>
                      </a: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164783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1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700" spc="4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Class</a:t>
                      </a: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164783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1"/>
                    </a:solidFill>
                  </a:tcPr>
                </a:tc>
              </a:tr>
              <a:tr h="3634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585"/>
                        </a:lnSpc>
                      </a:pPr>
                      <a:r>
                        <a:rPr sz="17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33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585"/>
                        </a:lnSpc>
                      </a:pPr>
                      <a:r>
                        <a:rPr sz="17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34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565"/>
                        </a:lnSpc>
                      </a:pPr>
                      <a:r>
                        <a:rPr sz="17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34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565"/>
                        </a:lnSpc>
                      </a:pPr>
                      <a:r>
                        <a:rPr sz="17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3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565"/>
                        </a:lnSpc>
                      </a:pPr>
                      <a:r>
                        <a:rPr sz="17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34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565"/>
                        </a:lnSpc>
                      </a:pPr>
                      <a:r>
                        <a:rPr sz="17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15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560"/>
                        </a:lnSpc>
                      </a:pPr>
                      <a:r>
                        <a:rPr sz="17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19299" y="4366037"/>
            <a:ext cx="2246948" cy="3347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2100" spc="19" dirty="0">
                <a:solidFill>
                  <a:schemeClr val="bg2"/>
                </a:solidFill>
                <a:latin typeface="Times New Roman"/>
                <a:cs typeface="Times New Roman"/>
              </a:rPr>
              <a:t>Set </a:t>
            </a:r>
            <a:r>
              <a:rPr sz="2100" spc="38" dirty="0">
                <a:solidFill>
                  <a:schemeClr val="bg2"/>
                </a:solidFill>
                <a:latin typeface="Times New Roman"/>
                <a:cs typeface="Times New Roman"/>
              </a:rPr>
              <a:t>of </a:t>
            </a:r>
            <a:r>
              <a:rPr sz="2100" spc="41" dirty="0">
                <a:solidFill>
                  <a:schemeClr val="bg2"/>
                </a:solidFill>
                <a:latin typeface="Times New Roman"/>
                <a:cs typeface="Times New Roman"/>
              </a:rPr>
              <a:t>Stored</a:t>
            </a:r>
            <a:r>
              <a:rPr sz="2100" spc="293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2100" spc="64" dirty="0">
                <a:solidFill>
                  <a:schemeClr val="bg2"/>
                </a:solidFill>
                <a:latin typeface="Times New Roman"/>
                <a:cs typeface="Times New Roman"/>
              </a:rPr>
              <a:t>Cases</a:t>
            </a:r>
            <a:endParaRPr sz="2100" dirty="0">
              <a:solidFill>
                <a:schemeClr val="bg2"/>
              </a:solidFill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267959" y="2286097"/>
            <a:ext cx="1589246" cy="1735931"/>
            <a:chOff x="5690611" y="3048129"/>
            <a:chExt cx="2118995" cy="2314575"/>
          </a:xfrm>
        </p:grpSpPr>
        <p:sp>
          <p:nvSpPr>
            <p:cNvPr id="6" name="object 6"/>
            <p:cNvSpPr/>
            <p:nvPr/>
          </p:nvSpPr>
          <p:spPr>
            <a:xfrm>
              <a:off x="5692002" y="3049486"/>
              <a:ext cx="2116455" cy="1337310"/>
            </a:xfrm>
            <a:custGeom>
              <a:avLst/>
              <a:gdLst/>
              <a:ahLst/>
              <a:cxnLst/>
              <a:rect l="l" t="t" r="r" b="b"/>
              <a:pathLst>
                <a:path w="2116454" h="1337310">
                  <a:moveTo>
                    <a:pt x="122123" y="0"/>
                  </a:moveTo>
                  <a:lnTo>
                    <a:pt x="0" y="46130"/>
                  </a:lnTo>
                  <a:lnTo>
                    <a:pt x="38692" y="187552"/>
                  </a:lnTo>
                  <a:lnTo>
                    <a:pt x="66503" y="125928"/>
                  </a:lnTo>
                  <a:lnTo>
                    <a:pt x="2086985" y="1337178"/>
                  </a:lnTo>
                  <a:lnTo>
                    <a:pt x="2116004" y="1274167"/>
                  </a:lnTo>
                  <a:lnTo>
                    <a:pt x="94313" y="61507"/>
                  </a:lnTo>
                  <a:lnTo>
                    <a:pt x="12212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692002" y="3049486"/>
              <a:ext cx="2116455" cy="1337310"/>
            </a:xfrm>
            <a:custGeom>
              <a:avLst/>
              <a:gdLst/>
              <a:ahLst/>
              <a:cxnLst/>
              <a:rect l="l" t="t" r="r" b="b"/>
              <a:pathLst>
                <a:path w="2116454" h="1337310">
                  <a:moveTo>
                    <a:pt x="0" y="46130"/>
                  </a:moveTo>
                  <a:lnTo>
                    <a:pt x="38692" y="187552"/>
                  </a:lnTo>
                  <a:lnTo>
                    <a:pt x="66503" y="125928"/>
                  </a:lnTo>
                  <a:lnTo>
                    <a:pt x="2086985" y="1337178"/>
                  </a:lnTo>
                  <a:lnTo>
                    <a:pt x="2116004" y="1274167"/>
                  </a:lnTo>
                  <a:lnTo>
                    <a:pt x="94313" y="61507"/>
                  </a:lnTo>
                  <a:lnTo>
                    <a:pt x="122123" y="0"/>
                  </a:lnTo>
                  <a:lnTo>
                    <a:pt x="0" y="461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692002" y="3851767"/>
              <a:ext cx="2081530" cy="563245"/>
            </a:xfrm>
            <a:custGeom>
              <a:avLst/>
              <a:gdLst/>
              <a:ahLst/>
              <a:cxnLst/>
              <a:rect l="l" t="t" r="r" b="b"/>
              <a:pathLst>
                <a:path w="2081529" h="563245">
                  <a:moveTo>
                    <a:pt x="105195" y="0"/>
                  </a:moveTo>
                  <a:lnTo>
                    <a:pt x="0" y="83990"/>
                  </a:lnTo>
                  <a:lnTo>
                    <a:pt x="72548" y="205841"/>
                  </a:lnTo>
                  <a:lnTo>
                    <a:pt x="83431" y="137227"/>
                  </a:lnTo>
                  <a:lnTo>
                    <a:pt x="2070057" y="562901"/>
                  </a:lnTo>
                  <a:lnTo>
                    <a:pt x="2080939" y="492889"/>
                  </a:lnTo>
                  <a:lnTo>
                    <a:pt x="94313" y="67215"/>
                  </a:lnTo>
                  <a:lnTo>
                    <a:pt x="10519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692002" y="3851767"/>
              <a:ext cx="2081530" cy="563245"/>
            </a:xfrm>
            <a:custGeom>
              <a:avLst/>
              <a:gdLst/>
              <a:ahLst/>
              <a:cxnLst/>
              <a:rect l="l" t="t" r="r" b="b"/>
              <a:pathLst>
                <a:path w="2081529" h="563245">
                  <a:moveTo>
                    <a:pt x="0" y="83990"/>
                  </a:moveTo>
                  <a:lnTo>
                    <a:pt x="72548" y="205841"/>
                  </a:lnTo>
                  <a:lnTo>
                    <a:pt x="83431" y="137227"/>
                  </a:lnTo>
                  <a:lnTo>
                    <a:pt x="2070057" y="562901"/>
                  </a:lnTo>
                  <a:lnTo>
                    <a:pt x="2080939" y="492889"/>
                  </a:lnTo>
                  <a:lnTo>
                    <a:pt x="94313" y="67215"/>
                  </a:lnTo>
                  <a:lnTo>
                    <a:pt x="105195" y="0"/>
                  </a:lnTo>
                  <a:lnTo>
                    <a:pt x="0" y="839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692002" y="4354454"/>
              <a:ext cx="2084705" cy="1007110"/>
            </a:xfrm>
            <a:custGeom>
              <a:avLst/>
              <a:gdLst/>
              <a:ahLst/>
              <a:cxnLst/>
              <a:rect l="l" t="t" r="r" b="b"/>
              <a:pathLst>
                <a:path w="2084704" h="1007110">
                  <a:moveTo>
                    <a:pt x="2062802" y="0"/>
                  </a:moveTo>
                  <a:lnTo>
                    <a:pt x="73757" y="875158"/>
                  </a:lnTo>
                  <a:lnTo>
                    <a:pt x="51993" y="810738"/>
                  </a:lnTo>
                  <a:lnTo>
                    <a:pt x="0" y="946566"/>
                  </a:lnTo>
                  <a:lnTo>
                    <a:pt x="117287" y="1006776"/>
                  </a:lnTo>
                  <a:lnTo>
                    <a:pt x="95522" y="942365"/>
                  </a:lnTo>
                  <a:lnTo>
                    <a:pt x="2084566" y="67215"/>
                  </a:lnTo>
                  <a:lnTo>
                    <a:pt x="206280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692002" y="4354454"/>
              <a:ext cx="2084705" cy="1007110"/>
            </a:xfrm>
            <a:custGeom>
              <a:avLst/>
              <a:gdLst/>
              <a:ahLst/>
              <a:cxnLst/>
              <a:rect l="l" t="t" r="r" b="b"/>
              <a:pathLst>
                <a:path w="2084704" h="1007110">
                  <a:moveTo>
                    <a:pt x="0" y="946566"/>
                  </a:moveTo>
                  <a:lnTo>
                    <a:pt x="117287" y="1006776"/>
                  </a:lnTo>
                  <a:lnTo>
                    <a:pt x="95522" y="942365"/>
                  </a:lnTo>
                  <a:lnTo>
                    <a:pt x="2084566" y="67215"/>
                  </a:lnTo>
                  <a:lnTo>
                    <a:pt x="2062802" y="0"/>
                  </a:lnTo>
                  <a:lnTo>
                    <a:pt x="73757" y="875158"/>
                  </a:lnTo>
                  <a:lnTo>
                    <a:pt x="51993" y="810738"/>
                  </a:lnTo>
                  <a:lnTo>
                    <a:pt x="0" y="94656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6819"/>
              </p:ext>
            </p:extLst>
          </p:nvPr>
        </p:nvGraphicFramePr>
        <p:xfrm>
          <a:off x="5819357" y="2961220"/>
          <a:ext cx="1977390" cy="733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319"/>
                <a:gridCol w="641985"/>
                <a:gridCol w="690086"/>
              </a:tblGrid>
              <a:tr h="399548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1500" spc="60" dirty="0">
                          <a:latin typeface="Times New Roman"/>
                          <a:cs typeface="Times New Roman"/>
                        </a:rPr>
                        <a:t>Atr1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5478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100" spc="75" dirty="0">
                          <a:latin typeface="Times New Roman"/>
                          <a:cs typeface="Times New Roman"/>
                        </a:rPr>
                        <a:t>……...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33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1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1500" spc="60" dirty="0">
                          <a:latin typeface="Times New Roman"/>
                          <a:cs typeface="Times New Roman"/>
                        </a:rPr>
                        <a:t>AtrN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54781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1"/>
                    </a:solidFill>
                  </a:tcPr>
                </a:tc>
              </a:tr>
              <a:tr h="333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6103039" y="2564555"/>
            <a:ext cx="1403509" cy="313067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1950" spc="64" dirty="0">
                <a:solidFill>
                  <a:schemeClr val="bg2"/>
                </a:solidFill>
                <a:latin typeface="Times New Roman"/>
                <a:cs typeface="Times New Roman"/>
              </a:rPr>
              <a:t>Unseen</a:t>
            </a:r>
            <a:r>
              <a:rPr sz="1950" spc="60" dirty="0">
                <a:solidFill>
                  <a:schemeClr val="bg2"/>
                </a:solidFill>
                <a:latin typeface="Times New Roman"/>
                <a:cs typeface="Times New Roman"/>
              </a:rPr>
              <a:t> Case</a:t>
            </a:r>
            <a:endParaRPr sz="1950">
              <a:solidFill>
                <a:schemeClr val="bg2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03222" y="946214"/>
            <a:ext cx="2049304" cy="1047082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16681" indent="-107633">
              <a:spcBef>
                <a:spcPts val="885"/>
              </a:spcBef>
              <a:buChar char="•"/>
              <a:tabLst>
                <a:tab pos="117158" algn="l"/>
              </a:tabLst>
            </a:pPr>
            <a:r>
              <a:rPr sz="1350" dirty="0">
                <a:solidFill>
                  <a:schemeClr val="bg2"/>
                </a:solidFill>
              </a:rPr>
              <a:t>Store the </a:t>
            </a:r>
            <a:r>
              <a:rPr sz="1350" spc="-4" dirty="0">
                <a:solidFill>
                  <a:schemeClr val="bg2"/>
                </a:solidFill>
              </a:rPr>
              <a:t>training</a:t>
            </a:r>
            <a:r>
              <a:rPr sz="1350" spc="-45" dirty="0">
                <a:solidFill>
                  <a:schemeClr val="bg2"/>
                </a:solidFill>
              </a:rPr>
              <a:t> </a:t>
            </a:r>
            <a:r>
              <a:rPr sz="1350" spc="-4" dirty="0">
                <a:solidFill>
                  <a:schemeClr val="bg2"/>
                </a:solidFill>
              </a:rPr>
              <a:t>records</a:t>
            </a:r>
            <a:endParaRPr sz="1350">
              <a:solidFill>
                <a:schemeClr val="bg2"/>
              </a:solidFill>
            </a:endParaRPr>
          </a:p>
          <a:p>
            <a:pPr marL="117158" marR="53340" indent="-117158">
              <a:spcBef>
                <a:spcPts val="810"/>
              </a:spcBef>
              <a:buChar char="•"/>
              <a:tabLst>
                <a:tab pos="117158" algn="l"/>
              </a:tabLst>
            </a:pPr>
            <a:r>
              <a:rPr sz="1350" spc="-4" dirty="0">
                <a:solidFill>
                  <a:schemeClr val="bg2"/>
                </a:solidFill>
              </a:rPr>
              <a:t>Use training records </a:t>
            </a:r>
            <a:r>
              <a:rPr sz="1350" dirty="0">
                <a:solidFill>
                  <a:schemeClr val="bg2"/>
                </a:solidFill>
              </a:rPr>
              <a:t>to  </a:t>
            </a:r>
            <a:r>
              <a:rPr sz="1350" spc="-4" dirty="0">
                <a:solidFill>
                  <a:schemeClr val="bg2"/>
                </a:solidFill>
              </a:rPr>
              <a:t>predict </a:t>
            </a:r>
            <a:r>
              <a:rPr sz="1350" dirty="0">
                <a:solidFill>
                  <a:schemeClr val="bg2"/>
                </a:solidFill>
              </a:rPr>
              <a:t>the </a:t>
            </a:r>
            <a:r>
              <a:rPr sz="1350" spc="-4" dirty="0">
                <a:solidFill>
                  <a:schemeClr val="bg2"/>
                </a:solidFill>
              </a:rPr>
              <a:t>class </a:t>
            </a:r>
            <a:r>
              <a:rPr sz="1350" spc="-8" dirty="0">
                <a:solidFill>
                  <a:schemeClr val="bg2"/>
                </a:solidFill>
              </a:rPr>
              <a:t>label </a:t>
            </a:r>
            <a:r>
              <a:rPr sz="1350" spc="-4" dirty="0">
                <a:solidFill>
                  <a:schemeClr val="bg2"/>
                </a:solidFill>
              </a:rPr>
              <a:t>of  unseen</a:t>
            </a:r>
            <a:r>
              <a:rPr sz="1350" dirty="0">
                <a:solidFill>
                  <a:schemeClr val="bg2"/>
                </a:solidFill>
              </a:rPr>
              <a:t> </a:t>
            </a:r>
            <a:r>
              <a:rPr sz="1350" spc="-4" dirty="0">
                <a:solidFill>
                  <a:schemeClr val="bg2"/>
                </a:solidFill>
              </a:rPr>
              <a:t>cases</a:t>
            </a:r>
            <a:endParaRPr sz="135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77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0871" y="346195"/>
            <a:ext cx="4341019" cy="946252"/>
          </a:xfrm>
          <a:prstGeom prst="rect">
            <a:avLst/>
          </a:prstGeom>
        </p:spPr>
        <p:txBody>
          <a:bodyPr spcFirstLastPara="1" vert="horz" wrap="square" lIns="0" tIns="10001" rIns="0" bIns="0" rtlCol="0" anchor="t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8" dirty="0">
                <a:solidFill>
                  <a:schemeClr val="bg1"/>
                </a:solidFill>
              </a:rPr>
              <a:t>Instance </a:t>
            </a:r>
            <a:r>
              <a:rPr dirty="0">
                <a:solidFill>
                  <a:schemeClr val="bg1"/>
                </a:solidFill>
              </a:rPr>
              <a:t>Based</a:t>
            </a:r>
            <a:r>
              <a:rPr spc="-64" dirty="0">
                <a:solidFill>
                  <a:schemeClr val="bg1"/>
                </a:solidFill>
              </a:rPr>
              <a:t> </a:t>
            </a:r>
            <a:r>
              <a:rPr spc="-8" dirty="0">
                <a:solidFill>
                  <a:schemeClr val="bg1"/>
                </a:solidFill>
              </a:rPr>
              <a:t>Classifiers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255" y="1129903"/>
            <a:ext cx="7906703" cy="284629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66700" indent="-257175">
              <a:spcBef>
                <a:spcPts val="675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2400" spc="-8" dirty="0">
                <a:solidFill>
                  <a:schemeClr val="bg1"/>
                </a:solidFill>
                <a:latin typeface="Carlito"/>
                <a:cs typeface="Carlito"/>
              </a:rPr>
              <a:t>Examples:</a:t>
            </a:r>
            <a:endParaRPr sz="2400">
              <a:solidFill>
                <a:schemeClr val="bg1"/>
              </a:solidFill>
              <a:latin typeface="Carlito"/>
              <a:cs typeface="Carlito"/>
            </a:endParaRPr>
          </a:p>
          <a:p>
            <a:pPr marL="567214" lvl="1" indent="-215265">
              <a:spcBef>
                <a:spcPts val="518"/>
              </a:spcBef>
              <a:buFont typeface="Arial"/>
              <a:buChar char="–"/>
              <a:tabLst>
                <a:tab pos="567690" algn="l"/>
              </a:tabLst>
            </a:pPr>
            <a:r>
              <a:rPr sz="2100" spc="-8" dirty="0">
                <a:solidFill>
                  <a:schemeClr val="bg1"/>
                </a:solidFill>
                <a:latin typeface="Carlito"/>
                <a:cs typeface="Carlito"/>
              </a:rPr>
              <a:t>Rote-learner</a:t>
            </a:r>
            <a:endParaRPr sz="2100">
              <a:solidFill>
                <a:schemeClr val="bg1"/>
              </a:solidFill>
              <a:latin typeface="Carlito"/>
              <a:cs typeface="Carlito"/>
            </a:endParaRPr>
          </a:p>
          <a:p>
            <a:pPr marL="866775" marR="3810" lvl="2" indent="-171450">
              <a:spcBef>
                <a:spcPts val="454"/>
              </a:spcBef>
              <a:buFont typeface="Arial"/>
              <a:buChar char="•"/>
              <a:tabLst>
                <a:tab pos="918210" algn="l"/>
                <a:tab pos="918686" algn="l"/>
              </a:tabLst>
            </a:pPr>
            <a:r>
              <a:rPr sz="1050" dirty="0">
                <a:solidFill>
                  <a:schemeClr val="bg1"/>
                </a:solidFill>
              </a:rPr>
              <a:t>	</a:t>
            </a:r>
            <a:r>
              <a:rPr sz="1800" spc="-8" dirty="0">
                <a:solidFill>
                  <a:schemeClr val="bg1"/>
                </a:solidFill>
                <a:latin typeface="Carlito"/>
                <a:cs typeface="Carlito"/>
              </a:rPr>
              <a:t>Memorizes entire training </a:t>
            </a:r>
            <a:r>
              <a:rPr sz="1800" spc="-11" dirty="0">
                <a:solidFill>
                  <a:schemeClr val="bg1"/>
                </a:solidFill>
                <a:latin typeface="Carlito"/>
                <a:cs typeface="Carlito"/>
              </a:rPr>
              <a:t>data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and </a:t>
            </a:r>
            <a:r>
              <a:rPr sz="1800" spc="-8" dirty="0">
                <a:solidFill>
                  <a:schemeClr val="bg1"/>
                </a:solidFill>
                <a:latin typeface="Carlito"/>
                <a:cs typeface="Carlito"/>
              </a:rPr>
              <a:t>performs </a:t>
            </a:r>
            <a:r>
              <a:rPr sz="1800" spc="-4" dirty="0">
                <a:solidFill>
                  <a:schemeClr val="bg1"/>
                </a:solidFill>
                <a:latin typeface="Carlito"/>
                <a:cs typeface="Carlito"/>
              </a:rPr>
              <a:t>classification only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if </a:t>
            </a:r>
            <a:r>
              <a:rPr sz="1800" spc="-8" dirty="0">
                <a:solidFill>
                  <a:schemeClr val="bg1"/>
                </a:solidFill>
                <a:latin typeface="Carlito"/>
                <a:cs typeface="Carlito"/>
              </a:rPr>
              <a:t>attributes  </a:t>
            </a:r>
            <a:r>
              <a:rPr sz="1800" spc="-4" dirty="0">
                <a:solidFill>
                  <a:schemeClr val="bg1"/>
                </a:solidFill>
                <a:latin typeface="Carlito"/>
                <a:cs typeface="Carlito"/>
              </a:rPr>
              <a:t>of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record </a:t>
            </a:r>
            <a:r>
              <a:rPr sz="1800" spc="-8" dirty="0">
                <a:solidFill>
                  <a:schemeClr val="bg1"/>
                </a:solidFill>
                <a:latin typeface="Carlito"/>
                <a:cs typeface="Carlito"/>
              </a:rPr>
              <a:t>match </a:t>
            </a:r>
            <a:r>
              <a:rPr sz="1800" spc="-4" dirty="0">
                <a:solidFill>
                  <a:schemeClr val="bg1"/>
                </a:solidFill>
                <a:latin typeface="Carlito"/>
                <a:cs typeface="Carlito"/>
              </a:rPr>
              <a:t>one of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the </a:t>
            </a:r>
            <a:r>
              <a:rPr sz="1800" spc="-8" dirty="0">
                <a:solidFill>
                  <a:schemeClr val="bg1"/>
                </a:solidFill>
                <a:latin typeface="Carlito"/>
                <a:cs typeface="Carlito"/>
              </a:rPr>
              <a:t>training examples</a:t>
            </a:r>
            <a:r>
              <a:rPr sz="1800" spc="-19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11" dirty="0">
                <a:solidFill>
                  <a:schemeClr val="bg1"/>
                </a:solidFill>
                <a:latin typeface="Carlito"/>
                <a:cs typeface="Carlito"/>
              </a:rPr>
              <a:t>exactly</a:t>
            </a:r>
            <a:endParaRPr sz="1800">
              <a:solidFill>
                <a:schemeClr val="bg1"/>
              </a:solidFill>
              <a:latin typeface="Carlito"/>
              <a:cs typeface="Carlito"/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endParaRPr sz="1800">
              <a:solidFill>
                <a:schemeClr val="bg1"/>
              </a:solidFill>
              <a:latin typeface="Carlito"/>
              <a:cs typeface="Carlito"/>
            </a:endParaRPr>
          </a:p>
          <a:p>
            <a:pPr marL="567214" lvl="1" indent="-215265">
              <a:spcBef>
                <a:spcPts val="1309"/>
              </a:spcBef>
              <a:buFont typeface="Arial"/>
              <a:buChar char="–"/>
              <a:tabLst>
                <a:tab pos="567690" algn="l"/>
              </a:tabLst>
            </a:pPr>
            <a:r>
              <a:rPr sz="2100" spc="-11" dirty="0">
                <a:solidFill>
                  <a:schemeClr val="bg1"/>
                </a:solidFill>
                <a:latin typeface="Carlito"/>
                <a:cs typeface="Carlito"/>
              </a:rPr>
              <a:t>Nearest</a:t>
            </a:r>
            <a:r>
              <a:rPr sz="2100" spc="4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2100" spc="-4" dirty="0">
                <a:solidFill>
                  <a:schemeClr val="bg1"/>
                </a:solidFill>
                <a:latin typeface="Carlito"/>
                <a:cs typeface="Carlito"/>
              </a:rPr>
              <a:t>neighbor</a:t>
            </a:r>
            <a:endParaRPr sz="2100">
              <a:solidFill>
                <a:schemeClr val="bg1"/>
              </a:solidFill>
              <a:latin typeface="Carlito"/>
              <a:cs typeface="Carlito"/>
            </a:endParaRPr>
          </a:p>
          <a:p>
            <a:pPr marL="918210" lvl="2" indent="-223361">
              <a:spcBef>
                <a:spcPts val="454"/>
              </a:spcBef>
              <a:buFont typeface="Arial"/>
              <a:buChar char="•"/>
              <a:tabLst>
                <a:tab pos="918210" algn="l"/>
                <a:tab pos="918686" algn="l"/>
              </a:tabLst>
            </a:pPr>
            <a:r>
              <a:rPr sz="1800" spc="-4" dirty="0">
                <a:solidFill>
                  <a:schemeClr val="bg1"/>
                </a:solidFill>
                <a:latin typeface="Carlito"/>
                <a:cs typeface="Carlito"/>
              </a:rPr>
              <a:t>Uses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k </a:t>
            </a:r>
            <a:r>
              <a:rPr sz="1800" spc="-8" dirty="0">
                <a:solidFill>
                  <a:schemeClr val="bg1"/>
                </a:solidFill>
                <a:latin typeface="Carlito"/>
                <a:cs typeface="Carlito"/>
              </a:rPr>
              <a:t>“closest” points (nearest neighbors)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for </a:t>
            </a:r>
            <a:r>
              <a:rPr sz="1800" spc="-8" dirty="0">
                <a:solidFill>
                  <a:schemeClr val="bg1"/>
                </a:solidFill>
                <a:latin typeface="Carlito"/>
                <a:cs typeface="Carlito"/>
              </a:rPr>
              <a:t>performing</a:t>
            </a:r>
            <a:r>
              <a:rPr sz="1800" spc="-23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4" dirty="0">
                <a:solidFill>
                  <a:schemeClr val="bg1"/>
                </a:solidFill>
                <a:latin typeface="Carlito"/>
                <a:cs typeface="Carlito"/>
              </a:rPr>
              <a:t>classification</a:t>
            </a:r>
            <a:endParaRPr sz="1800">
              <a:solidFill>
                <a:schemeClr val="bg1"/>
              </a:solidFill>
              <a:latin typeface="Carlito"/>
              <a:cs typeface="Carlito"/>
            </a:endParaRPr>
          </a:p>
        </p:txBody>
      </p:sp>
      <p:pic>
        <p:nvPicPr>
          <p:cNvPr id="4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063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0" y="1371600"/>
            <a:ext cx="5772150" cy="165735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Given: a set </a:t>
            </a:r>
            <a:r>
              <a:rPr lang="en-US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points in </a:t>
            </a:r>
            <a:r>
              <a:rPr lang="en-US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30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r>
              <a:rPr 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Goal: a data structure, which given a query point </a:t>
            </a:r>
            <a:r>
              <a:rPr lang="en-US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 finds the </a:t>
            </a:r>
            <a:r>
              <a:rPr lang="en-US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nearest neighbor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686050" y="66675"/>
            <a:ext cx="4972050" cy="73342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Nearest Neighbor Search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2914650" y="3714750"/>
            <a:ext cx="114300" cy="114300"/>
          </a:xfrm>
          <a:prstGeom prst="flowChartConnector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4686300" y="3200400"/>
            <a:ext cx="114300" cy="1143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4229100" y="3486150"/>
            <a:ext cx="114300" cy="1143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800350" y="377190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solidFill>
                  <a:schemeClr val="bg1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171950" y="354330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solidFill>
                  <a:schemeClr val="bg1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4514850" y="2800350"/>
            <a:ext cx="114300" cy="1143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4743450" y="3943350"/>
            <a:ext cx="114300" cy="1143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155" name="AutoShape 11"/>
          <p:cNvSpPr>
            <a:spLocks noChangeArrowheads="1"/>
          </p:cNvSpPr>
          <p:nvPr/>
        </p:nvSpPr>
        <p:spPr bwMode="auto">
          <a:xfrm>
            <a:off x="5029200" y="4343400"/>
            <a:ext cx="114300" cy="1143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4572000" y="4514850"/>
            <a:ext cx="114300" cy="1143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 flipV="1">
            <a:off x="3028950" y="3371850"/>
            <a:ext cx="12001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pic>
        <p:nvPicPr>
          <p:cNvPr id="16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181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-0.01781 L 0 -0.08997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8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9699" y="346195"/>
            <a:ext cx="4805363" cy="946252"/>
          </a:xfrm>
          <a:prstGeom prst="rect">
            <a:avLst/>
          </a:prstGeom>
        </p:spPr>
        <p:txBody>
          <a:bodyPr spcFirstLastPara="1" vert="horz" wrap="square" lIns="0" tIns="10001" rIns="0" bIns="0" rtlCol="0" anchor="t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11" dirty="0">
                <a:solidFill>
                  <a:schemeClr val="bg2"/>
                </a:solidFill>
              </a:rPr>
              <a:t>Nearest </a:t>
            </a:r>
            <a:r>
              <a:rPr dirty="0">
                <a:solidFill>
                  <a:schemeClr val="bg2"/>
                </a:solidFill>
              </a:rPr>
              <a:t>Neighbor</a:t>
            </a:r>
            <a:r>
              <a:rPr spc="-38" dirty="0">
                <a:solidFill>
                  <a:schemeClr val="bg2"/>
                </a:solidFill>
              </a:rPr>
              <a:t> </a:t>
            </a:r>
            <a:r>
              <a:rPr spc="-8" dirty="0">
                <a:solidFill>
                  <a:schemeClr val="bg2"/>
                </a:solidFill>
              </a:rPr>
              <a:t>Classifiers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255" y="1129903"/>
            <a:ext cx="7633335" cy="11663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66700" indent="-257175">
              <a:spcBef>
                <a:spcPts val="675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2400" spc="-4" dirty="0">
                <a:solidFill>
                  <a:schemeClr val="bg2"/>
                </a:solidFill>
                <a:latin typeface="Carlito"/>
                <a:cs typeface="Carlito"/>
              </a:rPr>
              <a:t>Basic idea:</a:t>
            </a:r>
            <a:endParaRPr sz="2400">
              <a:solidFill>
                <a:schemeClr val="bg2"/>
              </a:solidFill>
              <a:latin typeface="Carlito"/>
              <a:cs typeface="Carlito"/>
            </a:endParaRPr>
          </a:p>
          <a:p>
            <a:pPr marL="352425">
              <a:spcBef>
                <a:spcPts val="518"/>
              </a:spcBef>
            </a:pPr>
            <a:r>
              <a:rPr sz="2100" spc="-4" dirty="0">
                <a:solidFill>
                  <a:schemeClr val="bg2"/>
                </a:solidFill>
              </a:rPr>
              <a:t>– </a:t>
            </a:r>
            <a:r>
              <a:rPr sz="2100" spc="-4" dirty="0">
                <a:solidFill>
                  <a:schemeClr val="bg2"/>
                </a:solidFill>
                <a:latin typeface="Carlito"/>
                <a:cs typeface="Carlito"/>
              </a:rPr>
              <a:t>If </a:t>
            </a:r>
            <a:r>
              <a:rPr sz="2100" spc="-8" dirty="0">
                <a:solidFill>
                  <a:schemeClr val="bg2"/>
                </a:solidFill>
                <a:latin typeface="Carlito"/>
                <a:cs typeface="Carlito"/>
              </a:rPr>
              <a:t>it </a:t>
            </a:r>
            <a:r>
              <a:rPr sz="2100" spc="-11" dirty="0">
                <a:solidFill>
                  <a:schemeClr val="bg2"/>
                </a:solidFill>
                <a:latin typeface="Carlito"/>
                <a:cs typeface="Carlito"/>
              </a:rPr>
              <a:t>walks </a:t>
            </a:r>
            <a:r>
              <a:rPr sz="2100" spc="-23" dirty="0">
                <a:solidFill>
                  <a:schemeClr val="bg2"/>
                </a:solidFill>
                <a:latin typeface="Carlito"/>
                <a:cs typeface="Carlito"/>
              </a:rPr>
              <a:t>like </a:t>
            </a:r>
            <a:r>
              <a:rPr sz="2100" spc="-4" dirty="0">
                <a:solidFill>
                  <a:schemeClr val="bg2"/>
                </a:solidFill>
                <a:latin typeface="Carlito"/>
                <a:cs typeface="Carlito"/>
              </a:rPr>
              <a:t>a </a:t>
            </a:r>
            <a:r>
              <a:rPr sz="2100" spc="-8" dirty="0">
                <a:solidFill>
                  <a:schemeClr val="bg2"/>
                </a:solidFill>
                <a:latin typeface="Carlito"/>
                <a:cs typeface="Carlito"/>
              </a:rPr>
              <a:t>duck, quacks </a:t>
            </a:r>
            <a:r>
              <a:rPr sz="2100" spc="-23" dirty="0">
                <a:solidFill>
                  <a:schemeClr val="bg2"/>
                </a:solidFill>
                <a:latin typeface="Carlito"/>
                <a:cs typeface="Carlito"/>
              </a:rPr>
              <a:t>like </a:t>
            </a:r>
            <a:r>
              <a:rPr sz="2100" spc="-4" dirty="0">
                <a:solidFill>
                  <a:schemeClr val="bg2"/>
                </a:solidFill>
                <a:latin typeface="Carlito"/>
                <a:cs typeface="Carlito"/>
              </a:rPr>
              <a:t>a </a:t>
            </a:r>
            <a:r>
              <a:rPr sz="2100" spc="-8" dirty="0">
                <a:solidFill>
                  <a:schemeClr val="bg2"/>
                </a:solidFill>
                <a:latin typeface="Carlito"/>
                <a:cs typeface="Carlito"/>
              </a:rPr>
              <a:t>duck, </a:t>
            </a:r>
            <a:r>
              <a:rPr sz="2100" spc="-4" dirty="0">
                <a:solidFill>
                  <a:schemeClr val="bg2"/>
                </a:solidFill>
                <a:latin typeface="Carlito"/>
                <a:cs typeface="Carlito"/>
              </a:rPr>
              <a:t>then </a:t>
            </a:r>
            <a:r>
              <a:rPr sz="2100" spc="-19" dirty="0">
                <a:solidFill>
                  <a:schemeClr val="bg2"/>
                </a:solidFill>
                <a:latin typeface="Carlito"/>
                <a:cs typeface="Carlito"/>
              </a:rPr>
              <a:t>it’s </a:t>
            </a:r>
            <a:r>
              <a:rPr sz="2100" spc="-11" dirty="0">
                <a:solidFill>
                  <a:schemeClr val="bg2"/>
                </a:solidFill>
                <a:latin typeface="Carlito"/>
                <a:cs typeface="Carlito"/>
              </a:rPr>
              <a:t>probably </a:t>
            </a:r>
            <a:r>
              <a:rPr sz="2100" spc="-4" dirty="0">
                <a:solidFill>
                  <a:schemeClr val="bg2"/>
                </a:solidFill>
                <a:latin typeface="Carlito"/>
                <a:cs typeface="Carlito"/>
              </a:rPr>
              <a:t>a</a:t>
            </a:r>
            <a:r>
              <a:rPr sz="2100" spc="188" dirty="0">
                <a:solidFill>
                  <a:schemeClr val="bg2"/>
                </a:solidFill>
                <a:latin typeface="Carlito"/>
                <a:cs typeface="Carlito"/>
              </a:rPr>
              <a:t> </a:t>
            </a:r>
            <a:r>
              <a:rPr sz="2100" spc="-8" dirty="0">
                <a:solidFill>
                  <a:schemeClr val="bg2"/>
                </a:solidFill>
                <a:latin typeface="Carlito"/>
                <a:cs typeface="Carlito"/>
              </a:rPr>
              <a:t>duck</a:t>
            </a:r>
            <a:endParaRPr sz="2100">
              <a:solidFill>
                <a:schemeClr val="bg2"/>
              </a:solidFill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88678" y="3151557"/>
            <a:ext cx="844391" cy="556260"/>
            <a:chOff x="8918236" y="4202076"/>
            <a:chExt cx="1125855" cy="741680"/>
          </a:xfrm>
        </p:grpSpPr>
        <p:sp>
          <p:nvSpPr>
            <p:cNvPr id="5" name="object 5"/>
            <p:cNvSpPr/>
            <p:nvPr/>
          </p:nvSpPr>
          <p:spPr>
            <a:xfrm>
              <a:off x="8982642" y="4202076"/>
              <a:ext cx="892175" cy="580390"/>
            </a:xfrm>
            <a:custGeom>
              <a:avLst/>
              <a:gdLst/>
              <a:ahLst/>
              <a:cxnLst/>
              <a:rect l="l" t="t" r="r" b="b"/>
              <a:pathLst>
                <a:path w="892175" h="580389">
                  <a:moveTo>
                    <a:pt x="165348" y="241299"/>
                  </a:moveTo>
                  <a:lnTo>
                    <a:pt x="133767" y="241299"/>
                  </a:lnTo>
                  <a:lnTo>
                    <a:pt x="136864" y="248919"/>
                  </a:lnTo>
                  <a:lnTo>
                    <a:pt x="136243" y="256539"/>
                  </a:lnTo>
                  <a:lnTo>
                    <a:pt x="132524" y="271779"/>
                  </a:lnTo>
                  <a:lnTo>
                    <a:pt x="126330" y="283209"/>
                  </a:lnTo>
                  <a:lnTo>
                    <a:pt x="118901" y="295909"/>
                  </a:lnTo>
                  <a:lnTo>
                    <a:pt x="102802" y="318769"/>
                  </a:lnTo>
                  <a:lnTo>
                    <a:pt x="95986" y="331469"/>
                  </a:lnTo>
                  <a:lnTo>
                    <a:pt x="89791" y="344169"/>
                  </a:lnTo>
                  <a:lnTo>
                    <a:pt x="86081" y="358139"/>
                  </a:lnTo>
                  <a:lnTo>
                    <a:pt x="84839" y="373379"/>
                  </a:lnTo>
                  <a:lnTo>
                    <a:pt x="84218" y="391159"/>
                  </a:lnTo>
                  <a:lnTo>
                    <a:pt x="86702" y="408939"/>
                  </a:lnTo>
                  <a:lnTo>
                    <a:pt x="110230" y="455929"/>
                  </a:lnTo>
                  <a:lnTo>
                    <a:pt x="150487" y="494029"/>
                  </a:lnTo>
                  <a:lnTo>
                    <a:pt x="154197" y="495299"/>
                  </a:lnTo>
                  <a:lnTo>
                    <a:pt x="162255" y="501649"/>
                  </a:lnTo>
                  <a:lnTo>
                    <a:pt x="179589" y="511809"/>
                  </a:lnTo>
                  <a:lnTo>
                    <a:pt x="188881" y="516889"/>
                  </a:lnTo>
                  <a:lnTo>
                    <a:pt x="207456" y="525779"/>
                  </a:lnTo>
                  <a:lnTo>
                    <a:pt x="216127" y="529589"/>
                  </a:lnTo>
                  <a:lnTo>
                    <a:pt x="225419" y="534669"/>
                  </a:lnTo>
                  <a:lnTo>
                    <a:pt x="268765" y="554989"/>
                  </a:lnTo>
                  <a:lnTo>
                    <a:pt x="316450" y="566419"/>
                  </a:lnTo>
                  <a:lnTo>
                    <a:pt x="341221" y="571499"/>
                  </a:lnTo>
                  <a:lnTo>
                    <a:pt x="378380" y="575309"/>
                  </a:lnTo>
                  <a:lnTo>
                    <a:pt x="390770" y="577849"/>
                  </a:lnTo>
                  <a:lnTo>
                    <a:pt x="414919" y="580389"/>
                  </a:lnTo>
                  <a:lnTo>
                    <a:pt x="453312" y="580389"/>
                  </a:lnTo>
                  <a:lnTo>
                    <a:pt x="462604" y="579119"/>
                  </a:lnTo>
                  <a:lnTo>
                    <a:pt x="471897" y="579119"/>
                  </a:lnTo>
                  <a:lnTo>
                    <a:pt x="546207" y="568959"/>
                  </a:lnTo>
                  <a:lnTo>
                    <a:pt x="554878" y="568959"/>
                  </a:lnTo>
                  <a:lnTo>
                    <a:pt x="583367" y="565149"/>
                  </a:lnTo>
                  <a:lnTo>
                    <a:pt x="603185" y="561339"/>
                  </a:lnTo>
                  <a:lnTo>
                    <a:pt x="612468" y="558799"/>
                  </a:lnTo>
                  <a:lnTo>
                    <a:pt x="632286" y="554989"/>
                  </a:lnTo>
                  <a:lnTo>
                    <a:pt x="641578" y="552449"/>
                  </a:lnTo>
                  <a:lnTo>
                    <a:pt x="651483" y="551179"/>
                  </a:lnTo>
                  <a:lnTo>
                    <a:pt x="660775" y="548639"/>
                  </a:lnTo>
                  <a:lnTo>
                    <a:pt x="670680" y="547369"/>
                  </a:lnTo>
                  <a:lnTo>
                    <a:pt x="679972" y="544829"/>
                  </a:lnTo>
                  <a:lnTo>
                    <a:pt x="689885" y="542289"/>
                  </a:lnTo>
                  <a:lnTo>
                    <a:pt x="699169" y="539749"/>
                  </a:lnTo>
                  <a:lnTo>
                    <a:pt x="709082" y="537209"/>
                  </a:lnTo>
                  <a:lnTo>
                    <a:pt x="718365" y="534669"/>
                  </a:lnTo>
                  <a:lnTo>
                    <a:pt x="720841" y="532129"/>
                  </a:lnTo>
                  <a:lnTo>
                    <a:pt x="725802" y="529589"/>
                  </a:lnTo>
                  <a:lnTo>
                    <a:pt x="731989" y="528319"/>
                  </a:lnTo>
                  <a:lnTo>
                    <a:pt x="734473" y="528319"/>
                  </a:lnTo>
                  <a:lnTo>
                    <a:pt x="740659" y="527049"/>
                  </a:lnTo>
                  <a:lnTo>
                    <a:pt x="752428" y="523239"/>
                  </a:lnTo>
                  <a:lnTo>
                    <a:pt x="764196" y="518159"/>
                  </a:lnTo>
                  <a:lnTo>
                    <a:pt x="775964" y="514349"/>
                  </a:lnTo>
                  <a:lnTo>
                    <a:pt x="787111" y="507999"/>
                  </a:lnTo>
                  <a:lnTo>
                    <a:pt x="792702" y="504189"/>
                  </a:lnTo>
                  <a:lnTo>
                    <a:pt x="437834" y="504189"/>
                  </a:lnTo>
                  <a:lnTo>
                    <a:pt x="428542" y="502919"/>
                  </a:lnTo>
                  <a:lnTo>
                    <a:pt x="420492" y="502919"/>
                  </a:lnTo>
                  <a:lnTo>
                    <a:pt x="411822" y="501649"/>
                  </a:lnTo>
                  <a:lnTo>
                    <a:pt x="395722" y="499109"/>
                  </a:lnTo>
                  <a:lnTo>
                    <a:pt x="387051" y="497839"/>
                  </a:lnTo>
                  <a:lnTo>
                    <a:pt x="379623" y="496569"/>
                  </a:lnTo>
                  <a:lnTo>
                    <a:pt x="371573" y="495299"/>
                  </a:lnTo>
                  <a:lnTo>
                    <a:pt x="364136" y="495299"/>
                  </a:lnTo>
                  <a:lnTo>
                    <a:pt x="351755" y="491489"/>
                  </a:lnTo>
                  <a:lnTo>
                    <a:pt x="344939" y="488949"/>
                  </a:lnTo>
                  <a:lnTo>
                    <a:pt x="338745" y="487679"/>
                  </a:lnTo>
                  <a:lnTo>
                    <a:pt x="331937" y="486409"/>
                  </a:lnTo>
                  <a:lnTo>
                    <a:pt x="325743" y="485139"/>
                  </a:lnTo>
                  <a:lnTo>
                    <a:pt x="318927" y="483869"/>
                  </a:lnTo>
                  <a:lnTo>
                    <a:pt x="312741" y="483869"/>
                  </a:lnTo>
                  <a:lnTo>
                    <a:pt x="305925" y="482599"/>
                  </a:lnTo>
                  <a:lnTo>
                    <a:pt x="299730" y="481329"/>
                  </a:lnTo>
                  <a:lnTo>
                    <a:pt x="292923" y="480059"/>
                  </a:lnTo>
                  <a:lnTo>
                    <a:pt x="280533" y="476249"/>
                  </a:lnTo>
                  <a:lnTo>
                    <a:pt x="274960" y="473709"/>
                  </a:lnTo>
                  <a:lnTo>
                    <a:pt x="268765" y="469899"/>
                  </a:lnTo>
                  <a:lnTo>
                    <a:pt x="263191" y="467359"/>
                  </a:lnTo>
                  <a:lnTo>
                    <a:pt x="253908" y="464819"/>
                  </a:lnTo>
                  <a:lnTo>
                    <a:pt x="243995" y="462279"/>
                  </a:lnTo>
                  <a:lnTo>
                    <a:pt x="234711" y="459739"/>
                  </a:lnTo>
                  <a:lnTo>
                    <a:pt x="226040" y="457199"/>
                  </a:lnTo>
                  <a:lnTo>
                    <a:pt x="216748" y="453389"/>
                  </a:lnTo>
                  <a:lnTo>
                    <a:pt x="190736" y="441959"/>
                  </a:lnTo>
                  <a:lnTo>
                    <a:pt x="182686" y="436879"/>
                  </a:lnTo>
                  <a:lnTo>
                    <a:pt x="174015" y="431799"/>
                  </a:lnTo>
                  <a:lnTo>
                    <a:pt x="149866" y="415289"/>
                  </a:lnTo>
                  <a:lnTo>
                    <a:pt x="142438" y="408939"/>
                  </a:lnTo>
                  <a:lnTo>
                    <a:pt x="134388" y="402589"/>
                  </a:lnTo>
                  <a:lnTo>
                    <a:pt x="123241" y="391159"/>
                  </a:lnTo>
                  <a:lnTo>
                    <a:pt x="115804" y="380999"/>
                  </a:lnTo>
                  <a:lnTo>
                    <a:pt x="112094" y="377189"/>
                  </a:lnTo>
                  <a:lnTo>
                    <a:pt x="108996" y="372109"/>
                  </a:lnTo>
                  <a:lnTo>
                    <a:pt x="106520" y="365759"/>
                  </a:lnTo>
                  <a:lnTo>
                    <a:pt x="105278" y="360679"/>
                  </a:lnTo>
                  <a:lnTo>
                    <a:pt x="105278" y="354329"/>
                  </a:lnTo>
                  <a:lnTo>
                    <a:pt x="118280" y="354329"/>
                  </a:lnTo>
                  <a:lnTo>
                    <a:pt x="115804" y="347979"/>
                  </a:lnTo>
                  <a:lnTo>
                    <a:pt x="113949" y="344169"/>
                  </a:lnTo>
                  <a:lnTo>
                    <a:pt x="111473" y="340359"/>
                  </a:lnTo>
                  <a:lnTo>
                    <a:pt x="109609" y="336549"/>
                  </a:lnTo>
                  <a:lnTo>
                    <a:pt x="108996" y="332739"/>
                  </a:lnTo>
                  <a:lnTo>
                    <a:pt x="123960" y="332739"/>
                  </a:lnTo>
                  <a:lnTo>
                    <a:pt x="118280" y="326389"/>
                  </a:lnTo>
                  <a:lnTo>
                    <a:pt x="117667" y="323849"/>
                  </a:lnTo>
                  <a:lnTo>
                    <a:pt x="117667" y="318769"/>
                  </a:lnTo>
                  <a:lnTo>
                    <a:pt x="120143" y="316229"/>
                  </a:lnTo>
                  <a:lnTo>
                    <a:pt x="135000" y="316229"/>
                  </a:lnTo>
                  <a:lnTo>
                    <a:pt x="128193" y="309879"/>
                  </a:lnTo>
                  <a:lnTo>
                    <a:pt x="126330" y="306069"/>
                  </a:lnTo>
                  <a:lnTo>
                    <a:pt x="129427" y="302259"/>
                  </a:lnTo>
                  <a:lnTo>
                    <a:pt x="153792" y="302259"/>
                  </a:lnTo>
                  <a:lnTo>
                    <a:pt x="148011" y="299719"/>
                  </a:lnTo>
                  <a:lnTo>
                    <a:pt x="140574" y="294639"/>
                  </a:lnTo>
                  <a:lnTo>
                    <a:pt x="136864" y="289559"/>
                  </a:lnTo>
                  <a:lnTo>
                    <a:pt x="136864" y="287019"/>
                  </a:lnTo>
                  <a:lnTo>
                    <a:pt x="139340" y="281939"/>
                  </a:lnTo>
                  <a:lnTo>
                    <a:pt x="160398" y="281939"/>
                  </a:lnTo>
                  <a:lnTo>
                    <a:pt x="156682" y="279399"/>
                  </a:lnTo>
                  <a:lnTo>
                    <a:pt x="151108" y="274319"/>
                  </a:lnTo>
                  <a:lnTo>
                    <a:pt x="147390" y="269239"/>
                  </a:lnTo>
                  <a:lnTo>
                    <a:pt x="146769" y="262889"/>
                  </a:lnTo>
                  <a:lnTo>
                    <a:pt x="170305" y="262889"/>
                  </a:lnTo>
                  <a:lnTo>
                    <a:pt x="167208" y="260349"/>
                  </a:lnTo>
                  <a:lnTo>
                    <a:pt x="164732" y="259079"/>
                  </a:lnTo>
                  <a:lnTo>
                    <a:pt x="155440" y="255269"/>
                  </a:lnTo>
                  <a:lnTo>
                    <a:pt x="152963" y="252729"/>
                  </a:lnTo>
                  <a:lnTo>
                    <a:pt x="151108" y="251459"/>
                  </a:lnTo>
                  <a:lnTo>
                    <a:pt x="149245" y="248919"/>
                  </a:lnTo>
                  <a:lnTo>
                    <a:pt x="148624" y="246379"/>
                  </a:lnTo>
                  <a:lnTo>
                    <a:pt x="182069" y="246379"/>
                  </a:lnTo>
                  <a:lnTo>
                    <a:pt x="178976" y="245109"/>
                  </a:lnTo>
                  <a:lnTo>
                    <a:pt x="166587" y="242569"/>
                  </a:lnTo>
                  <a:lnTo>
                    <a:pt x="165348" y="241299"/>
                  </a:lnTo>
                  <a:close/>
                </a:path>
                <a:path w="892175" h="580389">
                  <a:moveTo>
                    <a:pt x="891512" y="355599"/>
                  </a:moveTo>
                  <a:lnTo>
                    <a:pt x="869472" y="355599"/>
                  </a:lnTo>
                  <a:lnTo>
                    <a:pt x="865762" y="363219"/>
                  </a:lnTo>
                  <a:lnTo>
                    <a:pt x="861448" y="369569"/>
                  </a:lnTo>
                  <a:lnTo>
                    <a:pt x="855840" y="375919"/>
                  </a:lnTo>
                  <a:lnTo>
                    <a:pt x="850318" y="382269"/>
                  </a:lnTo>
                  <a:lnTo>
                    <a:pt x="844106" y="387349"/>
                  </a:lnTo>
                  <a:lnTo>
                    <a:pt x="831682" y="398779"/>
                  </a:lnTo>
                  <a:lnTo>
                    <a:pt x="825470" y="403859"/>
                  </a:lnTo>
                  <a:lnTo>
                    <a:pt x="817446" y="410209"/>
                  </a:lnTo>
                  <a:lnTo>
                    <a:pt x="808819" y="415289"/>
                  </a:lnTo>
                  <a:lnTo>
                    <a:pt x="800105" y="421639"/>
                  </a:lnTo>
                  <a:lnTo>
                    <a:pt x="774101" y="436879"/>
                  </a:lnTo>
                  <a:lnTo>
                    <a:pt x="746233" y="449579"/>
                  </a:lnTo>
                  <a:lnTo>
                    <a:pt x="736949" y="452119"/>
                  </a:lnTo>
                  <a:lnTo>
                    <a:pt x="727657" y="455929"/>
                  </a:lnTo>
                  <a:lnTo>
                    <a:pt x="688022" y="467359"/>
                  </a:lnTo>
                  <a:lnTo>
                    <a:pt x="678117" y="468629"/>
                  </a:lnTo>
                  <a:lnTo>
                    <a:pt x="676253" y="471169"/>
                  </a:lnTo>
                  <a:lnTo>
                    <a:pt x="628568" y="480059"/>
                  </a:lnTo>
                  <a:lnTo>
                    <a:pt x="622382" y="481329"/>
                  </a:lnTo>
                  <a:lnTo>
                    <a:pt x="601943" y="485139"/>
                  </a:lnTo>
                  <a:lnTo>
                    <a:pt x="595748" y="486409"/>
                  </a:lnTo>
                  <a:lnTo>
                    <a:pt x="568501" y="491489"/>
                  </a:lnTo>
                  <a:lnTo>
                    <a:pt x="559831" y="491489"/>
                  </a:lnTo>
                  <a:lnTo>
                    <a:pt x="498522" y="500379"/>
                  </a:lnTo>
                  <a:lnTo>
                    <a:pt x="489851" y="500379"/>
                  </a:lnTo>
                  <a:lnTo>
                    <a:pt x="481180" y="501649"/>
                  </a:lnTo>
                  <a:lnTo>
                    <a:pt x="455176" y="504189"/>
                  </a:lnTo>
                  <a:lnTo>
                    <a:pt x="792702" y="504189"/>
                  </a:lnTo>
                  <a:lnTo>
                    <a:pt x="809423" y="492759"/>
                  </a:lnTo>
                  <a:lnTo>
                    <a:pt x="839706" y="467359"/>
                  </a:lnTo>
                  <a:lnTo>
                    <a:pt x="863864" y="436879"/>
                  </a:lnTo>
                  <a:lnTo>
                    <a:pt x="881205" y="401319"/>
                  </a:lnTo>
                  <a:lnTo>
                    <a:pt x="884915" y="389889"/>
                  </a:lnTo>
                  <a:lnTo>
                    <a:pt x="889919" y="375919"/>
                  </a:lnTo>
                  <a:lnTo>
                    <a:pt x="891731" y="360679"/>
                  </a:lnTo>
                  <a:lnTo>
                    <a:pt x="891512" y="355599"/>
                  </a:lnTo>
                  <a:close/>
                </a:path>
                <a:path w="892175" h="580389">
                  <a:moveTo>
                    <a:pt x="884131" y="316229"/>
                  </a:moveTo>
                  <a:lnTo>
                    <a:pt x="871974" y="316229"/>
                  </a:lnTo>
                  <a:lnTo>
                    <a:pt x="873786" y="318769"/>
                  </a:lnTo>
                  <a:lnTo>
                    <a:pt x="867574" y="334009"/>
                  </a:lnTo>
                  <a:lnTo>
                    <a:pt x="863864" y="340359"/>
                  </a:lnTo>
                  <a:lnTo>
                    <a:pt x="859550" y="347979"/>
                  </a:lnTo>
                  <a:lnTo>
                    <a:pt x="854632" y="353059"/>
                  </a:lnTo>
                  <a:lnTo>
                    <a:pt x="849024" y="360679"/>
                  </a:lnTo>
                  <a:lnTo>
                    <a:pt x="843502" y="365759"/>
                  </a:lnTo>
                  <a:lnTo>
                    <a:pt x="837290" y="372109"/>
                  </a:lnTo>
                  <a:lnTo>
                    <a:pt x="830474" y="378459"/>
                  </a:lnTo>
                  <a:lnTo>
                    <a:pt x="824262" y="383539"/>
                  </a:lnTo>
                  <a:lnTo>
                    <a:pt x="803815" y="398779"/>
                  </a:lnTo>
                  <a:lnTo>
                    <a:pt x="790209" y="407669"/>
                  </a:lnTo>
                  <a:lnTo>
                    <a:pt x="782771" y="412749"/>
                  </a:lnTo>
                  <a:lnTo>
                    <a:pt x="772246" y="417829"/>
                  </a:lnTo>
                  <a:lnTo>
                    <a:pt x="761099" y="424179"/>
                  </a:lnTo>
                  <a:lnTo>
                    <a:pt x="749330" y="429259"/>
                  </a:lnTo>
                  <a:lnTo>
                    <a:pt x="738183" y="433069"/>
                  </a:lnTo>
                  <a:lnTo>
                    <a:pt x="725802" y="436879"/>
                  </a:lnTo>
                  <a:lnTo>
                    <a:pt x="702266" y="444499"/>
                  </a:lnTo>
                  <a:lnTo>
                    <a:pt x="689885" y="448309"/>
                  </a:lnTo>
                  <a:lnTo>
                    <a:pt x="684924" y="449579"/>
                  </a:lnTo>
                  <a:lnTo>
                    <a:pt x="680593" y="450849"/>
                  </a:lnTo>
                  <a:lnTo>
                    <a:pt x="670680" y="454659"/>
                  </a:lnTo>
                  <a:lnTo>
                    <a:pt x="665106" y="455929"/>
                  </a:lnTo>
                  <a:lnTo>
                    <a:pt x="655202" y="458469"/>
                  </a:lnTo>
                  <a:lnTo>
                    <a:pt x="649628" y="459739"/>
                  </a:lnTo>
                  <a:lnTo>
                    <a:pt x="647773" y="462279"/>
                  </a:lnTo>
                  <a:lnTo>
                    <a:pt x="645288" y="463549"/>
                  </a:lnTo>
                  <a:lnTo>
                    <a:pt x="640336" y="464819"/>
                  </a:lnTo>
                  <a:lnTo>
                    <a:pt x="631665" y="464819"/>
                  </a:lnTo>
                  <a:lnTo>
                    <a:pt x="628568" y="466089"/>
                  </a:lnTo>
                  <a:lnTo>
                    <a:pt x="628568" y="467359"/>
                  </a:lnTo>
                  <a:lnTo>
                    <a:pt x="635384" y="467359"/>
                  </a:lnTo>
                  <a:lnTo>
                    <a:pt x="641578" y="466089"/>
                  </a:lnTo>
                  <a:lnTo>
                    <a:pt x="648386" y="466089"/>
                  </a:lnTo>
                  <a:lnTo>
                    <a:pt x="654580" y="464819"/>
                  </a:lnTo>
                  <a:lnTo>
                    <a:pt x="661396" y="463549"/>
                  </a:lnTo>
                  <a:lnTo>
                    <a:pt x="673777" y="461009"/>
                  </a:lnTo>
                  <a:lnTo>
                    <a:pt x="680593" y="459739"/>
                  </a:lnTo>
                  <a:lnTo>
                    <a:pt x="692974" y="457199"/>
                  </a:lnTo>
                  <a:lnTo>
                    <a:pt x="705363" y="453389"/>
                  </a:lnTo>
                  <a:lnTo>
                    <a:pt x="712179" y="452119"/>
                  </a:lnTo>
                  <a:lnTo>
                    <a:pt x="724560" y="448309"/>
                  </a:lnTo>
                  <a:lnTo>
                    <a:pt x="730755" y="447039"/>
                  </a:lnTo>
                  <a:lnTo>
                    <a:pt x="738183" y="444499"/>
                  </a:lnTo>
                  <a:lnTo>
                    <a:pt x="753049" y="436879"/>
                  </a:lnTo>
                  <a:lnTo>
                    <a:pt x="761099" y="434339"/>
                  </a:lnTo>
                  <a:lnTo>
                    <a:pt x="775964" y="426719"/>
                  </a:lnTo>
                  <a:lnTo>
                    <a:pt x="782771" y="422909"/>
                  </a:lnTo>
                  <a:lnTo>
                    <a:pt x="797603" y="415289"/>
                  </a:lnTo>
                  <a:lnTo>
                    <a:pt x="804418" y="411479"/>
                  </a:lnTo>
                  <a:lnTo>
                    <a:pt x="811838" y="406399"/>
                  </a:lnTo>
                  <a:lnTo>
                    <a:pt x="818654" y="401319"/>
                  </a:lnTo>
                  <a:lnTo>
                    <a:pt x="825470" y="397509"/>
                  </a:lnTo>
                  <a:lnTo>
                    <a:pt x="832286" y="391159"/>
                  </a:lnTo>
                  <a:lnTo>
                    <a:pt x="839102" y="386079"/>
                  </a:lnTo>
                  <a:lnTo>
                    <a:pt x="845314" y="380999"/>
                  </a:lnTo>
                  <a:lnTo>
                    <a:pt x="847212" y="377189"/>
                  </a:lnTo>
                  <a:lnTo>
                    <a:pt x="850318" y="374649"/>
                  </a:lnTo>
                  <a:lnTo>
                    <a:pt x="853338" y="370839"/>
                  </a:lnTo>
                  <a:lnTo>
                    <a:pt x="856444" y="368299"/>
                  </a:lnTo>
                  <a:lnTo>
                    <a:pt x="863864" y="361949"/>
                  </a:lnTo>
                  <a:lnTo>
                    <a:pt x="866970" y="359409"/>
                  </a:lnTo>
                  <a:lnTo>
                    <a:pt x="869472" y="355599"/>
                  </a:lnTo>
                  <a:lnTo>
                    <a:pt x="891512" y="355599"/>
                  </a:lnTo>
                  <a:lnTo>
                    <a:pt x="891127" y="346709"/>
                  </a:lnTo>
                  <a:lnTo>
                    <a:pt x="888712" y="332739"/>
                  </a:lnTo>
                  <a:lnTo>
                    <a:pt x="884915" y="318769"/>
                  </a:lnTo>
                  <a:lnTo>
                    <a:pt x="884131" y="316229"/>
                  </a:lnTo>
                  <a:close/>
                </a:path>
                <a:path w="892175" h="580389">
                  <a:moveTo>
                    <a:pt x="118280" y="354329"/>
                  </a:moveTo>
                  <a:lnTo>
                    <a:pt x="105278" y="354329"/>
                  </a:lnTo>
                  <a:lnTo>
                    <a:pt x="114570" y="367029"/>
                  </a:lnTo>
                  <a:lnTo>
                    <a:pt x="147390" y="396239"/>
                  </a:lnTo>
                  <a:lnTo>
                    <a:pt x="185162" y="417829"/>
                  </a:lnTo>
                  <a:lnTo>
                    <a:pt x="197552" y="424179"/>
                  </a:lnTo>
                  <a:lnTo>
                    <a:pt x="204980" y="426719"/>
                  </a:lnTo>
                  <a:lnTo>
                    <a:pt x="208077" y="429259"/>
                  </a:lnTo>
                  <a:lnTo>
                    <a:pt x="211796" y="430529"/>
                  </a:lnTo>
                  <a:lnTo>
                    <a:pt x="217991" y="433069"/>
                  </a:lnTo>
                  <a:lnTo>
                    <a:pt x="221701" y="434339"/>
                  </a:lnTo>
                  <a:lnTo>
                    <a:pt x="225419" y="434339"/>
                  </a:lnTo>
                  <a:lnTo>
                    <a:pt x="225419" y="433069"/>
                  </a:lnTo>
                  <a:lnTo>
                    <a:pt x="224798" y="431799"/>
                  </a:lnTo>
                  <a:lnTo>
                    <a:pt x="214893" y="427989"/>
                  </a:lnTo>
                  <a:lnTo>
                    <a:pt x="205601" y="424179"/>
                  </a:lnTo>
                  <a:lnTo>
                    <a:pt x="196309" y="419099"/>
                  </a:lnTo>
                  <a:lnTo>
                    <a:pt x="178976" y="407669"/>
                  </a:lnTo>
                  <a:lnTo>
                    <a:pt x="152963" y="388619"/>
                  </a:lnTo>
                  <a:lnTo>
                    <a:pt x="147390" y="384809"/>
                  </a:lnTo>
                  <a:lnTo>
                    <a:pt x="141816" y="379729"/>
                  </a:lnTo>
                  <a:lnTo>
                    <a:pt x="136243" y="375919"/>
                  </a:lnTo>
                  <a:lnTo>
                    <a:pt x="126330" y="365759"/>
                  </a:lnTo>
                  <a:lnTo>
                    <a:pt x="121998" y="359409"/>
                  </a:lnTo>
                  <a:lnTo>
                    <a:pt x="118280" y="354329"/>
                  </a:lnTo>
                  <a:close/>
                </a:path>
                <a:path w="892175" h="580389">
                  <a:moveTo>
                    <a:pt x="872845" y="283209"/>
                  </a:moveTo>
                  <a:lnTo>
                    <a:pt x="858946" y="283209"/>
                  </a:lnTo>
                  <a:lnTo>
                    <a:pt x="863260" y="289559"/>
                  </a:lnTo>
                  <a:lnTo>
                    <a:pt x="863260" y="295909"/>
                  </a:lnTo>
                  <a:lnTo>
                    <a:pt x="862052" y="303529"/>
                  </a:lnTo>
                  <a:lnTo>
                    <a:pt x="860154" y="309879"/>
                  </a:lnTo>
                  <a:lnTo>
                    <a:pt x="857738" y="314959"/>
                  </a:lnTo>
                  <a:lnTo>
                    <a:pt x="855236" y="321309"/>
                  </a:lnTo>
                  <a:lnTo>
                    <a:pt x="852130" y="326389"/>
                  </a:lnTo>
                  <a:lnTo>
                    <a:pt x="847212" y="330199"/>
                  </a:lnTo>
                  <a:lnTo>
                    <a:pt x="842208" y="339089"/>
                  </a:lnTo>
                  <a:lnTo>
                    <a:pt x="835996" y="346709"/>
                  </a:lnTo>
                  <a:lnTo>
                    <a:pt x="822450" y="360679"/>
                  </a:lnTo>
                  <a:lnTo>
                    <a:pt x="806317" y="373379"/>
                  </a:lnTo>
                  <a:lnTo>
                    <a:pt x="798897" y="379729"/>
                  </a:lnTo>
                  <a:lnTo>
                    <a:pt x="790821" y="384809"/>
                  </a:lnTo>
                  <a:lnTo>
                    <a:pt x="771003" y="397509"/>
                  </a:lnTo>
                  <a:lnTo>
                    <a:pt x="760477" y="402589"/>
                  </a:lnTo>
                  <a:lnTo>
                    <a:pt x="750573" y="408939"/>
                  </a:lnTo>
                  <a:lnTo>
                    <a:pt x="718987" y="422909"/>
                  </a:lnTo>
                  <a:lnTo>
                    <a:pt x="708461" y="427989"/>
                  </a:lnTo>
                  <a:lnTo>
                    <a:pt x="712179" y="426719"/>
                  </a:lnTo>
                  <a:lnTo>
                    <a:pt x="725181" y="422909"/>
                  </a:lnTo>
                  <a:lnTo>
                    <a:pt x="728900" y="421639"/>
                  </a:lnTo>
                  <a:lnTo>
                    <a:pt x="733231" y="420369"/>
                  </a:lnTo>
                  <a:lnTo>
                    <a:pt x="737562" y="420369"/>
                  </a:lnTo>
                  <a:lnTo>
                    <a:pt x="741902" y="419099"/>
                  </a:lnTo>
                  <a:lnTo>
                    <a:pt x="766672" y="408939"/>
                  </a:lnTo>
                  <a:lnTo>
                    <a:pt x="802003" y="387349"/>
                  </a:lnTo>
                  <a:lnTo>
                    <a:pt x="813736" y="380999"/>
                  </a:lnTo>
                  <a:lnTo>
                    <a:pt x="824866" y="372109"/>
                  </a:lnTo>
                  <a:lnTo>
                    <a:pt x="836686" y="364489"/>
                  </a:lnTo>
                  <a:lnTo>
                    <a:pt x="838498" y="360679"/>
                  </a:lnTo>
                  <a:lnTo>
                    <a:pt x="844710" y="355599"/>
                  </a:lnTo>
                  <a:lnTo>
                    <a:pt x="847816" y="351789"/>
                  </a:lnTo>
                  <a:lnTo>
                    <a:pt x="851526" y="349249"/>
                  </a:lnTo>
                  <a:lnTo>
                    <a:pt x="854028" y="346709"/>
                  </a:lnTo>
                  <a:lnTo>
                    <a:pt x="855840" y="342899"/>
                  </a:lnTo>
                  <a:lnTo>
                    <a:pt x="857048" y="339089"/>
                  </a:lnTo>
                  <a:lnTo>
                    <a:pt x="862656" y="335279"/>
                  </a:lnTo>
                  <a:lnTo>
                    <a:pt x="866366" y="328929"/>
                  </a:lnTo>
                  <a:lnTo>
                    <a:pt x="868868" y="322579"/>
                  </a:lnTo>
                  <a:lnTo>
                    <a:pt x="871974" y="316229"/>
                  </a:lnTo>
                  <a:lnTo>
                    <a:pt x="884131" y="316229"/>
                  </a:lnTo>
                  <a:lnTo>
                    <a:pt x="880601" y="304799"/>
                  </a:lnTo>
                  <a:lnTo>
                    <a:pt x="876288" y="292099"/>
                  </a:lnTo>
                  <a:lnTo>
                    <a:pt x="872845" y="283209"/>
                  </a:lnTo>
                  <a:close/>
                </a:path>
                <a:path w="892175" h="580389">
                  <a:moveTo>
                    <a:pt x="123960" y="332739"/>
                  </a:moveTo>
                  <a:lnTo>
                    <a:pt x="111473" y="332739"/>
                  </a:lnTo>
                  <a:lnTo>
                    <a:pt x="114570" y="336549"/>
                  </a:lnTo>
                  <a:lnTo>
                    <a:pt x="118280" y="340359"/>
                  </a:lnTo>
                  <a:lnTo>
                    <a:pt x="122620" y="344169"/>
                  </a:lnTo>
                  <a:lnTo>
                    <a:pt x="126330" y="346709"/>
                  </a:lnTo>
                  <a:lnTo>
                    <a:pt x="135000" y="351789"/>
                  </a:lnTo>
                  <a:lnTo>
                    <a:pt x="139340" y="355599"/>
                  </a:lnTo>
                  <a:lnTo>
                    <a:pt x="143050" y="359409"/>
                  </a:lnTo>
                  <a:lnTo>
                    <a:pt x="148011" y="361949"/>
                  </a:lnTo>
                  <a:lnTo>
                    <a:pt x="152342" y="364489"/>
                  </a:lnTo>
                  <a:lnTo>
                    <a:pt x="157294" y="367029"/>
                  </a:lnTo>
                  <a:lnTo>
                    <a:pt x="161634" y="370839"/>
                  </a:lnTo>
                  <a:lnTo>
                    <a:pt x="166587" y="373379"/>
                  </a:lnTo>
                  <a:lnTo>
                    <a:pt x="170918" y="375919"/>
                  </a:lnTo>
                  <a:lnTo>
                    <a:pt x="175879" y="378459"/>
                  </a:lnTo>
                  <a:lnTo>
                    <a:pt x="180210" y="379729"/>
                  </a:lnTo>
                  <a:lnTo>
                    <a:pt x="165344" y="365759"/>
                  </a:lnTo>
                  <a:lnTo>
                    <a:pt x="157294" y="359409"/>
                  </a:lnTo>
                  <a:lnTo>
                    <a:pt x="149245" y="354329"/>
                  </a:lnTo>
                  <a:lnTo>
                    <a:pt x="140574" y="347979"/>
                  </a:lnTo>
                  <a:lnTo>
                    <a:pt x="133145" y="341629"/>
                  </a:lnTo>
                  <a:lnTo>
                    <a:pt x="125096" y="334009"/>
                  </a:lnTo>
                  <a:lnTo>
                    <a:pt x="123960" y="332739"/>
                  </a:lnTo>
                  <a:close/>
                </a:path>
                <a:path w="892175" h="580389">
                  <a:moveTo>
                    <a:pt x="858644" y="260349"/>
                  </a:moveTo>
                  <a:lnTo>
                    <a:pt x="839102" y="260349"/>
                  </a:lnTo>
                  <a:lnTo>
                    <a:pt x="845314" y="266699"/>
                  </a:lnTo>
                  <a:lnTo>
                    <a:pt x="847212" y="276859"/>
                  </a:lnTo>
                  <a:lnTo>
                    <a:pt x="835996" y="313689"/>
                  </a:lnTo>
                  <a:lnTo>
                    <a:pt x="811234" y="345439"/>
                  </a:lnTo>
                  <a:lnTo>
                    <a:pt x="800709" y="354329"/>
                  </a:lnTo>
                  <a:lnTo>
                    <a:pt x="795161" y="359409"/>
                  </a:lnTo>
                  <a:lnTo>
                    <a:pt x="782771" y="367029"/>
                  </a:lnTo>
                  <a:lnTo>
                    <a:pt x="777198" y="372109"/>
                  </a:lnTo>
                  <a:lnTo>
                    <a:pt x="771003" y="375919"/>
                  </a:lnTo>
                  <a:lnTo>
                    <a:pt x="771003" y="377189"/>
                  </a:lnTo>
                  <a:lnTo>
                    <a:pt x="780916" y="373379"/>
                  </a:lnTo>
                  <a:lnTo>
                    <a:pt x="790209" y="367029"/>
                  </a:lnTo>
                  <a:lnTo>
                    <a:pt x="800105" y="361949"/>
                  </a:lnTo>
                  <a:lnTo>
                    <a:pt x="835392" y="335279"/>
                  </a:lnTo>
                  <a:lnTo>
                    <a:pt x="845314" y="318769"/>
                  </a:lnTo>
                  <a:lnTo>
                    <a:pt x="852734" y="303529"/>
                  </a:lnTo>
                  <a:lnTo>
                    <a:pt x="855840" y="295909"/>
                  </a:lnTo>
                  <a:lnTo>
                    <a:pt x="856444" y="292099"/>
                  </a:lnTo>
                  <a:lnTo>
                    <a:pt x="856444" y="285749"/>
                  </a:lnTo>
                  <a:lnTo>
                    <a:pt x="858946" y="283209"/>
                  </a:lnTo>
                  <a:lnTo>
                    <a:pt x="872845" y="283209"/>
                  </a:lnTo>
                  <a:lnTo>
                    <a:pt x="871370" y="279399"/>
                  </a:lnTo>
                  <a:lnTo>
                    <a:pt x="866366" y="270509"/>
                  </a:lnTo>
                  <a:lnTo>
                    <a:pt x="861448" y="264159"/>
                  </a:lnTo>
                  <a:lnTo>
                    <a:pt x="858644" y="260349"/>
                  </a:lnTo>
                  <a:close/>
                </a:path>
                <a:path w="892175" h="580389">
                  <a:moveTo>
                    <a:pt x="370020" y="326389"/>
                  </a:moveTo>
                  <a:lnTo>
                    <a:pt x="349892" y="326389"/>
                  </a:lnTo>
                  <a:lnTo>
                    <a:pt x="351755" y="327659"/>
                  </a:lnTo>
                  <a:lnTo>
                    <a:pt x="352368" y="330199"/>
                  </a:lnTo>
                  <a:lnTo>
                    <a:pt x="352368" y="332739"/>
                  </a:lnTo>
                  <a:lnTo>
                    <a:pt x="349892" y="332739"/>
                  </a:lnTo>
                  <a:lnTo>
                    <a:pt x="347415" y="334009"/>
                  </a:lnTo>
                  <a:lnTo>
                    <a:pt x="344318" y="335279"/>
                  </a:lnTo>
                  <a:lnTo>
                    <a:pt x="341221" y="335279"/>
                  </a:lnTo>
                  <a:lnTo>
                    <a:pt x="336268" y="337819"/>
                  </a:lnTo>
                  <a:lnTo>
                    <a:pt x="333171" y="339089"/>
                  </a:lnTo>
                  <a:lnTo>
                    <a:pt x="320790" y="339089"/>
                  </a:lnTo>
                  <a:lnTo>
                    <a:pt x="317693" y="340359"/>
                  </a:lnTo>
                  <a:lnTo>
                    <a:pt x="326364" y="341629"/>
                  </a:lnTo>
                  <a:lnTo>
                    <a:pt x="344939" y="342899"/>
                  </a:lnTo>
                  <a:lnTo>
                    <a:pt x="362902" y="342899"/>
                  </a:lnTo>
                  <a:lnTo>
                    <a:pt x="372186" y="345439"/>
                  </a:lnTo>
                  <a:lnTo>
                    <a:pt x="380235" y="347979"/>
                  </a:lnTo>
                  <a:lnTo>
                    <a:pt x="388294" y="351789"/>
                  </a:lnTo>
                  <a:lnTo>
                    <a:pt x="405627" y="358139"/>
                  </a:lnTo>
                  <a:lnTo>
                    <a:pt x="422969" y="363219"/>
                  </a:lnTo>
                  <a:lnTo>
                    <a:pt x="432261" y="365759"/>
                  </a:lnTo>
                  <a:lnTo>
                    <a:pt x="441544" y="367029"/>
                  </a:lnTo>
                  <a:lnTo>
                    <a:pt x="539391" y="367029"/>
                  </a:lnTo>
                  <a:lnTo>
                    <a:pt x="550538" y="365759"/>
                  </a:lnTo>
                  <a:lnTo>
                    <a:pt x="557976" y="364489"/>
                  </a:lnTo>
                  <a:lnTo>
                    <a:pt x="565404" y="361949"/>
                  </a:lnTo>
                  <a:lnTo>
                    <a:pt x="573454" y="360679"/>
                  </a:lnTo>
                  <a:lnTo>
                    <a:pt x="588319" y="358139"/>
                  </a:lnTo>
                  <a:lnTo>
                    <a:pt x="596369" y="356869"/>
                  </a:lnTo>
                  <a:lnTo>
                    <a:pt x="626092" y="351789"/>
                  </a:lnTo>
                  <a:lnTo>
                    <a:pt x="633529" y="349249"/>
                  </a:lnTo>
                  <a:lnTo>
                    <a:pt x="648386" y="345439"/>
                  </a:lnTo>
                  <a:lnTo>
                    <a:pt x="651794" y="344169"/>
                  </a:lnTo>
                  <a:lnTo>
                    <a:pt x="398820" y="344169"/>
                  </a:lnTo>
                  <a:lnTo>
                    <a:pt x="392625" y="342899"/>
                  </a:lnTo>
                  <a:lnTo>
                    <a:pt x="387051" y="340359"/>
                  </a:lnTo>
                  <a:lnTo>
                    <a:pt x="372186" y="328929"/>
                  </a:lnTo>
                  <a:lnTo>
                    <a:pt x="370020" y="326389"/>
                  </a:lnTo>
                  <a:close/>
                </a:path>
                <a:path w="892175" h="580389">
                  <a:moveTo>
                    <a:pt x="543731" y="316229"/>
                  </a:moveTo>
                  <a:lnTo>
                    <a:pt x="523292" y="316229"/>
                  </a:lnTo>
                  <a:lnTo>
                    <a:pt x="499143" y="320039"/>
                  </a:lnTo>
                  <a:lnTo>
                    <a:pt x="491093" y="320039"/>
                  </a:lnTo>
                  <a:lnTo>
                    <a:pt x="442787" y="327659"/>
                  </a:lnTo>
                  <a:lnTo>
                    <a:pt x="405627" y="340359"/>
                  </a:lnTo>
                  <a:lnTo>
                    <a:pt x="398820" y="344169"/>
                  </a:lnTo>
                  <a:lnTo>
                    <a:pt x="651794" y="344169"/>
                  </a:lnTo>
                  <a:lnTo>
                    <a:pt x="655202" y="342899"/>
                  </a:lnTo>
                  <a:lnTo>
                    <a:pt x="662630" y="339089"/>
                  </a:lnTo>
                  <a:lnTo>
                    <a:pt x="669446" y="336549"/>
                  </a:lnTo>
                  <a:lnTo>
                    <a:pt x="675020" y="330199"/>
                  </a:lnTo>
                  <a:lnTo>
                    <a:pt x="677084" y="327659"/>
                  </a:lnTo>
                  <a:lnTo>
                    <a:pt x="609371" y="327659"/>
                  </a:lnTo>
                  <a:lnTo>
                    <a:pt x="605661" y="325119"/>
                  </a:lnTo>
                  <a:lnTo>
                    <a:pt x="603185" y="323849"/>
                  </a:lnTo>
                  <a:lnTo>
                    <a:pt x="593272" y="322579"/>
                  </a:lnTo>
                  <a:lnTo>
                    <a:pt x="583980" y="320039"/>
                  </a:lnTo>
                  <a:lnTo>
                    <a:pt x="563549" y="317499"/>
                  </a:lnTo>
                  <a:lnTo>
                    <a:pt x="543731" y="316229"/>
                  </a:lnTo>
                  <a:close/>
                </a:path>
                <a:path w="892175" h="580389">
                  <a:moveTo>
                    <a:pt x="135000" y="316229"/>
                  </a:moveTo>
                  <a:lnTo>
                    <a:pt x="120143" y="316229"/>
                  </a:lnTo>
                  <a:lnTo>
                    <a:pt x="125096" y="321309"/>
                  </a:lnTo>
                  <a:lnTo>
                    <a:pt x="137477" y="328929"/>
                  </a:lnTo>
                  <a:lnTo>
                    <a:pt x="143671" y="331469"/>
                  </a:lnTo>
                  <a:lnTo>
                    <a:pt x="150487" y="334009"/>
                  </a:lnTo>
                  <a:lnTo>
                    <a:pt x="162868" y="339089"/>
                  </a:lnTo>
                  <a:lnTo>
                    <a:pt x="169063" y="342899"/>
                  </a:lnTo>
                  <a:lnTo>
                    <a:pt x="169063" y="340359"/>
                  </a:lnTo>
                  <a:lnTo>
                    <a:pt x="164732" y="336549"/>
                  </a:lnTo>
                  <a:lnTo>
                    <a:pt x="156061" y="331469"/>
                  </a:lnTo>
                  <a:lnTo>
                    <a:pt x="152342" y="328929"/>
                  </a:lnTo>
                  <a:lnTo>
                    <a:pt x="135000" y="316229"/>
                  </a:lnTo>
                  <a:close/>
                </a:path>
                <a:path w="892175" h="580389">
                  <a:moveTo>
                    <a:pt x="355397" y="308609"/>
                  </a:moveTo>
                  <a:lnTo>
                    <a:pt x="338132" y="308609"/>
                  </a:lnTo>
                  <a:lnTo>
                    <a:pt x="332558" y="313689"/>
                  </a:lnTo>
                  <a:lnTo>
                    <a:pt x="325743" y="316229"/>
                  </a:lnTo>
                  <a:lnTo>
                    <a:pt x="312119" y="320039"/>
                  </a:lnTo>
                  <a:lnTo>
                    <a:pt x="304070" y="321309"/>
                  </a:lnTo>
                  <a:lnTo>
                    <a:pt x="289204" y="322579"/>
                  </a:lnTo>
                  <a:lnTo>
                    <a:pt x="281776" y="323849"/>
                  </a:lnTo>
                  <a:lnTo>
                    <a:pt x="284252" y="325119"/>
                  </a:lnTo>
                  <a:lnTo>
                    <a:pt x="291680" y="327659"/>
                  </a:lnTo>
                  <a:lnTo>
                    <a:pt x="300351" y="327659"/>
                  </a:lnTo>
                  <a:lnTo>
                    <a:pt x="302827" y="326389"/>
                  </a:lnTo>
                  <a:lnTo>
                    <a:pt x="370020" y="326389"/>
                  </a:lnTo>
                  <a:lnTo>
                    <a:pt x="367855" y="323849"/>
                  </a:lnTo>
                  <a:lnTo>
                    <a:pt x="359184" y="314959"/>
                  </a:lnTo>
                  <a:lnTo>
                    <a:pt x="355397" y="308609"/>
                  </a:lnTo>
                  <a:close/>
                </a:path>
                <a:path w="892175" h="580389">
                  <a:moveTo>
                    <a:pt x="342463" y="326389"/>
                  </a:moveTo>
                  <a:lnTo>
                    <a:pt x="320169" y="326389"/>
                  </a:lnTo>
                  <a:lnTo>
                    <a:pt x="325743" y="327659"/>
                  </a:lnTo>
                  <a:lnTo>
                    <a:pt x="336890" y="327659"/>
                  </a:lnTo>
                  <a:lnTo>
                    <a:pt x="342463" y="326389"/>
                  </a:lnTo>
                  <a:close/>
                </a:path>
                <a:path w="892175" h="580389">
                  <a:moveTo>
                    <a:pt x="569744" y="302259"/>
                  </a:moveTo>
                  <a:lnTo>
                    <a:pt x="531963" y="302259"/>
                  </a:lnTo>
                  <a:lnTo>
                    <a:pt x="529487" y="304799"/>
                  </a:lnTo>
                  <a:lnTo>
                    <a:pt x="534439" y="306069"/>
                  </a:lnTo>
                  <a:lnTo>
                    <a:pt x="544352" y="307339"/>
                  </a:lnTo>
                  <a:lnTo>
                    <a:pt x="549926" y="307339"/>
                  </a:lnTo>
                  <a:lnTo>
                    <a:pt x="554878" y="308609"/>
                  </a:lnTo>
                  <a:lnTo>
                    <a:pt x="560452" y="308609"/>
                  </a:lnTo>
                  <a:lnTo>
                    <a:pt x="570356" y="309879"/>
                  </a:lnTo>
                  <a:lnTo>
                    <a:pt x="581503" y="312419"/>
                  </a:lnTo>
                  <a:lnTo>
                    <a:pt x="587077" y="314959"/>
                  </a:lnTo>
                  <a:lnTo>
                    <a:pt x="592650" y="314959"/>
                  </a:lnTo>
                  <a:lnTo>
                    <a:pt x="597611" y="317499"/>
                  </a:lnTo>
                  <a:lnTo>
                    <a:pt x="603185" y="320039"/>
                  </a:lnTo>
                  <a:lnTo>
                    <a:pt x="611847" y="327659"/>
                  </a:lnTo>
                  <a:lnTo>
                    <a:pt x="677084" y="327659"/>
                  </a:lnTo>
                  <a:lnTo>
                    <a:pt x="681214" y="322579"/>
                  </a:lnTo>
                  <a:lnTo>
                    <a:pt x="691119" y="312419"/>
                  </a:lnTo>
                  <a:lnTo>
                    <a:pt x="616808" y="312419"/>
                  </a:lnTo>
                  <a:lnTo>
                    <a:pt x="609371" y="309879"/>
                  </a:lnTo>
                  <a:lnTo>
                    <a:pt x="605661" y="309879"/>
                  </a:lnTo>
                  <a:lnTo>
                    <a:pt x="596990" y="306069"/>
                  </a:lnTo>
                  <a:lnTo>
                    <a:pt x="587698" y="303529"/>
                  </a:lnTo>
                  <a:lnTo>
                    <a:pt x="579027" y="303529"/>
                  </a:lnTo>
                  <a:lnTo>
                    <a:pt x="569744" y="302259"/>
                  </a:lnTo>
                  <a:close/>
                </a:path>
                <a:path w="892175" h="580389">
                  <a:moveTo>
                    <a:pt x="838958" y="240029"/>
                  </a:moveTo>
                  <a:lnTo>
                    <a:pt x="816238" y="240029"/>
                  </a:lnTo>
                  <a:lnTo>
                    <a:pt x="821156" y="243839"/>
                  </a:lnTo>
                  <a:lnTo>
                    <a:pt x="823658" y="248919"/>
                  </a:lnTo>
                  <a:lnTo>
                    <a:pt x="825470" y="253999"/>
                  </a:lnTo>
                  <a:lnTo>
                    <a:pt x="827368" y="259079"/>
                  </a:lnTo>
                  <a:lnTo>
                    <a:pt x="828466" y="271779"/>
                  </a:lnTo>
                  <a:lnTo>
                    <a:pt x="828521" y="274319"/>
                  </a:lnTo>
                  <a:lnTo>
                    <a:pt x="827972" y="287019"/>
                  </a:lnTo>
                  <a:lnTo>
                    <a:pt x="824262" y="299719"/>
                  </a:lnTo>
                  <a:lnTo>
                    <a:pt x="816842" y="311149"/>
                  </a:lnTo>
                  <a:lnTo>
                    <a:pt x="816238" y="314959"/>
                  </a:lnTo>
                  <a:lnTo>
                    <a:pt x="813132" y="317499"/>
                  </a:lnTo>
                  <a:lnTo>
                    <a:pt x="810630" y="320039"/>
                  </a:lnTo>
                  <a:lnTo>
                    <a:pt x="810026" y="325119"/>
                  </a:lnTo>
                  <a:lnTo>
                    <a:pt x="813736" y="322579"/>
                  </a:lnTo>
                  <a:lnTo>
                    <a:pt x="816842" y="320039"/>
                  </a:lnTo>
                  <a:lnTo>
                    <a:pt x="819344" y="316229"/>
                  </a:lnTo>
                  <a:lnTo>
                    <a:pt x="822450" y="313689"/>
                  </a:lnTo>
                  <a:lnTo>
                    <a:pt x="826160" y="307339"/>
                  </a:lnTo>
                  <a:lnTo>
                    <a:pt x="829180" y="300989"/>
                  </a:lnTo>
                  <a:lnTo>
                    <a:pt x="832976" y="294639"/>
                  </a:lnTo>
                  <a:lnTo>
                    <a:pt x="835996" y="287019"/>
                  </a:lnTo>
                  <a:lnTo>
                    <a:pt x="838498" y="281939"/>
                  </a:lnTo>
                  <a:lnTo>
                    <a:pt x="840396" y="274319"/>
                  </a:lnTo>
                  <a:lnTo>
                    <a:pt x="840396" y="266699"/>
                  </a:lnTo>
                  <a:lnTo>
                    <a:pt x="839102" y="260349"/>
                  </a:lnTo>
                  <a:lnTo>
                    <a:pt x="858644" y="260349"/>
                  </a:lnTo>
                  <a:lnTo>
                    <a:pt x="855840" y="256539"/>
                  </a:lnTo>
                  <a:lnTo>
                    <a:pt x="849628" y="250189"/>
                  </a:lnTo>
                  <a:lnTo>
                    <a:pt x="843502" y="243839"/>
                  </a:lnTo>
                  <a:lnTo>
                    <a:pt x="838958" y="240029"/>
                  </a:lnTo>
                  <a:close/>
                </a:path>
                <a:path w="892175" h="580389">
                  <a:moveTo>
                    <a:pt x="553636" y="275589"/>
                  </a:moveTo>
                  <a:lnTo>
                    <a:pt x="499764" y="275589"/>
                  </a:lnTo>
                  <a:lnTo>
                    <a:pt x="482422" y="278129"/>
                  </a:lnTo>
                  <a:lnTo>
                    <a:pt x="465081" y="281939"/>
                  </a:lnTo>
                  <a:lnTo>
                    <a:pt x="440310" y="287019"/>
                  </a:lnTo>
                  <a:lnTo>
                    <a:pt x="392625" y="303529"/>
                  </a:lnTo>
                  <a:lnTo>
                    <a:pt x="370331" y="314959"/>
                  </a:lnTo>
                  <a:lnTo>
                    <a:pt x="370331" y="317499"/>
                  </a:lnTo>
                  <a:lnTo>
                    <a:pt x="370952" y="318769"/>
                  </a:lnTo>
                  <a:lnTo>
                    <a:pt x="372807" y="321309"/>
                  </a:lnTo>
                  <a:lnTo>
                    <a:pt x="374662" y="322579"/>
                  </a:lnTo>
                  <a:lnTo>
                    <a:pt x="391382" y="314959"/>
                  </a:lnTo>
                  <a:lnTo>
                    <a:pt x="396343" y="313689"/>
                  </a:lnTo>
                  <a:lnTo>
                    <a:pt x="401917" y="311149"/>
                  </a:lnTo>
                  <a:lnTo>
                    <a:pt x="408103" y="309879"/>
                  </a:lnTo>
                  <a:lnTo>
                    <a:pt x="413677" y="308609"/>
                  </a:lnTo>
                  <a:lnTo>
                    <a:pt x="419871" y="307339"/>
                  </a:lnTo>
                  <a:lnTo>
                    <a:pt x="427308" y="303529"/>
                  </a:lnTo>
                  <a:lnTo>
                    <a:pt x="434737" y="300989"/>
                  </a:lnTo>
                  <a:lnTo>
                    <a:pt x="439068" y="299719"/>
                  </a:lnTo>
                  <a:lnTo>
                    <a:pt x="442787" y="299719"/>
                  </a:lnTo>
                  <a:lnTo>
                    <a:pt x="447118" y="298449"/>
                  </a:lnTo>
                  <a:lnTo>
                    <a:pt x="450836" y="297179"/>
                  </a:lnTo>
                  <a:lnTo>
                    <a:pt x="453312" y="294639"/>
                  </a:lnTo>
                  <a:lnTo>
                    <a:pt x="456410" y="293369"/>
                  </a:lnTo>
                  <a:lnTo>
                    <a:pt x="460128" y="292099"/>
                  </a:lnTo>
                  <a:lnTo>
                    <a:pt x="463226" y="290829"/>
                  </a:lnTo>
                  <a:lnTo>
                    <a:pt x="474373" y="289559"/>
                  </a:lnTo>
                  <a:lnTo>
                    <a:pt x="477470" y="288289"/>
                  </a:lnTo>
                  <a:lnTo>
                    <a:pt x="484899" y="287019"/>
                  </a:lnTo>
                  <a:lnTo>
                    <a:pt x="492948" y="287019"/>
                  </a:lnTo>
                  <a:lnTo>
                    <a:pt x="500377" y="285749"/>
                  </a:lnTo>
                  <a:lnTo>
                    <a:pt x="653653" y="285749"/>
                  </a:lnTo>
                  <a:lnTo>
                    <a:pt x="650249" y="284479"/>
                  </a:lnTo>
                  <a:lnTo>
                    <a:pt x="605661" y="284479"/>
                  </a:lnTo>
                  <a:lnTo>
                    <a:pt x="597611" y="281939"/>
                  </a:lnTo>
                  <a:lnTo>
                    <a:pt x="553636" y="275589"/>
                  </a:lnTo>
                  <a:close/>
                </a:path>
                <a:path w="892175" h="580389">
                  <a:moveTo>
                    <a:pt x="153792" y="302259"/>
                  </a:moveTo>
                  <a:lnTo>
                    <a:pt x="129427" y="302259"/>
                  </a:lnTo>
                  <a:lnTo>
                    <a:pt x="136864" y="304799"/>
                  </a:lnTo>
                  <a:lnTo>
                    <a:pt x="138719" y="306069"/>
                  </a:lnTo>
                  <a:lnTo>
                    <a:pt x="149866" y="308609"/>
                  </a:lnTo>
                  <a:lnTo>
                    <a:pt x="153585" y="308609"/>
                  </a:lnTo>
                  <a:lnTo>
                    <a:pt x="156682" y="309879"/>
                  </a:lnTo>
                  <a:lnTo>
                    <a:pt x="160392" y="309879"/>
                  </a:lnTo>
                  <a:lnTo>
                    <a:pt x="163489" y="311149"/>
                  </a:lnTo>
                  <a:lnTo>
                    <a:pt x="167208" y="312419"/>
                  </a:lnTo>
                  <a:lnTo>
                    <a:pt x="164110" y="308609"/>
                  </a:lnTo>
                  <a:lnTo>
                    <a:pt x="156682" y="303529"/>
                  </a:lnTo>
                  <a:lnTo>
                    <a:pt x="153792" y="302259"/>
                  </a:lnTo>
                  <a:close/>
                </a:path>
                <a:path w="892175" h="580389">
                  <a:moveTo>
                    <a:pt x="653653" y="285749"/>
                  </a:moveTo>
                  <a:lnTo>
                    <a:pt x="536915" y="285749"/>
                  </a:lnTo>
                  <a:lnTo>
                    <a:pt x="550538" y="287019"/>
                  </a:lnTo>
                  <a:lnTo>
                    <a:pt x="557976" y="288289"/>
                  </a:lnTo>
                  <a:lnTo>
                    <a:pt x="564783" y="289559"/>
                  </a:lnTo>
                  <a:lnTo>
                    <a:pt x="578406" y="293369"/>
                  </a:lnTo>
                  <a:lnTo>
                    <a:pt x="592038" y="298449"/>
                  </a:lnTo>
                  <a:lnTo>
                    <a:pt x="595127" y="300989"/>
                  </a:lnTo>
                  <a:lnTo>
                    <a:pt x="598845" y="303529"/>
                  </a:lnTo>
                  <a:lnTo>
                    <a:pt x="602564" y="304799"/>
                  </a:lnTo>
                  <a:lnTo>
                    <a:pt x="606274" y="304799"/>
                  </a:lnTo>
                  <a:lnTo>
                    <a:pt x="610613" y="306069"/>
                  </a:lnTo>
                  <a:lnTo>
                    <a:pt x="614332" y="307339"/>
                  </a:lnTo>
                  <a:lnTo>
                    <a:pt x="617421" y="308609"/>
                  </a:lnTo>
                  <a:lnTo>
                    <a:pt x="620518" y="312419"/>
                  </a:lnTo>
                  <a:lnTo>
                    <a:pt x="691119" y="312419"/>
                  </a:lnTo>
                  <a:lnTo>
                    <a:pt x="693595" y="309879"/>
                  </a:lnTo>
                  <a:lnTo>
                    <a:pt x="698547" y="303529"/>
                  </a:lnTo>
                  <a:lnTo>
                    <a:pt x="700407" y="299719"/>
                  </a:lnTo>
                  <a:lnTo>
                    <a:pt x="673777" y="299719"/>
                  </a:lnTo>
                  <a:lnTo>
                    <a:pt x="668825" y="294639"/>
                  </a:lnTo>
                  <a:lnTo>
                    <a:pt x="662630" y="290829"/>
                  </a:lnTo>
                  <a:lnTo>
                    <a:pt x="657057" y="287019"/>
                  </a:lnTo>
                  <a:lnTo>
                    <a:pt x="653653" y="285749"/>
                  </a:lnTo>
                  <a:close/>
                </a:path>
                <a:path w="892175" h="580389">
                  <a:moveTo>
                    <a:pt x="248334" y="259079"/>
                  </a:moveTo>
                  <a:lnTo>
                    <a:pt x="258239" y="261619"/>
                  </a:lnTo>
                  <a:lnTo>
                    <a:pt x="268765" y="264159"/>
                  </a:lnTo>
                  <a:lnTo>
                    <a:pt x="278678" y="266699"/>
                  </a:lnTo>
                  <a:lnTo>
                    <a:pt x="289204" y="267969"/>
                  </a:lnTo>
                  <a:lnTo>
                    <a:pt x="299117" y="270509"/>
                  </a:lnTo>
                  <a:lnTo>
                    <a:pt x="309643" y="271779"/>
                  </a:lnTo>
                  <a:lnTo>
                    <a:pt x="330074" y="271779"/>
                  </a:lnTo>
                  <a:lnTo>
                    <a:pt x="329461" y="273049"/>
                  </a:lnTo>
                  <a:lnTo>
                    <a:pt x="319548" y="275589"/>
                  </a:lnTo>
                  <a:lnTo>
                    <a:pt x="309022" y="278129"/>
                  </a:lnTo>
                  <a:lnTo>
                    <a:pt x="277436" y="281939"/>
                  </a:lnTo>
                  <a:lnTo>
                    <a:pt x="254521" y="281939"/>
                  </a:lnTo>
                  <a:lnTo>
                    <a:pt x="257618" y="283209"/>
                  </a:lnTo>
                  <a:lnTo>
                    <a:pt x="265668" y="283209"/>
                  </a:lnTo>
                  <a:lnTo>
                    <a:pt x="272484" y="285749"/>
                  </a:lnTo>
                  <a:lnTo>
                    <a:pt x="287349" y="288289"/>
                  </a:lnTo>
                  <a:lnTo>
                    <a:pt x="302206" y="288289"/>
                  </a:lnTo>
                  <a:lnTo>
                    <a:pt x="309643" y="289559"/>
                  </a:lnTo>
                  <a:lnTo>
                    <a:pt x="324500" y="289559"/>
                  </a:lnTo>
                  <a:lnTo>
                    <a:pt x="326985" y="292099"/>
                  </a:lnTo>
                  <a:lnTo>
                    <a:pt x="326364" y="293369"/>
                  </a:lnTo>
                  <a:lnTo>
                    <a:pt x="300351" y="300989"/>
                  </a:lnTo>
                  <a:lnTo>
                    <a:pt x="281776" y="303529"/>
                  </a:lnTo>
                  <a:lnTo>
                    <a:pt x="254521" y="303529"/>
                  </a:lnTo>
                  <a:lnTo>
                    <a:pt x="263813" y="306069"/>
                  </a:lnTo>
                  <a:lnTo>
                    <a:pt x="295399" y="309879"/>
                  </a:lnTo>
                  <a:lnTo>
                    <a:pt x="317072" y="309879"/>
                  </a:lnTo>
                  <a:lnTo>
                    <a:pt x="327598" y="308609"/>
                  </a:lnTo>
                  <a:lnTo>
                    <a:pt x="355397" y="308609"/>
                  </a:lnTo>
                  <a:lnTo>
                    <a:pt x="352368" y="303529"/>
                  </a:lnTo>
                  <a:lnTo>
                    <a:pt x="348658" y="290829"/>
                  </a:lnTo>
                  <a:lnTo>
                    <a:pt x="347415" y="278129"/>
                  </a:lnTo>
                  <a:lnTo>
                    <a:pt x="350513" y="265429"/>
                  </a:lnTo>
                  <a:lnTo>
                    <a:pt x="351752" y="261619"/>
                  </a:lnTo>
                  <a:lnTo>
                    <a:pt x="283009" y="261619"/>
                  </a:lnTo>
                  <a:lnTo>
                    <a:pt x="259481" y="260349"/>
                  </a:lnTo>
                  <a:lnTo>
                    <a:pt x="248334" y="259079"/>
                  </a:lnTo>
                  <a:close/>
                </a:path>
                <a:path w="892175" h="580389">
                  <a:moveTo>
                    <a:pt x="578406" y="247649"/>
                  </a:moveTo>
                  <a:lnTo>
                    <a:pt x="577793" y="250189"/>
                  </a:lnTo>
                  <a:lnTo>
                    <a:pt x="590174" y="253999"/>
                  </a:lnTo>
                  <a:lnTo>
                    <a:pt x="608758" y="257809"/>
                  </a:lnTo>
                  <a:lnTo>
                    <a:pt x="621139" y="261619"/>
                  </a:lnTo>
                  <a:lnTo>
                    <a:pt x="627334" y="264159"/>
                  </a:lnTo>
                  <a:lnTo>
                    <a:pt x="632908" y="269239"/>
                  </a:lnTo>
                  <a:lnTo>
                    <a:pt x="639102" y="273049"/>
                  </a:lnTo>
                  <a:lnTo>
                    <a:pt x="652725" y="280669"/>
                  </a:lnTo>
                  <a:lnTo>
                    <a:pt x="665106" y="287019"/>
                  </a:lnTo>
                  <a:lnTo>
                    <a:pt x="670680" y="292099"/>
                  </a:lnTo>
                  <a:lnTo>
                    <a:pt x="675020" y="299719"/>
                  </a:lnTo>
                  <a:lnTo>
                    <a:pt x="700407" y="299719"/>
                  </a:lnTo>
                  <a:lnTo>
                    <a:pt x="702266" y="295909"/>
                  </a:lnTo>
                  <a:lnTo>
                    <a:pt x="703061" y="292099"/>
                  </a:lnTo>
                  <a:lnTo>
                    <a:pt x="689885" y="292099"/>
                  </a:lnTo>
                  <a:lnTo>
                    <a:pt x="678729" y="280669"/>
                  </a:lnTo>
                  <a:lnTo>
                    <a:pt x="672543" y="275589"/>
                  </a:lnTo>
                  <a:lnTo>
                    <a:pt x="660154" y="267969"/>
                  </a:lnTo>
                  <a:lnTo>
                    <a:pt x="646531" y="261619"/>
                  </a:lnTo>
                  <a:lnTo>
                    <a:pt x="639102" y="257809"/>
                  </a:lnTo>
                  <a:lnTo>
                    <a:pt x="632286" y="256539"/>
                  </a:lnTo>
                  <a:lnTo>
                    <a:pt x="617421" y="252729"/>
                  </a:lnTo>
                  <a:lnTo>
                    <a:pt x="609371" y="251459"/>
                  </a:lnTo>
                  <a:lnTo>
                    <a:pt x="601943" y="250189"/>
                  </a:lnTo>
                  <a:lnTo>
                    <a:pt x="593893" y="248919"/>
                  </a:lnTo>
                  <a:lnTo>
                    <a:pt x="586464" y="248919"/>
                  </a:lnTo>
                  <a:lnTo>
                    <a:pt x="578406" y="247649"/>
                  </a:lnTo>
                  <a:close/>
                </a:path>
                <a:path w="892175" h="580389">
                  <a:moveTo>
                    <a:pt x="606274" y="238759"/>
                  </a:moveTo>
                  <a:lnTo>
                    <a:pt x="606274" y="240029"/>
                  </a:lnTo>
                  <a:lnTo>
                    <a:pt x="640336" y="250189"/>
                  </a:lnTo>
                  <a:lnTo>
                    <a:pt x="660775" y="261619"/>
                  </a:lnTo>
                  <a:lnTo>
                    <a:pt x="691740" y="287019"/>
                  </a:lnTo>
                  <a:lnTo>
                    <a:pt x="691740" y="289559"/>
                  </a:lnTo>
                  <a:lnTo>
                    <a:pt x="691119" y="290829"/>
                  </a:lnTo>
                  <a:lnTo>
                    <a:pt x="689885" y="292099"/>
                  </a:lnTo>
                  <a:lnTo>
                    <a:pt x="703061" y="292099"/>
                  </a:lnTo>
                  <a:lnTo>
                    <a:pt x="704121" y="287019"/>
                  </a:lnTo>
                  <a:lnTo>
                    <a:pt x="704121" y="279399"/>
                  </a:lnTo>
                  <a:lnTo>
                    <a:pt x="692974" y="270509"/>
                  </a:lnTo>
                  <a:lnTo>
                    <a:pt x="681827" y="264159"/>
                  </a:lnTo>
                  <a:lnTo>
                    <a:pt x="670067" y="256539"/>
                  </a:lnTo>
                  <a:lnTo>
                    <a:pt x="658299" y="251459"/>
                  </a:lnTo>
                  <a:lnTo>
                    <a:pt x="645910" y="247649"/>
                  </a:lnTo>
                  <a:lnTo>
                    <a:pt x="632908" y="242569"/>
                  </a:lnTo>
                  <a:lnTo>
                    <a:pt x="619906" y="240029"/>
                  </a:lnTo>
                  <a:lnTo>
                    <a:pt x="606274" y="238759"/>
                  </a:lnTo>
                  <a:close/>
                </a:path>
                <a:path w="892175" h="580389">
                  <a:moveTo>
                    <a:pt x="160398" y="281939"/>
                  </a:moveTo>
                  <a:lnTo>
                    <a:pt x="141816" y="281939"/>
                  </a:lnTo>
                  <a:lnTo>
                    <a:pt x="149245" y="283209"/>
                  </a:lnTo>
                  <a:lnTo>
                    <a:pt x="152963" y="284479"/>
                  </a:lnTo>
                  <a:lnTo>
                    <a:pt x="157294" y="285749"/>
                  </a:lnTo>
                  <a:lnTo>
                    <a:pt x="161013" y="285749"/>
                  </a:lnTo>
                  <a:lnTo>
                    <a:pt x="168442" y="288289"/>
                  </a:lnTo>
                  <a:lnTo>
                    <a:pt x="172160" y="290829"/>
                  </a:lnTo>
                  <a:lnTo>
                    <a:pt x="170918" y="287019"/>
                  </a:lnTo>
                  <a:lnTo>
                    <a:pt x="168442" y="285749"/>
                  </a:lnTo>
                  <a:lnTo>
                    <a:pt x="164732" y="284479"/>
                  </a:lnTo>
                  <a:lnTo>
                    <a:pt x="162255" y="283209"/>
                  </a:lnTo>
                  <a:lnTo>
                    <a:pt x="160398" y="281939"/>
                  </a:lnTo>
                  <a:close/>
                </a:path>
                <a:path w="892175" h="580389">
                  <a:moveTo>
                    <a:pt x="568501" y="264159"/>
                  </a:moveTo>
                  <a:lnTo>
                    <a:pt x="560452" y="264159"/>
                  </a:lnTo>
                  <a:lnTo>
                    <a:pt x="559209" y="266699"/>
                  </a:lnTo>
                  <a:lnTo>
                    <a:pt x="571599" y="270509"/>
                  </a:lnTo>
                  <a:lnTo>
                    <a:pt x="577793" y="271779"/>
                  </a:lnTo>
                  <a:lnTo>
                    <a:pt x="584601" y="273049"/>
                  </a:lnTo>
                  <a:lnTo>
                    <a:pt x="590796" y="274319"/>
                  </a:lnTo>
                  <a:lnTo>
                    <a:pt x="603185" y="278129"/>
                  </a:lnTo>
                  <a:lnTo>
                    <a:pt x="609371" y="280669"/>
                  </a:lnTo>
                  <a:lnTo>
                    <a:pt x="609992" y="281939"/>
                  </a:lnTo>
                  <a:lnTo>
                    <a:pt x="608758" y="283209"/>
                  </a:lnTo>
                  <a:lnTo>
                    <a:pt x="606895" y="283209"/>
                  </a:lnTo>
                  <a:lnTo>
                    <a:pt x="605661" y="284479"/>
                  </a:lnTo>
                  <a:lnTo>
                    <a:pt x="650249" y="284479"/>
                  </a:lnTo>
                  <a:lnTo>
                    <a:pt x="644055" y="281939"/>
                  </a:lnTo>
                  <a:lnTo>
                    <a:pt x="630431" y="276859"/>
                  </a:lnTo>
                  <a:lnTo>
                    <a:pt x="624237" y="273049"/>
                  </a:lnTo>
                  <a:lnTo>
                    <a:pt x="616187" y="271779"/>
                  </a:lnTo>
                  <a:lnTo>
                    <a:pt x="608758" y="270509"/>
                  </a:lnTo>
                  <a:lnTo>
                    <a:pt x="592650" y="267969"/>
                  </a:lnTo>
                  <a:lnTo>
                    <a:pt x="584601" y="265429"/>
                  </a:lnTo>
                  <a:lnTo>
                    <a:pt x="577172" y="265429"/>
                  </a:lnTo>
                  <a:lnTo>
                    <a:pt x="568501" y="264159"/>
                  </a:lnTo>
                  <a:close/>
                </a:path>
                <a:path w="892175" h="580389">
                  <a:moveTo>
                    <a:pt x="245237" y="279399"/>
                  </a:moveTo>
                  <a:lnTo>
                    <a:pt x="247092" y="280669"/>
                  </a:lnTo>
                  <a:lnTo>
                    <a:pt x="249568" y="281939"/>
                  </a:lnTo>
                  <a:lnTo>
                    <a:pt x="266910" y="281939"/>
                  </a:lnTo>
                  <a:lnTo>
                    <a:pt x="245237" y="279399"/>
                  </a:lnTo>
                  <a:close/>
                </a:path>
                <a:path w="892175" h="580389">
                  <a:moveTo>
                    <a:pt x="673160" y="167639"/>
                  </a:moveTo>
                  <a:lnTo>
                    <a:pt x="588319" y="167639"/>
                  </a:lnTo>
                  <a:lnTo>
                    <a:pt x="618042" y="170179"/>
                  </a:lnTo>
                  <a:lnTo>
                    <a:pt x="624858" y="171449"/>
                  </a:lnTo>
                  <a:lnTo>
                    <a:pt x="632286" y="172719"/>
                  </a:lnTo>
                  <a:lnTo>
                    <a:pt x="659533" y="177799"/>
                  </a:lnTo>
                  <a:lnTo>
                    <a:pt x="675641" y="177799"/>
                  </a:lnTo>
                  <a:lnTo>
                    <a:pt x="679972" y="179069"/>
                  </a:lnTo>
                  <a:lnTo>
                    <a:pt x="683690" y="180339"/>
                  </a:lnTo>
                  <a:lnTo>
                    <a:pt x="688022" y="181609"/>
                  </a:lnTo>
                  <a:lnTo>
                    <a:pt x="691740" y="182879"/>
                  </a:lnTo>
                  <a:lnTo>
                    <a:pt x="698547" y="184149"/>
                  </a:lnTo>
                  <a:lnTo>
                    <a:pt x="704742" y="185419"/>
                  </a:lnTo>
                  <a:lnTo>
                    <a:pt x="711558" y="187959"/>
                  </a:lnTo>
                  <a:lnTo>
                    <a:pt x="717753" y="189229"/>
                  </a:lnTo>
                  <a:lnTo>
                    <a:pt x="724560" y="191769"/>
                  </a:lnTo>
                  <a:lnTo>
                    <a:pt x="730755" y="193039"/>
                  </a:lnTo>
                  <a:lnTo>
                    <a:pt x="767914" y="208279"/>
                  </a:lnTo>
                  <a:lnTo>
                    <a:pt x="780295" y="214629"/>
                  </a:lnTo>
                  <a:lnTo>
                    <a:pt x="785869" y="217169"/>
                  </a:lnTo>
                  <a:lnTo>
                    <a:pt x="807524" y="247649"/>
                  </a:lnTo>
                  <a:lnTo>
                    <a:pt x="810026" y="253999"/>
                  </a:lnTo>
                  <a:lnTo>
                    <a:pt x="811234" y="262889"/>
                  </a:lnTo>
                  <a:lnTo>
                    <a:pt x="811738" y="269239"/>
                  </a:lnTo>
                  <a:lnTo>
                    <a:pt x="811838" y="278129"/>
                  </a:lnTo>
                  <a:lnTo>
                    <a:pt x="814944" y="269239"/>
                  </a:lnTo>
                  <a:lnTo>
                    <a:pt x="815536" y="261619"/>
                  </a:lnTo>
                  <a:lnTo>
                    <a:pt x="815462" y="257809"/>
                  </a:lnTo>
                  <a:lnTo>
                    <a:pt x="814340" y="241299"/>
                  </a:lnTo>
                  <a:lnTo>
                    <a:pt x="816238" y="240029"/>
                  </a:lnTo>
                  <a:lnTo>
                    <a:pt x="838958" y="240029"/>
                  </a:lnTo>
                  <a:lnTo>
                    <a:pt x="829870" y="232409"/>
                  </a:lnTo>
                  <a:lnTo>
                    <a:pt x="814944" y="222249"/>
                  </a:lnTo>
                  <a:lnTo>
                    <a:pt x="807524" y="218439"/>
                  </a:lnTo>
                  <a:lnTo>
                    <a:pt x="791442" y="209549"/>
                  </a:lnTo>
                  <a:lnTo>
                    <a:pt x="784014" y="205739"/>
                  </a:lnTo>
                  <a:lnTo>
                    <a:pt x="775964" y="201929"/>
                  </a:lnTo>
                  <a:lnTo>
                    <a:pt x="767914" y="199389"/>
                  </a:lnTo>
                  <a:lnTo>
                    <a:pt x="759856" y="195579"/>
                  </a:lnTo>
                  <a:lnTo>
                    <a:pt x="749330" y="189229"/>
                  </a:lnTo>
                  <a:lnTo>
                    <a:pt x="738183" y="184149"/>
                  </a:lnTo>
                  <a:lnTo>
                    <a:pt x="726415" y="181609"/>
                  </a:lnTo>
                  <a:lnTo>
                    <a:pt x="715268" y="177799"/>
                  </a:lnTo>
                  <a:lnTo>
                    <a:pt x="702887" y="175259"/>
                  </a:lnTo>
                  <a:lnTo>
                    <a:pt x="691119" y="171449"/>
                  </a:lnTo>
                  <a:lnTo>
                    <a:pt x="679351" y="168909"/>
                  </a:lnTo>
                  <a:lnTo>
                    <a:pt x="673160" y="167639"/>
                  </a:lnTo>
                  <a:close/>
                </a:path>
                <a:path w="892175" h="580389">
                  <a:moveTo>
                    <a:pt x="170305" y="262889"/>
                  </a:moveTo>
                  <a:lnTo>
                    <a:pt x="146769" y="262889"/>
                  </a:lnTo>
                  <a:lnTo>
                    <a:pt x="152342" y="264159"/>
                  </a:lnTo>
                  <a:lnTo>
                    <a:pt x="157916" y="266699"/>
                  </a:lnTo>
                  <a:lnTo>
                    <a:pt x="163489" y="267969"/>
                  </a:lnTo>
                  <a:lnTo>
                    <a:pt x="174636" y="271779"/>
                  </a:lnTo>
                  <a:lnTo>
                    <a:pt x="191357" y="275589"/>
                  </a:lnTo>
                  <a:lnTo>
                    <a:pt x="186405" y="270509"/>
                  </a:lnTo>
                  <a:lnTo>
                    <a:pt x="180210" y="267969"/>
                  </a:lnTo>
                  <a:lnTo>
                    <a:pt x="176491" y="266699"/>
                  </a:lnTo>
                  <a:lnTo>
                    <a:pt x="173402" y="265429"/>
                  </a:lnTo>
                  <a:lnTo>
                    <a:pt x="170305" y="262889"/>
                  </a:lnTo>
                  <a:close/>
                </a:path>
                <a:path w="892175" h="580389">
                  <a:moveTo>
                    <a:pt x="535681" y="274319"/>
                  </a:moveTo>
                  <a:lnTo>
                    <a:pt x="517719" y="274319"/>
                  </a:lnTo>
                  <a:lnTo>
                    <a:pt x="508435" y="275589"/>
                  </a:lnTo>
                  <a:lnTo>
                    <a:pt x="544352" y="275589"/>
                  </a:lnTo>
                  <a:lnTo>
                    <a:pt x="535681" y="274319"/>
                  </a:lnTo>
                  <a:close/>
                </a:path>
                <a:path w="892175" h="580389">
                  <a:moveTo>
                    <a:pt x="182069" y="246379"/>
                  </a:moveTo>
                  <a:lnTo>
                    <a:pt x="148624" y="246379"/>
                  </a:lnTo>
                  <a:lnTo>
                    <a:pt x="165965" y="251459"/>
                  </a:lnTo>
                  <a:lnTo>
                    <a:pt x="175257" y="252729"/>
                  </a:lnTo>
                  <a:lnTo>
                    <a:pt x="183928" y="255269"/>
                  </a:lnTo>
                  <a:lnTo>
                    <a:pt x="202504" y="259079"/>
                  </a:lnTo>
                  <a:lnTo>
                    <a:pt x="211175" y="260349"/>
                  </a:lnTo>
                  <a:lnTo>
                    <a:pt x="220467" y="262889"/>
                  </a:lnTo>
                  <a:lnTo>
                    <a:pt x="220467" y="260349"/>
                  </a:lnTo>
                  <a:lnTo>
                    <a:pt x="219224" y="259079"/>
                  </a:lnTo>
                  <a:lnTo>
                    <a:pt x="216748" y="259079"/>
                  </a:lnTo>
                  <a:lnTo>
                    <a:pt x="215506" y="257809"/>
                  </a:lnTo>
                  <a:lnTo>
                    <a:pt x="209320" y="256539"/>
                  </a:lnTo>
                  <a:lnTo>
                    <a:pt x="196930" y="251459"/>
                  </a:lnTo>
                  <a:lnTo>
                    <a:pt x="191357" y="248919"/>
                  </a:lnTo>
                  <a:lnTo>
                    <a:pt x="185162" y="247649"/>
                  </a:lnTo>
                  <a:lnTo>
                    <a:pt x="182069" y="246379"/>
                  </a:lnTo>
                  <a:close/>
                </a:path>
                <a:path w="892175" h="580389">
                  <a:moveTo>
                    <a:pt x="260715" y="238759"/>
                  </a:moveTo>
                  <a:lnTo>
                    <a:pt x="310877" y="250189"/>
                  </a:lnTo>
                  <a:lnTo>
                    <a:pt x="335647" y="250189"/>
                  </a:lnTo>
                  <a:lnTo>
                    <a:pt x="339366" y="251459"/>
                  </a:lnTo>
                  <a:lnTo>
                    <a:pt x="328840" y="256539"/>
                  </a:lnTo>
                  <a:lnTo>
                    <a:pt x="317693" y="259079"/>
                  </a:lnTo>
                  <a:lnTo>
                    <a:pt x="294778" y="261619"/>
                  </a:lnTo>
                  <a:lnTo>
                    <a:pt x="351752" y="261619"/>
                  </a:lnTo>
                  <a:lnTo>
                    <a:pt x="354231" y="253999"/>
                  </a:lnTo>
                  <a:lnTo>
                    <a:pt x="359805" y="243839"/>
                  </a:lnTo>
                  <a:lnTo>
                    <a:pt x="361507" y="241299"/>
                  </a:lnTo>
                  <a:lnTo>
                    <a:pt x="283009" y="241299"/>
                  </a:lnTo>
                  <a:lnTo>
                    <a:pt x="271241" y="240029"/>
                  </a:lnTo>
                  <a:lnTo>
                    <a:pt x="260715" y="238759"/>
                  </a:lnTo>
                  <a:close/>
                </a:path>
                <a:path w="892175" h="580389">
                  <a:moveTo>
                    <a:pt x="283631" y="0"/>
                  </a:moveTo>
                  <a:lnTo>
                    <a:pt x="253908" y="0"/>
                  </a:lnTo>
                  <a:lnTo>
                    <a:pt x="244616" y="1269"/>
                  </a:lnTo>
                  <a:lnTo>
                    <a:pt x="216748" y="8889"/>
                  </a:lnTo>
                  <a:lnTo>
                    <a:pt x="190736" y="20319"/>
                  </a:lnTo>
                  <a:lnTo>
                    <a:pt x="182686" y="26669"/>
                  </a:lnTo>
                  <a:lnTo>
                    <a:pt x="175257" y="33019"/>
                  </a:lnTo>
                  <a:lnTo>
                    <a:pt x="161013" y="44449"/>
                  </a:lnTo>
                  <a:lnTo>
                    <a:pt x="149866" y="57149"/>
                  </a:lnTo>
                  <a:lnTo>
                    <a:pt x="140574" y="71119"/>
                  </a:lnTo>
                  <a:lnTo>
                    <a:pt x="131903" y="86359"/>
                  </a:lnTo>
                  <a:lnTo>
                    <a:pt x="123853" y="101599"/>
                  </a:lnTo>
                  <a:lnTo>
                    <a:pt x="114570" y="115569"/>
                  </a:lnTo>
                  <a:lnTo>
                    <a:pt x="88557" y="146049"/>
                  </a:lnTo>
                  <a:lnTo>
                    <a:pt x="66263" y="160019"/>
                  </a:lnTo>
                  <a:lnTo>
                    <a:pt x="61923" y="162559"/>
                  </a:lnTo>
                  <a:lnTo>
                    <a:pt x="57592" y="166369"/>
                  </a:lnTo>
                  <a:lnTo>
                    <a:pt x="48300" y="171449"/>
                  </a:lnTo>
                  <a:lnTo>
                    <a:pt x="28482" y="184149"/>
                  </a:lnTo>
                  <a:lnTo>
                    <a:pt x="618" y="218439"/>
                  </a:lnTo>
                  <a:lnTo>
                    <a:pt x="0" y="231139"/>
                  </a:lnTo>
                  <a:lnTo>
                    <a:pt x="3715" y="237489"/>
                  </a:lnTo>
                  <a:lnTo>
                    <a:pt x="9288" y="242569"/>
                  </a:lnTo>
                  <a:lnTo>
                    <a:pt x="14862" y="246379"/>
                  </a:lnTo>
                  <a:lnTo>
                    <a:pt x="21675" y="248919"/>
                  </a:lnTo>
                  <a:lnTo>
                    <a:pt x="43969" y="252729"/>
                  </a:lnTo>
                  <a:lnTo>
                    <a:pt x="50776" y="253999"/>
                  </a:lnTo>
                  <a:lnTo>
                    <a:pt x="61311" y="251459"/>
                  </a:lnTo>
                  <a:lnTo>
                    <a:pt x="102802" y="246379"/>
                  </a:lnTo>
                  <a:lnTo>
                    <a:pt x="113328" y="243839"/>
                  </a:lnTo>
                  <a:lnTo>
                    <a:pt x="133767" y="241299"/>
                  </a:lnTo>
                  <a:lnTo>
                    <a:pt x="165348" y="241299"/>
                  </a:lnTo>
                  <a:lnTo>
                    <a:pt x="164110" y="240029"/>
                  </a:lnTo>
                  <a:lnTo>
                    <a:pt x="164110" y="238759"/>
                  </a:lnTo>
                  <a:lnTo>
                    <a:pt x="212107" y="238759"/>
                  </a:lnTo>
                  <a:lnTo>
                    <a:pt x="203746" y="234949"/>
                  </a:lnTo>
                  <a:lnTo>
                    <a:pt x="198785" y="232409"/>
                  </a:lnTo>
                  <a:lnTo>
                    <a:pt x="193212" y="229869"/>
                  </a:lnTo>
                  <a:lnTo>
                    <a:pt x="194454" y="228599"/>
                  </a:lnTo>
                  <a:lnTo>
                    <a:pt x="237187" y="228599"/>
                  </a:lnTo>
                  <a:lnTo>
                    <a:pt x="234711" y="227329"/>
                  </a:lnTo>
                  <a:lnTo>
                    <a:pt x="231614" y="226059"/>
                  </a:lnTo>
                  <a:lnTo>
                    <a:pt x="229138" y="224789"/>
                  </a:lnTo>
                  <a:lnTo>
                    <a:pt x="226040" y="223519"/>
                  </a:lnTo>
                  <a:lnTo>
                    <a:pt x="223564" y="220979"/>
                  </a:lnTo>
                  <a:lnTo>
                    <a:pt x="220467" y="219709"/>
                  </a:lnTo>
                  <a:lnTo>
                    <a:pt x="217991" y="218439"/>
                  </a:lnTo>
                  <a:lnTo>
                    <a:pt x="220467" y="215899"/>
                  </a:lnTo>
                  <a:lnTo>
                    <a:pt x="253908" y="215899"/>
                  </a:lnTo>
                  <a:lnTo>
                    <a:pt x="243995" y="214629"/>
                  </a:lnTo>
                  <a:lnTo>
                    <a:pt x="239664" y="213359"/>
                  </a:lnTo>
                  <a:lnTo>
                    <a:pt x="234711" y="210819"/>
                  </a:lnTo>
                  <a:lnTo>
                    <a:pt x="217369" y="205739"/>
                  </a:lnTo>
                  <a:lnTo>
                    <a:pt x="213651" y="203199"/>
                  </a:lnTo>
                  <a:lnTo>
                    <a:pt x="210554" y="200659"/>
                  </a:lnTo>
                  <a:lnTo>
                    <a:pt x="201270" y="189229"/>
                  </a:lnTo>
                  <a:lnTo>
                    <a:pt x="199411" y="186689"/>
                  </a:lnTo>
                  <a:lnTo>
                    <a:pt x="186405" y="186689"/>
                  </a:lnTo>
                  <a:lnTo>
                    <a:pt x="146769" y="162559"/>
                  </a:lnTo>
                  <a:lnTo>
                    <a:pt x="137477" y="140969"/>
                  </a:lnTo>
                  <a:lnTo>
                    <a:pt x="136243" y="138429"/>
                  </a:lnTo>
                  <a:lnTo>
                    <a:pt x="134388" y="135889"/>
                  </a:lnTo>
                  <a:lnTo>
                    <a:pt x="131903" y="133349"/>
                  </a:lnTo>
                  <a:lnTo>
                    <a:pt x="125717" y="130809"/>
                  </a:lnTo>
                  <a:lnTo>
                    <a:pt x="119522" y="130809"/>
                  </a:lnTo>
                  <a:lnTo>
                    <a:pt x="121998" y="125729"/>
                  </a:lnTo>
                  <a:lnTo>
                    <a:pt x="128193" y="115569"/>
                  </a:lnTo>
                  <a:lnTo>
                    <a:pt x="130669" y="110489"/>
                  </a:lnTo>
                  <a:lnTo>
                    <a:pt x="133767" y="105409"/>
                  </a:lnTo>
                  <a:lnTo>
                    <a:pt x="141195" y="90169"/>
                  </a:lnTo>
                  <a:lnTo>
                    <a:pt x="147390" y="81279"/>
                  </a:lnTo>
                  <a:lnTo>
                    <a:pt x="154197" y="71119"/>
                  </a:lnTo>
                  <a:lnTo>
                    <a:pt x="169063" y="53339"/>
                  </a:lnTo>
                  <a:lnTo>
                    <a:pt x="177734" y="46989"/>
                  </a:lnTo>
                  <a:lnTo>
                    <a:pt x="186405" y="39369"/>
                  </a:lnTo>
                  <a:lnTo>
                    <a:pt x="195697" y="33019"/>
                  </a:lnTo>
                  <a:lnTo>
                    <a:pt x="205601" y="26669"/>
                  </a:lnTo>
                  <a:lnTo>
                    <a:pt x="215506" y="22859"/>
                  </a:lnTo>
                  <a:lnTo>
                    <a:pt x="226040" y="17779"/>
                  </a:lnTo>
                  <a:lnTo>
                    <a:pt x="236566" y="15239"/>
                  </a:lnTo>
                  <a:lnTo>
                    <a:pt x="247713" y="12699"/>
                  </a:lnTo>
                  <a:lnTo>
                    <a:pt x="270629" y="10159"/>
                  </a:lnTo>
                  <a:lnTo>
                    <a:pt x="332558" y="10159"/>
                  </a:lnTo>
                  <a:lnTo>
                    <a:pt x="322645" y="6349"/>
                  </a:lnTo>
                  <a:lnTo>
                    <a:pt x="312741" y="3809"/>
                  </a:lnTo>
                  <a:lnTo>
                    <a:pt x="283631" y="0"/>
                  </a:lnTo>
                  <a:close/>
                </a:path>
                <a:path w="892175" h="580389">
                  <a:moveTo>
                    <a:pt x="212107" y="238759"/>
                  </a:moveTo>
                  <a:lnTo>
                    <a:pt x="173402" y="238759"/>
                  </a:lnTo>
                  <a:lnTo>
                    <a:pt x="182686" y="240029"/>
                  </a:lnTo>
                  <a:lnTo>
                    <a:pt x="191357" y="242569"/>
                  </a:lnTo>
                  <a:lnTo>
                    <a:pt x="238421" y="248919"/>
                  </a:lnTo>
                  <a:lnTo>
                    <a:pt x="238421" y="247649"/>
                  </a:lnTo>
                  <a:lnTo>
                    <a:pt x="232226" y="245109"/>
                  </a:lnTo>
                  <a:lnTo>
                    <a:pt x="221079" y="241299"/>
                  </a:lnTo>
                  <a:lnTo>
                    <a:pt x="214893" y="240029"/>
                  </a:lnTo>
                  <a:lnTo>
                    <a:pt x="212107" y="238759"/>
                  </a:lnTo>
                  <a:close/>
                </a:path>
                <a:path w="892175" h="580389">
                  <a:moveTo>
                    <a:pt x="265668" y="219709"/>
                  </a:moveTo>
                  <a:lnTo>
                    <a:pt x="265668" y="220979"/>
                  </a:lnTo>
                  <a:lnTo>
                    <a:pt x="300351" y="226059"/>
                  </a:lnTo>
                  <a:lnTo>
                    <a:pt x="335035" y="228599"/>
                  </a:lnTo>
                  <a:lnTo>
                    <a:pt x="346182" y="228599"/>
                  </a:lnTo>
                  <a:lnTo>
                    <a:pt x="349892" y="229869"/>
                  </a:lnTo>
                  <a:lnTo>
                    <a:pt x="339987" y="234949"/>
                  </a:lnTo>
                  <a:lnTo>
                    <a:pt x="328840" y="238759"/>
                  </a:lnTo>
                  <a:lnTo>
                    <a:pt x="305925" y="241299"/>
                  </a:lnTo>
                  <a:lnTo>
                    <a:pt x="361507" y="241299"/>
                  </a:lnTo>
                  <a:lnTo>
                    <a:pt x="366612" y="233679"/>
                  </a:lnTo>
                  <a:lnTo>
                    <a:pt x="374049" y="223519"/>
                  </a:lnTo>
                  <a:lnTo>
                    <a:pt x="375111" y="222249"/>
                  </a:lnTo>
                  <a:lnTo>
                    <a:pt x="287962" y="222249"/>
                  </a:lnTo>
                  <a:lnTo>
                    <a:pt x="273105" y="220979"/>
                  </a:lnTo>
                  <a:lnTo>
                    <a:pt x="265668" y="219709"/>
                  </a:lnTo>
                  <a:close/>
                </a:path>
                <a:path w="892175" h="580389">
                  <a:moveTo>
                    <a:pt x="237187" y="228599"/>
                  </a:moveTo>
                  <a:lnTo>
                    <a:pt x="194454" y="228599"/>
                  </a:lnTo>
                  <a:lnTo>
                    <a:pt x="242140" y="233679"/>
                  </a:lnTo>
                  <a:lnTo>
                    <a:pt x="243995" y="231139"/>
                  </a:lnTo>
                  <a:lnTo>
                    <a:pt x="242761" y="229869"/>
                  </a:lnTo>
                  <a:lnTo>
                    <a:pt x="240285" y="229869"/>
                  </a:lnTo>
                  <a:lnTo>
                    <a:pt x="237187" y="228599"/>
                  </a:lnTo>
                  <a:close/>
                </a:path>
                <a:path w="892175" h="580389">
                  <a:moveTo>
                    <a:pt x="290446" y="198119"/>
                  </a:moveTo>
                  <a:lnTo>
                    <a:pt x="283631" y="198119"/>
                  </a:lnTo>
                  <a:lnTo>
                    <a:pt x="293535" y="200659"/>
                  </a:lnTo>
                  <a:lnTo>
                    <a:pt x="302827" y="203199"/>
                  </a:lnTo>
                  <a:lnTo>
                    <a:pt x="322645" y="205739"/>
                  </a:lnTo>
                  <a:lnTo>
                    <a:pt x="364757" y="205739"/>
                  </a:lnTo>
                  <a:lnTo>
                    <a:pt x="366612" y="208279"/>
                  </a:lnTo>
                  <a:lnTo>
                    <a:pt x="357941" y="213359"/>
                  </a:lnTo>
                  <a:lnTo>
                    <a:pt x="352989" y="214629"/>
                  </a:lnTo>
                  <a:lnTo>
                    <a:pt x="348658" y="215899"/>
                  </a:lnTo>
                  <a:lnTo>
                    <a:pt x="328840" y="220979"/>
                  </a:lnTo>
                  <a:lnTo>
                    <a:pt x="320790" y="220979"/>
                  </a:lnTo>
                  <a:lnTo>
                    <a:pt x="304691" y="222249"/>
                  </a:lnTo>
                  <a:lnTo>
                    <a:pt x="375111" y="222249"/>
                  </a:lnTo>
                  <a:lnTo>
                    <a:pt x="381478" y="214629"/>
                  </a:lnTo>
                  <a:lnTo>
                    <a:pt x="391695" y="199389"/>
                  </a:lnTo>
                  <a:lnTo>
                    <a:pt x="296633" y="199389"/>
                  </a:lnTo>
                  <a:lnTo>
                    <a:pt x="290446" y="198119"/>
                  </a:lnTo>
                  <a:close/>
                </a:path>
                <a:path w="892175" h="580389">
                  <a:moveTo>
                    <a:pt x="253908" y="215899"/>
                  </a:moveTo>
                  <a:lnTo>
                    <a:pt x="220467" y="215899"/>
                  </a:lnTo>
                  <a:lnTo>
                    <a:pt x="224177" y="217169"/>
                  </a:lnTo>
                  <a:lnTo>
                    <a:pt x="252044" y="217169"/>
                  </a:lnTo>
                  <a:lnTo>
                    <a:pt x="253908" y="215899"/>
                  </a:lnTo>
                  <a:close/>
                </a:path>
                <a:path w="892175" h="580389">
                  <a:moveTo>
                    <a:pt x="400363" y="181609"/>
                  </a:moveTo>
                  <a:lnTo>
                    <a:pt x="382720" y="181609"/>
                  </a:lnTo>
                  <a:lnTo>
                    <a:pt x="360426" y="191769"/>
                  </a:lnTo>
                  <a:lnTo>
                    <a:pt x="354231" y="194309"/>
                  </a:lnTo>
                  <a:lnTo>
                    <a:pt x="335647" y="198119"/>
                  </a:lnTo>
                  <a:lnTo>
                    <a:pt x="323266" y="199389"/>
                  </a:lnTo>
                  <a:lnTo>
                    <a:pt x="391695" y="199389"/>
                  </a:lnTo>
                  <a:lnTo>
                    <a:pt x="395101" y="194309"/>
                  </a:lnTo>
                  <a:lnTo>
                    <a:pt x="400053" y="182879"/>
                  </a:lnTo>
                  <a:lnTo>
                    <a:pt x="400363" y="181609"/>
                  </a:lnTo>
                  <a:close/>
                </a:path>
                <a:path w="892175" h="580389">
                  <a:moveTo>
                    <a:pt x="627955" y="160019"/>
                  </a:moveTo>
                  <a:lnTo>
                    <a:pt x="489230" y="160019"/>
                  </a:lnTo>
                  <a:lnTo>
                    <a:pt x="481801" y="161289"/>
                  </a:lnTo>
                  <a:lnTo>
                    <a:pt x="466936" y="162559"/>
                  </a:lnTo>
                  <a:lnTo>
                    <a:pt x="459507" y="163829"/>
                  </a:lnTo>
                  <a:lnTo>
                    <a:pt x="452691" y="165099"/>
                  </a:lnTo>
                  <a:lnTo>
                    <a:pt x="445263" y="166369"/>
                  </a:lnTo>
                  <a:lnTo>
                    <a:pt x="418016" y="173989"/>
                  </a:lnTo>
                  <a:lnTo>
                    <a:pt x="411200" y="176529"/>
                  </a:lnTo>
                  <a:lnTo>
                    <a:pt x="408724" y="182879"/>
                  </a:lnTo>
                  <a:lnTo>
                    <a:pt x="408103" y="185419"/>
                  </a:lnTo>
                  <a:lnTo>
                    <a:pt x="408103" y="189229"/>
                  </a:lnTo>
                  <a:lnTo>
                    <a:pt x="416774" y="186689"/>
                  </a:lnTo>
                  <a:lnTo>
                    <a:pt x="424824" y="185419"/>
                  </a:lnTo>
                  <a:lnTo>
                    <a:pt x="433494" y="182879"/>
                  </a:lnTo>
                  <a:lnTo>
                    <a:pt x="449602" y="180339"/>
                  </a:lnTo>
                  <a:lnTo>
                    <a:pt x="458265" y="177799"/>
                  </a:lnTo>
                  <a:lnTo>
                    <a:pt x="466323" y="175259"/>
                  </a:lnTo>
                  <a:lnTo>
                    <a:pt x="474985" y="173989"/>
                  </a:lnTo>
                  <a:lnTo>
                    <a:pt x="483044" y="171449"/>
                  </a:lnTo>
                  <a:lnTo>
                    <a:pt x="500377" y="168909"/>
                  </a:lnTo>
                  <a:lnTo>
                    <a:pt x="517719" y="167639"/>
                  </a:lnTo>
                  <a:lnTo>
                    <a:pt x="673160" y="167639"/>
                  </a:lnTo>
                  <a:lnTo>
                    <a:pt x="666970" y="166369"/>
                  </a:lnTo>
                  <a:lnTo>
                    <a:pt x="661396" y="163829"/>
                  </a:lnTo>
                  <a:lnTo>
                    <a:pt x="661086" y="161289"/>
                  </a:lnTo>
                  <a:lnTo>
                    <a:pt x="634762" y="161289"/>
                  </a:lnTo>
                  <a:lnTo>
                    <a:pt x="627955" y="160019"/>
                  </a:lnTo>
                  <a:close/>
                </a:path>
                <a:path w="892175" h="580389">
                  <a:moveTo>
                    <a:pt x="190123" y="177799"/>
                  </a:moveTo>
                  <a:lnTo>
                    <a:pt x="188259" y="180339"/>
                  </a:lnTo>
                  <a:lnTo>
                    <a:pt x="187026" y="184149"/>
                  </a:lnTo>
                  <a:lnTo>
                    <a:pt x="186405" y="186689"/>
                  </a:lnTo>
                  <a:lnTo>
                    <a:pt x="199411" y="186689"/>
                  </a:lnTo>
                  <a:lnTo>
                    <a:pt x="193833" y="179069"/>
                  </a:lnTo>
                  <a:lnTo>
                    <a:pt x="190123" y="177799"/>
                  </a:lnTo>
                  <a:close/>
                </a:path>
                <a:path w="892175" h="580389">
                  <a:moveTo>
                    <a:pt x="407003" y="157479"/>
                  </a:moveTo>
                  <a:lnTo>
                    <a:pt x="389527" y="157479"/>
                  </a:lnTo>
                  <a:lnTo>
                    <a:pt x="387051" y="160019"/>
                  </a:lnTo>
                  <a:lnTo>
                    <a:pt x="374662" y="167639"/>
                  </a:lnTo>
                  <a:lnTo>
                    <a:pt x="371573" y="168909"/>
                  </a:lnTo>
                  <a:lnTo>
                    <a:pt x="367855" y="170179"/>
                  </a:lnTo>
                  <a:lnTo>
                    <a:pt x="364757" y="171449"/>
                  </a:lnTo>
                  <a:lnTo>
                    <a:pt x="344318" y="175259"/>
                  </a:lnTo>
                  <a:lnTo>
                    <a:pt x="336890" y="175259"/>
                  </a:lnTo>
                  <a:lnTo>
                    <a:pt x="330074" y="176529"/>
                  </a:lnTo>
                  <a:lnTo>
                    <a:pt x="322645" y="176529"/>
                  </a:lnTo>
                  <a:lnTo>
                    <a:pt x="315217" y="177799"/>
                  </a:lnTo>
                  <a:lnTo>
                    <a:pt x="314596" y="177799"/>
                  </a:lnTo>
                  <a:lnTo>
                    <a:pt x="318314" y="179069"/>
                  </a:lnTo>
                  <a:lnTo>
                    <a:pt x="321411" y="179069"/>
                  </a:lnTo>
                  <a:lnTo>
                    <a:pt x="325121" y="180339"/>
                  </a:lnTo>
                  <a:lnTo>
                    <a:pt x="331316" y="181609"/>
                  </a:lnTo>
                  <a:lnTo>
                    <a:pt x="334413" y="182879"/>
                  </a:lnTo>
                  <a:lnTo>
                    <a:pt x="352368" y="182879"/>
                  </a:lnTo>
                  <a:lnTo>
                    <a:pt x="364757" y="181609"/>
                  </a:lnTo>
                  <a:lnTo>
                    <a:pt x="400363" y="181609"/>
                  </a:lnTo>
                  <a:lnTo>
                    <a:pt x="402530" y="172719"/>
                  </a:lnTo>
                  <a:lnTo>
                    <a:pt x="405627" y="162559"/>
                  </a:lnTo>
                  <a:lnTo>
                    <a:pt x="407003" y="157479"/>
                  </a:lnTo>
                  <a:close/>
                </a:path>
                <a:path w="892175" h="580389">
                  <a:moveTo>
                    <a:pt x="307780" y="176529"/>
                  </a:moveTo>
                  <a:lnTo>
                    <a:pt x="311498" y="177799"/>
                  </a:lnTo>
                  <a:lnTo>
                    <a:pt x="315217" y="177799"/>
                  </a:lnTo>
                  <a:lnTo>
                    <a:pt x="307780" y="176529"/>
                  </a:lnTo>
                  <a:close/>
                </a:path>
                <a:path w="892175" h="580389">
                  <a:moveTo>
                    <a:pt x="566646" y="167639"/>
                  </a:moveTo>
                  <a:lnTo>
                    <a:pt x="527011" y="167639"/>
                  </a:lnTo>
                  <a:lnTo>
                    <a:pt x="544965" y="170179"/>
                  </a:lnTo>
                  <a:lnTo>
                    <a:pt x="552402" y="168909"/>
                  </a:lnTo>
                  <a:lnTo>
                    <a:pt x="559209" y="168909"/>
                  </a:lnTo>
                  <a:lnTo>
                    <a:pt x="566646" y="167639"/>
                  </a:lnTo>
                  <a:close/>
                </a:path>
                <a:path w="892175" h="580389">
                  <a:moveTo>
                    <a:pt x="645910" y="139699"/>
                  </a:moveTo>
                  <a:lnTo>
                    <a:pt x="639715" y="149859"/>
                  </a:lnTo>
                  <a:lnTo>
                    <a:pt x="634762" y="161289"/>
                  </a:lnTo>
                  <a:lnTo>
                    <a:pt x="661086" y="161289"/>
                  </a:lnTo>
                  <a:lnTo>
                    <a:pt x="660775" y="158749"/>
                  </a:lnTo>
                  <a:lnTo>
                    <a:pt x="662009" y="152399"/>
                  </a:lnTo>
                  <a:lnTo>
                    <a:pt x="661396" y="147319"/>
                  </a:lnTo>
                  <a:lnTo>
                    <a:pt x="658299" y="143509"/>
                  </a:lnTo>
                  <a:lnTo>
                    <a:pt x="654580" y="142239"/>
                  </a:lnTo>
                  <a:lnTo>
                    <a:pt x="645910" y="139699"/>
                  </a:lnTo>
                  <a:close/>
                </a:path>
                <a:path w="892175" h="580389">
                  <a:moveTo>
                    <a:pt x="310877" y="152399"/>
                  </a:moveTo>
                  <a:lnTo>
                    <a:pt x="322024" y="156209"/>
                  </a:lnTo>
                  <a:lnTo>
                    <a:pt x="330695" y="158749"/>
                  </a:lnTo>
                  <a:lnTo>
                    <a:pt x="338745" y="160019"/>
                  </a:lnTo>
                  <a:lnTo>
                    <a:pt x="356086" y="160019"/>
                  </a:lnTo>
                  <a:lnTo>
                    <a:pt x="364136" y="158749"/>
                  </a:lnTo>
                  <a:lnTo>
                    <a:pt x="372807" y="158749"/>
                  </a:lnTo>
                  <a:lnTo>
                    <a:pt x="380857" y="157479"/>
                  </a:lnTo>
                  <a:lnTo>
                    <a:pt x="407003" y="157479"/>
                  </a:lnTo>
                  <a:lnTo>
                    <a:pt x="408036" y="153669"/>
                  </a:lnTo>
                  <a:lnTo>
                    <a:pt x="322024" y="153669"/>
                  </a:lnTo>
                  <a:lnTo>
                    <a:pt x="310877" y="152399"/>
                  </a:lnTo>
                  <a:close/>
                </a:path>
                <a:path w="892175" h="580389">
                  <a:moveTo>
                    <a:pt x="600088" y="158749"/>
                  </a:moveTo>
                  <a:lnTo>
                    <a:pt x="518961" y="158749"/>
                  </a:lnTo>
                  <a:lnTo>
                    <a:pt x="504095" y="160019"/>
                  </a:lnTo>
                  <a:lnTo>
                    <a:pt x="606895" y="160019"/>
                  </a:lnTo>
                  <a:lnTo>
                    <a:pt x="600088" y="158749"/>
                  </a:lnTo>
                  <a:close/>
                </a:path>
                <a:path w="892175" h="580389">
                  <a:moveTo>
                    <a:pt x="580270" y="157479"/>
                  </a:moveTo>
                  <a:lnTo>
                    <a:pt x="533205" y="157479"/>
                  </a:lnTo>
                  <a:lnTo>
                    <a:pt x="526389" y="158749"/>
                  </a:lnTo>
                  <a:lnTo>
                    <a:pt x="587077" y="158749"/>
                  </a:lnTo>
                  <a:lnTo>
                    <a:pt x="580270" y="157479"/>
                  </a:lnTo>
                  <a:close/>
                </a:path>
                <a:path w="892175" h="580389">
                  <a:moveTo>
                    <a:pt x="411753" y="134619"/>
                  </a:moveTo>
                  <a:lnTo>
                    <a:pt x="393867" y="134619"/>
                  </a:lnTo>
                  <a:lnTo>
                    <a:pt x="385809" y="142239"/>
                  </a:lnTo>
                  <a:lnTo>
                    <a:pt x="376525" y="147319"/>
                  </a:lnTo>
                  <a:lnTo>
                    <a:pt x="366612" y="151129"/>
                  </a:lnTo>
                  <a:lnTo>
                    <a:pt x="344939" y="153669"/>
                  </a:lnTo>
                  <a:lnTo>
                    <a:pt x="408036" y="153669"/>
                  </a:lnTo>
                  <a:lnTo>
                    <a:pt x="408724" y="151129"/>
                  </a:lnTo>
                  <a:lnTo>
                    <a:pt x="411200" y="139699"/>
                  </a:lnTo>
                  <a:lnTo>
                    <a:pt x="411753" y="134619"/>
                  </a:lnTo>
                  <a:close/>
                </a:path>
                <a:path w="892175" h="580389">
                  <a:moveTo>
                    <a:pt x="385809" y="134619"/>
                  </a:moveTo>
                  <a:lnTo>
                    <a:pt x="356708" y="134619"/>
                  </a:lnTo>
                  <a:lnTo>
                    <a:pt x="364136" y="135889"/>
                  </a:lnTo>
                  <a:lnTo>
                    <a:pt x="370952" y="137159"/>
                  </a:lnTo>
                  <a:lnTo>
                    <a:pt x="374049" y="137159"/>
                  </a:lnTo>
                  <a:lnTo>
                    <a:pt x="380235" y="135889"/>
                  </a:lnTo>
                  <a:lnTo>
                    <a:pt x="382720" y="135889"/>
                  </a:lnTo>
                  <a:lnTo>
                    <a:pt x="385809" y="134619"/>
                  </a:lnTo>
                  <a:close/>
                </a:path>
                <a:path w="892175" h="580389">
                  <a:moveTo>
                    <a:pt x="320169" y="129539"/>
                  </a:moveTo>
                  <a:lnTo>
                    <a:pt x="313974" y="129539"/>
                  </a:lnTo>
                  <a:lnTo>
                    <a:pt x="320169" y="132079"/>
                  </a:lnTo>
                  <a:lnTo>
                    <a:pt x="327598" y="134619"/>
                  </a:lnTo>
                  <a:lnTo>
                    <a:pt x="334413" y="135889"/>
                  </a:lnTo>
                  <a:lnTo>
                    <a:pt x="341842" y="135889"/>
                  </a:lnTo>
                  <a:lnTo>
                    <a:pt x="349279" y="134619"/>
                  </a:lnTo>
                  <a:lnTo>
                    <a:pt x="411753" y="134619"/>
                  </a:lnTo>
                  <a:lnTo>
                    <a:pt x="412167" y="130809"/>
                  </a:lnTo>
                  <a:lnTo>
                    <a:pt x="332558" y="130809"/>
                  </a:lnTo>
                  <a:lnTo>
                    <a:pt x="320169" y="129539"/>
                  </a:lnTo>
                  <a:close/>
                </a:path>
                <a:path w="892175" h="580389">
                  <a:moveTo>
                    <a:pt x="411666" y="109219"/>
                  </a:moveTo>
                  <a:lnTo>
                    <a:pt x="396343" y="109219"/>
                  </a:lnTo>
                  <a:lnTo>
                    <a:pt x="398820" y="111759"/>
                  </a:lnTo>
                  <a:lnTo>
                    <a:pt x="399441" y="113029"/>
                  </a:lnTo>
                  <a:lnTo>
                    <a:pt x="399441" y="114299"/>
                  </a:lnTo>
                  <a:lnTo>
                    <a:pt x="395722" y="116839"/>
                  </a:lnTo>
                  <a:lnTo>
                    <a:pt x="391382" y="120649"/>
                  </a:lnTo>
                  <a:lnTo>
                    <a:pt x="387051" y="123189"/>
                  </a:lnTo>
                  <a:lnTo>
                    <a:pt x="377147" y="125729"/>
                  </a:lnTo>
                  <a:lnTo>
                    <a:pt x="362281" y="128269"/>
                  </a:lnTo>
                  <a:lnTo>
                    <a:pt x="356708" y="129539"/>
                  </a:lnTo>
                  <a:lnTo>
                    <a:pt x="344318" y="130809"/>
                  </a:lnTo>
                  <a:lnTo>
                    <a:pt x="412167" y="130809"/>
                  </a:lnTo>
                  <a:lnTo>
                    <a:pt x="412443" y="128269"/>
                  </a:lnTo>
                  <a:lnTo>
                    <a:pt x="413064" y="116839"/>
                  </a:lnTo>
                  <a:lnTo>
                    <a:pt x="411666" y="109219"/>
                  </a:lnTo>
                  <a:close/>
                </a:path>
                <a:path w="892175" h="580389">
                  <a:moveTo>
                    <a:pt x="325743" y="59689"/>
                  </a:moveTo>
                  <a:lnTo>
                    <a:pt x="324500" y="60959"/>
                  </a:lnTo>
                  <a:lnTo>
                    <a:pt x="331316" y="63499"/>
                  </a:lnTo>
                  <a:lnTo>
                    <a:pt x="338745" y="66039"/>
                  </a:lnTo>
                  <a:lnTo>
                    <a:pt x="346182" y="67309"/>
                  </a:lnTo>
                  <a:lnTo>
                    <a:pt x="353610" y="67309"/>
                  </a:lnTo>
                  <a:lnTo>
                    <a:pt x="361660" y="68579"/>
                  </a:lnTo>
                  <a:lnTo>
                    <a:pt x="369088" y="69849"/>
                  </a:lnTo>
                  <a:lnTo>
                    <a:pt x="384575" y="69849"/>
                  </a:lnTo>
                  <a:lnTo>
                    <a:pt x="386430" y="72389"/>
                  </a:lnTo>
                  <a:lnTo>
                    <a:pt x="387051" y="73659"/>
                  </a:lnTo>
                  <a:lnTo>
                    <a:pt x="387673" y="73659"/>
                  </a:lnTo>
                  <a:lnTo>
                    <a:pt x="386430" y="76199"/>
                  </a:lnTo>
                  <a:lnTo>
                    <a:pt x="377147" y="77469"/>
                  </a:lnTo>
                  <a:lnTo>
                    <a:pt x="367855" y="80009"/>
                  </a:lnTo>
                  <a:lnTo>
                    <a:pt x="339987" y="82549"/>
                  </a:lnTo>
                  <a:lnTo>
                    <a:pt x="330695" y="83819"/>
                  </a:lnTo>
                  <a:lnTo>
                    <a:pt x="313974" y="83819"/>
                  </a:lnTo>
                  <a:lnTo>
                    <a:pt x="314596" y="85089"/>
                  </a:lnTo>
                  <a:lnTo>
                    <a:pt x="354853" y="90169"/>
                  </a:lnTo>
                  <a:lnTo>
                    <a:pt x="395101" y="90169"/>
                  </a:lnTo>
                  <a:lnTo>
                    <a:pt x="395722" y="93979"/>
                  </a:lnTo>
                  <a:lnTo>
                    <a:pt x="377147" y="101599"/>
                  </a:lnTo>
                  <a:lnTo>
                    <a:pt x="367233" y="104139"/>
                  </a:lnTo>
                  <a:lnTo>
                    <a:pt x="346794" y="106679"/>
                  </a:lnTo>
                  <a:lnTo>
                    <a:pt x="313353" y="106679"/>
                  </a:lnTo>
                  <a:lnTo>
                    <a:pt x="313353" y="107949"/>
                  </a:lnTo>
                  <a:lnTo>
                    <a:pt x="318927" y="109219"/>
                  </a:lnTo>
                  <a:lnTo>
                    <a:pt x="331316" y="111759"/>
                  </a:lnTo>
                  <a:lnTo>
                    <a:pt x="362281" y="111759"/>
                  </a:lnTo>
                  <a:lnTo>
                    <a:pt x="370952" y="113029"/>
                  </a:lnTo>
                  <a:lnTo>
                    <a:pt x="379623" y="113029"/>
                  </a:lnTo>
                  <a:lnTo>
                    <a:pt x="388294" y="111759"/>
                  </a:lnTo>
                  <a:lnTo>
                    <a:pt x="392004" y="110489"/>
                  </a:lnTo>
                  <a:lnTo>
                    <a:pt x="396343" y="109219"/>
                  </a:lnTo>
                  <a:lnTo>
                    <a:pt x="411666" y="109219"/>
                  </a:lnTo>
                  <a:lnTo>
                    <a:pt x="411200" y="106679"/>
                  </a:lnTo>
                  <a:lnTo>
                    <a:pt x="408103" y="95249"/>
                  </a:lnTo>
                  <a:lnTo>
                    <a:pt x="405627" y="83819"/>
                  </a:lnTo>
                  <a:lnTo>
                    <a:pt x="401296" y="74929"/>
                  </a:lnTo>
                  <a:lnTo>
                    <a:pt x="396343" y="66039"/>
                  </a:lnTo>
                  <a:lnTo>
                    <a:pt x="394716" y="62229"/>
                  </a:lnTo>
                  <a:lnTo>
                    <a:pt x="344318" y="62229"/>
                  </a:lnTo>
                  <a:lnTo>
                    <a:pt x="338132" y="60959"/>
                  </a:lnTo>
                  <a:lnTo>
                    <a:pt x="331937" y="60959"/>
                  </a:lnTo>
                  <a:lnTo>
                    <a:pt x="325743" y="59689"/>
                  </a:lnTo>
                  <a:close/>
                </a:path>
                <a:path w="892175" h="580389">
                  <a:moveTo>
                    <a:pt x="314596" y="105409"/>
                  </a:moveTo>
                  <a:lnTo>
                    <a:pt x="314596" y="106679"/>
                  </a:lnTo>
                  <a:lnTo>
                    <a:pt x="325121" y="106679"/>
                  </a:lnTo>
                  <a:lnTo>
                    <a:pt x="314596" y="105409"/>
                  </a:lnTo>
                  <a:close/>
                </a:path>
                <a:path w="892175" h="580389">
                  <a:moveTo>
                    <a:pt x="395101" y="90169"/>
                  </a:moveTo>
                  <a:lnTo>
                    <a:pt x="365378" y="90169"/>
                  </a:lnTo>
                  <a:lnTo>
                    <a:pt x="375283" y="91439"/>
                  </a:lnTo>
                  <a:lnTo>
                    <a:pt x="385196" y="91439"/>
                  </a:lnTo>
                  <a:lnTo>
                    <a:pt x="395101" y="90169"/>
                  </a:lnTo>
                  <a:close/>
                </a:path>
                <a:path w="892175" h="580389">
                  <a:moveTo>
                    <a:pt x="321411" y="82549"/>
                  </a:moveTo>
                  <a:lnTo>
                    <a:pt x="312119" y="82549"/>
                  </a:lnTo>
                  <a:lnTo>
                    <a:pt x="312741" y="83819"/>
                  </a:lnTo>
                  <a:lnTo>
                    <a:pt x="330695" y="83819"/>
                  </a:lnTo>
                  <a:lnTo>
                    <a:pt x="321411" y="82549"/>
                  </a:lnTo>
                  <a:close/>
                </a:path>
                <a:path w="892175" h="580389">
                  <a:moveTo>
                    <a:pt x="332558" y="10159"/>
                  </a:moveTo>
                  <a:lnTo>
                    <a:pt x="270629" y="10159"/>
                  </a:lnTo>
                  <a:lnTo>
                    <a:pt x="294156" y="12699"/>
                  </a:lnTo>
                  <a:lnTo>
                    <a:pt x="297875" y="13969"/>
                  </a:lnTo>
                  <a:lnTo>
                    <a:pt x="305303" y="15239"/>
                  </a:lnTo>
                  <a:lnTo>
                    <a:pt x="313974" y="15239"/>
                  </a:lnTo>
                  <a:lnTo>
                    <a:pt x="317693" y="16509"/>
                  </a:lnTo>
                  <a:lnTo>
                    <a:pt x="320790" y="17779"/>
                  </a:lnTo>
                  <a:lnTo>
                    <a:pt x="323888" y="20319"/>
                  </a:lnTo>
                  <a:lnTo>
                    <a:pt x="283009" y="20319"/>
                  </a:lnTo>
                  <a:lnTo>
                    <a:pt x="292301" y="22859"/>
                  </a:lnTo>
                  <a:lnTo>
                    <a:pt x="302206" y="24129"/>
                  </a:lnTo>
                  <a:lnTo>
                    <a:pt x="322645" y="24129"/>
                  </a:lnTo>
                  <a:lnTo>
                    <a:pt x="332558" y="25399"/>
                  </a:lnTo>
                  <a:lnTo>
                    <a:pt x="341842" y="27939"/>
                  </a:lnTo>
                  <a:lnTo>
                    <a:pt x="349892" y="31749"/>
                  </a:lnTo>
                  <a:lnTo>
                    <a:pt x="356708" y="39369"/>
                  </a:lnTo>
                  <a:lnTo>
                    <a:pt x="348037" y="40639"/>
                  </a:lnTo>
                  <a:lnTo>
                    <a:pt x="321411" y="40639"/>
                  </a:lnTo>
                  <a:lnTo>
                    <a:pt x="321411" y="41909"/>
                  </a:lnTo>
                  <a:lnTo>
                    <a:pt x="341842" y="45719"/>
                  </a:lnTo>
                  <a:lnTo>
                    <a:pt x="349279" y="46989"/>
                  </a:lnTo>
                  <a:lnTo>
                    <a:pt x="356086" y="46989"/>
                  </a:lnTo>
                  <a:lnTo>
                    <a:pt x="363515" y="49529"/>
                  </a:lnTo>
                  <a:lnTo>
                    <a:pt x="369710" y="50799"/>
                  </a:lnTo>
                  <a:lnTo>
                    <a:pt x="375904" y="54609"/>
                  </a:lnTo>
                  <a:lnTo>
                    <a:pt x="376525" y="55879"/>
                  </a:lnTo>
                  <a:lnTo>
                    <a:pt x="374662" y="58419"/>
                  </a:lnTo>
                  <a:lnTo>
                    <a:pt x="368476" y="59689"/>
                  </a:lnTo>
                  <a:lnTo>
                    <a:pt x="356086" y="60959"/>
                  </a:lnTo>
                  <a:lnTo>
                    <a:pt x="350513" y="60959"/>
                  </a:lnTo>
                  <a:lnTo>
                    <a:pt x="344318" y="62229"/>
                  </a:lnTo>
                  <a:lnTo>
                    <a:pt x="394716" y="62229"/>
                  </a:lnTo>
                  <a:lnTo>
                    <a:pt x="392004" y="55879"/>
                  </a:lnTo>
                  <a:lnTo>
                    <a:pt x="385196" y="48259"/>
                  </a:lnTo>
                  <a:lnTo>
                    <a:pt x="378297" y="40639"/>
                  </a:lnTo>
                  <a:lnTo>
                    <a:pt x="335647" y="40639"/>
                  </a:lnTo>
                  <a:lnTo>
                    <a:pt x="322645" y="39369"/>
                  </a:lnTo>
                  <a:lnTo>
                    <a:pt x="377147" y="39369"/>
                  </a:lnTo>
                  <a:lnTo>
                    <a:pt x="369088" y="31749"/>
                  </a:lnTo>
                  <a:lnTo>
                    <a:pt x="360426" y="25399"/>
                  </a:lnTo>
                  <a:lnTo>
                    <a:pt x="341842" y="13969"/>
                  </a:lnTo>
                  <a:lnTo>
                    <a:pt x="332558" y="101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9189486" y="4290849"/>
              <a:ext cx="68116" cy="816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9010510" y="4354410"/>
              <a:ext cx="119380" cy="52705"/>
            </a:xfrm>
            <a:custGeom>
              <a:avLst/>
              <a:gdLst/>
              <a:ahLst/>
              <a:cxnLst/>
              <a:rect l="l" t="t" r="r" b="b"/>
              <a:pathLst>
                <a:path w="119379" h="52704">
                  <a:moveTo>
                    <a:pt x="99695" y="1244"/>
                  </a:moveTo>
                  <a:lnTo>
                    <a:pt x="92887" y="0"/>
                  </a:lnTo>
                  <a:lnTo>
                    <a:pt x="85458" y="0"/>
                  </a:lnTo>
                  <a:lnTo>
                    <a:pt x="78651" y="622"/>
                  </a:lnTo>
                  <a:lnTo>
                    <a:pt x="71831" y="1866"/>
                  </a:lnTo>
                  <a:lnTo>
                    <a:pt x="65633" y="3733"/>
                  </a:lnTo>
                  <a:lnTo>
                    <a:pt x="58826" y="6858"/>
                  </a:lnTo>
                  <a:lnTo>
                    <a:pt x="52628" y="9347"/>
                  </a:lnTo>
                  <a:lnTo>
                    <a:pt x="47066" y="12458"/>
                  </a:lnTo>
                  <a:lnTo>
                    <a:pt x="74307" y="8102"/>
                  </a:lnTo>
                  <a:lnTo>
                    <a:pt x="78651" y="8102"/>
                  </a:lnTo>
                  <a:lnTo>
                    <a:pt x="81127" y="6235"/>
                  </a:lnTo>
                  <a:lnTo>
                    <a:pt x="86690" y="4978"/>
                  </a:lnTo>
                  <a:lnTo>
                    <a:pt x="92887" y="4978"/>
                  </a:lnTo>
                  <a:lnTo>
                    <a:pt x="95364" y="4356"/>
                  </a:lnTo>
                  <a:lnTo>
                    <a:pt x="97840" y="3111"/>
                  </a:lnTo>
                  <a:lnTo>
                    <a:pt x="99695" y="1244"/>
                  </a:lnTo>
                  <a:close/>
                </a:path>
                <a:path w="119379" h="52704">
                  <a:moveTo>
                    <a:pt x="105892" y="12458"/>
                  </a:moveTo>
                  <a:lnTo>
                    <a:pt x="95364" y="13703"/>
                  </a:lnTo>
                  <a:lnTo>
                    <a:pt x="74930" y="17437"/>
                  </a:lnTo>
                  <a:lnTo>
                    <a:pt x="65011" y="19939"/>
                  </a:lnTo>
                  <a:lnTo>
                    <a:pt x="55105" y="21805"/>
                  </a:lnTo>
                  <a:lnTo>
                    <a:pt x="44589" y="24295"/>
                  </a:lnTo>
                  <a:lnTo>
                    <a:pt x="24142" y="28041"/>
                  </a:lnTo>
                  <a:lnTo>
                    <a:pt x="8039" y="36144"/>
                  </a:lnTo>
                  <a:lnTo>
                    <a:pt x="60680" y="26797"/>
                  </a:lnTo>
                  <a:lnTo>
                    <a:pt x="70586" y="24295"/>
                  </a:lnTo>
                  <a:lnTo>
                    <a:pt x="91643" y="20561"/>
                  </a:lnTo>
                  <a:lnTo>
                    <a:pt x="95364" y="18694"/>
                  </a:lnTo>
                  <a:lnTo>
                    <a:pt x="99695" y="16814"/>
                  </a:lnTo>
                  <a:lnTo>
                    <a:pt x="103416" y="14947"/>
                  </a:lnTo>
                  <a:lnTo>
                    <a:pt x="105892" y="12458"/>
                  </a:lnTo>
                  <a:close/>
                </a:path>
                <a:path w="119379" h="52704">
                  <a:moveTo>
                    <a:pt x="118897" y="27419"/>
                  </a:moveTo>
                  <a:lnTo>
                    <a:pt x="117665" y="26797"/>
                  </a:lnTo>
                  <a:lnTo>
                    <a:pt x="110223" y="27419"/>
                  </a:lnTo>
                  <a:lnTo>
                    <a:pt x="72453" y="33642"/>
                  </a:lnTo>
                  <a:lnTo>
                    <a:pt x="43345" y="41122"/>
                  </a:lnTo>
                  <a:lnTo>
                    <a:pt x="0" y="52336"/>
                  </a:lnTo>
                  <a:lnTo>
                    <a:pt x="15468" y="52336"/>
                  </a:lnTo>
                  <a:lnTo>
                    <a:pt x="38392" y="50469"/>
                  </a:lnTo>
                  <a:lnTo>
                    <a:pt x="53873" y="47980"/>
                  </a:lnTo>
                  <a:lnTo>
                    <a:pt x="61302" y="46101"/>
                  </a:lnTo>
                  <a:lnTo>
                    <a:pt x="68732" y="44856"/>
                  </a:lnTo>
                  <a:lnTo>
                    <a:pt x="75552" y="42989"/>
                  </a:lnTo>
                  <a:lnTo>
                    <a:pt x="82981" y="40500"/>
                  </a:lnTo>
                  <a:lnTo>
                    <a:pt x="90411" y="38633"/>
                  </a:lnTo>
                  <a:lnTo>
                    <a:pt x="97218" y="36144"/>
                  </a:lnTo>
                  <a:lnTo>
                    <a:pt x="104648" y="34264"/>
                  </a:lnTo>
                  <a:lnTo>
                    <a:pt x="112090" y="31775"/>
                  </a:lnTo>
                  <a:lnTo>
                    <a:pt x="118897" y="29286"/>
                  </a:lnTo>
                  <a:lnTo>
                    <a:pt x="118897" y="274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9378364" y="4391166"/>
              <a:ext cx="91440" cy="23495"/>
            </a:xfrm>
            <a:custGeom>
              <a:avLst/>
              <a:gdLst/>
              <a:ahLst/>
              <a:cxnLst/>
              <a:rect l="l" t="t" r="r" b="b"/>
              <a:pathLst>
                <a:path w="91440" h="23495">
                  <a:moveTo>
                    <a:pt x="91031" y="0"/>
                  </a:moveTo>
                  <a:lnTo>
                    <a:pt x="80505" y="0"/>
                  </a:lnTo>
                  <a:lnTo>
                    <a:pt x="49540" y="1868"/>
                  </a:lnTo>
                  <a:lnTo>
                    <a:pt x="8670" y="9966"/>
                  </a:lnTo>
                  <a:lnTo>
                    <a:pt x="0" y="18687"/>
                  </a:lnTo>
                  <a:lnTo>
                    <a:pt x="1854" y="20565"/>
                  </a:lnTo>
                  <a:lnTo>
                    <a:pt x="4331" y="22433"/>
                  </a:lnTo>
                  <a:lnTo>
                    <a:pt x="6807" y="23056"/>
                  </a:lnTo>
                  <a:lnTo>
                    <a:pt x="12380" y="23056"/>
                  </a:lnTo>
                  <a:lnTo>
                    <a:pt x="15478" y="22433"/>
                  </a:lnTo>
                  <a:lnTo>
                    <a:pt x="17954" y="22433"/>
                  </a:lnTo>
                  <a:lnTo>
                    <a:pt x="20439" y="21810"/>
                  </a:lnTo>
                  <a:lnTo>
                    <a:pt x="25391" y="19310"/>
                  </a:lnTo>
                  <a:lnTo>
                    <a:pt x="30343" y="17441"/>
                  </a:lnTo>
                  <a:lnTo>
                    <a:pt x="53259" y="12458"/>
                  </a:lnTo>
                  <a:lnTo>
                    <a:pt x="64406" y="9966"/>
                  </a:lnTo>
                  <a:lnTo>
                    <a:pt x="67503" y="8720"/>
                  </a:lnTo>
                  <a:lnTo>
                    <a:pt x="71213" y="7475"/>
                  </a:lnTo>
                  <a:lnTo>
                    <a:pt x="74310" y="6852"/>
                  </a:lnTo>
                  <a:lnTo>
                    <a:pt x="77408" y="5606"/>
                  </a:lnTo>
                  <a:lnTo>
                    <a:pt x="91031" y="3114"/>
                  </a:lnTo>
                  <a:lnTo>
                    <a:pt x="910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001836" y="4396777"/>
              <a:ext cx="182245" cy="46355"/>
            </a:xfrm>
            <a:custGeom>
              <a:avLst/>
              <a:gdLst/>
              <a:ahLst/>
              <a:cxnLst/>
              <a:rect l="l" t="t" r="r" b="b"/>
              <a:pathLst>
                <a:path w="182245" h="46354">
                  <a:moveTo>
                    <a:pt x="143662" y="622"/>
                  </a:moveTo>
                  <a:lnTo>
                    <a:pt x="137477" y="0"/>
                  </a:lnTo>
                  <a:lnTo>
                    <a:pt x="131292" y="622"/>
                  </a:lnTo>
                  <a:lnTo>
                    <a:pt x="119519" y="3111"/>
                  </a:lnTo>
                  <a:lnTo>
                    <a:pt x="113944" y="4978"/>
                  </a:lnTo>
                  <a:lnTo>
                    <a:pt x="107746" y="6858"/>
                  </a:lnTo>
                  <a:lnTo>
                    <a:pt x="95364" y="8102"/>
                  </a:lnTo>
                  <a:lnTo>
                    <a:pt x="82981" y="10591"/>
                  </a:lnTo>
                  <a:lnTo>
                    <a:pt x="71208" y="12458"/>
                  </a:lnTo>
                  <a:lnTo>
                    <a:pt x="58826" y="14960"/>
                  </a:lnTo>
                  <a:lnTo>
                    <a:pt x="47066" y="16827"/>
                  </a:lnTo>
                  <a:lnTo>
                    <a:pt x="11150" y="24307"/>
                  </a:lnTo>
                  <a:lnTo>
                    <a:pt x="0" y="27419"/>
                  </a:lnTo>
                  <a:lnTo>
                    <a:pt x="5575" y="28663"/>
                  </a:lnTo>
                  <a:lnTo>
                    <a:pt x="17957" y="28663"/>
                  </a:lnTo>
                  <a:lnTo>
                    <a:pt x="37769" y="26797"/>
                  </a:lnTo>
                  <a:lnTo>
                    <a:pt x="43967" y="25552"/>
                  </a:lnTo>
                  <a:lnTo>
                    <a:pt x="50165" y="24930"/>
                  </a:lnTo>
                  <a:lnTo>
                    <a:pt x="74307" y="19939"/>
                  </a:lnTo>
                  <a:lnTo>
                    <a:pt x="86080" y="18072"/>
                  </a:lnTo>
                  <a:lnTo>
                    <a:pt x="97840" y="15582"/>
                  </a:lnTo>
                  <a:lnTo>
                    <a:pt x="121373" y="9347"/>
                  </a:lnTo>
                  <a:lnTo>
                    <a:pt x="132524" y="5613"/>
                  </a:lnTo>
                  <a:lnTo>
                    <a:pt x="143662" y="622"/>
                  </a:lnTo>
                  <a:close/>
                </a:path>
                <a:path w="182245" h="46354">
                  <a:moveTo>
                    <a:pt x="182067" y="9969"/>
                  </a:moveTo>
                  <a:lnTo>
                    <a:pt x="180200" y="8102"/>
                  </a:lnTo>
                  <a:lnTo>
                    <a:pt x="163487" y="10591"/>
                  </a:lnTo>
                  <a:lnTo>
                    <a:pt x="155435" y="12458"/>
                  </a:lnTo>
                  <a:lnTo>
                    <a:pt x="147383" y="13703"/>
                  </a:lnTo>
                  <a:lnTo>
                    <a:pt x="138709" y="15582"/>
                  </a:lnTo>
                  <a:lnTo>
                    <a:pt x="89801" y="26797"/>
                  </a:lnTo>
                  <a:lnTo>
                    <a:pt x="73685" y="30530"/>
                  </a:lnTo>
                  <a:lnTo>
                    <a:pt x="65633" y="31775"/>
                  </a:lnTo>
                  <a:lnTo>
                    <a:pt x="57594" y="33642"/>
                  </a:lnTo>
                  <a:lnTo>
                    <a:pt x="49542" y="34899"/>
                  </a:lnTo>
                  <a:lnTo>
                    <a:pt x="43345" y="36144"/>
                  </a:lnTo>
                  <a:lnTo>
                    <a:pt x="30340" y="37388"/>
                  </a:lnTo>
                  <a:lnTo>
                    <a:pt x="24142" y="37388"/>
                  </a:lnTo>
                  <a:lnTo>
                    <a:pt x="6197" y="39255"/>
                  </a:lnTo>
                  <a:lnTo>
                    <a:pt x="0" y="41122"/>
                  </a:lnTo>
                  <a:lnTo>
                    <a:pt x="10528" y="44234"/>
                  </a:lnTo>
                  <a:lnTo>
                    <a:pt x="21056" y="46113"/>
                  </a:lnTo>
                  <a:lnTo>
                    <a:pt x="31572" y="46113"/>
                  </a:lnTo>
                  <a:lnTo>
                    <a:pt x="53873" y="43611"/>
                  </a:lnTo>
                  <a:lnTo>
                    <a:pt x="86080" y="38011"/>
                  </a:lnTo>
                  <a:lnTo>
                    <a:pt x="98463" y="36144"/>
                  </a:lnTo>
                  <a:lnTo>
                    <a:pt x="123240" y="31153"/>
                  </a:lnTo>
                  <a:lnTo>
                    <a:pt x="135623" y="28041"/>
                  </a:lnTo>
                  <a:lnTo>
                    <a:pt x="170929" y="16827"/>
                  </a:lnTo>
                  <a:lnTo>
                    <a:pt x="182067" y="11836"/>
                  </a:lnTo>
                  <a:lnTo>
                    <a:pt x="182067" y="99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9363494" y="4414850"/>
              <a:ext cx="331470" cy="59055"/>
            </a:xfrm>
            <a:custGeom>
              <a:avLst/>
              <a:gdLst/>
              <a:ahLst/>
              <a:cxnLst/>
              <a:rect l="l" t="t" r="r" b="b"/>
              <a:pathLst>
                <a:path w="331470" h="59054">
                  <a:moveTo>
                    <a:pt x="94754" y="1244"/>
                  </a:moveTo>
                  <a:lnTo>
                    <a:pt x="85471" y="0"/>
                  </a:lnTo>
                  <a:lnTo>
                    <a:pt x="66255" y="0"/>
                  </a:lnTo>
                  <a:lnTo>
                    <a:pt x="56349" y="622"/>
                  </a:lnTo>
                  <a:lnTo>
                    <a:pt x="36537" y="3111"/>
                  </a:lnTo>
                  <a:lnTo>
                    <a:pt x="17957" y="6858"/>
                  </a:lnTo>
                  <a:lnTo>
                    <a:pt x="15481" y="8724"/>
                  </a:lnTo>
                  <a:lnTo>
                    <a:pt x="6197" y="12458"/>
                  </a:lnTo>
                  <a:lnTo>
                    <a:pt x="1244" y="16192"/>
                  </a:lnTo>
                  <a:lnTo>
                    <a:pt x="0" y="18694"/>
                  </a:lnTo>
                  <a:lnTo>
                    <a:pt x="0" y="21805"/>
                  </a:lnTo>
                  <a:lnTo>
                    <a:pt x="12382" y="20561"/>
                  </a:lnTo>
                  <a:lnTo>
                    <a:pt x="24155" y="18694"/>
                  </a:lnTo>
                  <a:lnTo>
                    <a:pt x="35915" y="16192"/>
                  </a:lnTo>
                  <a:lnTo>
                    <a:pt x="59448" y="9969"/>
                  </a:lnTo>
                  <a:lnTo>
                    <a:pt x="82372" y="4991"/>
                  </a:lnTo>
                  <a:lnTo>
                    <a:pt x="94754" y="3111"/>
                  </a:lnTo>
                  <a:lnTo>
                    <a:pt x="94754" y="1244"/>
                  </a:lnTo>
                  <a:close/>
                </a:path>
                <a:path w="331470" h="59054">
                  <a:moveTo>
                    <a:pt x="331317" y="58559"/>
                  </a:moveTo>
                  <a:lnTo>
                    <a:pt x="330695" y="56692"/>
                  </a:lnTo>
                  <a:lnTo>
                    <a:pt x="330695" y="54203"/>
                  </a:lnTo>
                  <a:lnTo>
                    <a:pt x="329463" y="49847"/>
                  </a:lnTo>
                  <a:lnTo>
                    <a:pt x="295389" y="28041"/>
                  </a:lnTo>
                  <a:lnTo>
                    <a:pt x="276199" y="21183"/>
                  </a:lnTo>
                  <a:lnTo>
                    <a:pt x="257619" y="14947"/>
                  </a:lnTo>
                  <a:lnTo>
                    <a:pt x="257619" y="16192"/>
                  </a:lnTo>
                  <a:lnTo>
                    <a:pt x="263817" y="18072"/>
                  </a:lnTo>
                  <a:lnTo>
                    <a:pt x="269392" y="19939"/>
                  </a:lnTo>
                  <a:lnTo>
                    <a:pt x="274967" y="22428"/>
                  </a:lnTo>
                  <a:lnTo>
                    <a:pt x="286118" y="28663"/>
                  </a:lnTo>
                  <a:lnTo>
                    <a:pt x="291058" y="31775"/>
                  </a:lnTo>
                  <a:lnTo>
                    <a:pt x="296633" y="34899"/>
                  </a:lnTo>
                  <a:lnTo>
                    <a:pt x="302209" y="37388"/>
                  </a:lnTo>
                  <a:lnTo>
                    <a:pt x="305930" y="39878"/>
                  </a:lnTo>
                  <a:lnTo>
                    <a:pt x="313359" y="46113"/>
                  </a:lnTo>
                  <a:lnTo>
                    <a:pt x="317080" y="48602"/>
                  </a:lnTo>
                  <a:lnTo>
                    <a:pt x="320179" y="51714"/>
                  </a:lnTo>
                  <a:lnTo>
                    <a:pt x="327596" y="56692"/>
                  </a:lnTo>
                  <a:lnTo>
                    <a:pt x="331317" y="585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9793272" y="4433533"/>
              <a:ext cx="4445" cy="4445"/>
            </a:xfrm>
            <a:custGeom>
              <a:avLst/>
              <a:gdLst/>
              <a:ahLst/>
              <a:cxnLst/>
              <a:rect l="l" t="t" r="r" b="b"/>
              <a:pathLst>
                <a:path w="4445" h="4445">
                  <a:moveTo>
                    <a:pt x="0" y="0"/>
                  </a:moveTo>
                  <a:lnTo>
                    <a:pt x="0" y="1245"/>
                  </a:lnTo>
                  <a:lnTo>
                    <a:pt x="603" y="3114"/>
                  </a:lnTo>
                  <a:lnTo>
                    <a:pt x="1898" y="3737"/>
                  </a:lnTo>
                  <a:lnTo>
                    <a:pt x="3709" y="4360"/>
                  </a:lnTo>
                  <a:lnTo>
                    <a:pt x="4313" y="2491"/>
                  </a:lnTo>
                  <a:lnTo>
                    <a:pt x="3105" y="1245"/>
                  </a:lnTo>
                  <a:lnTo>
                    <a:pt x="1207" y="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9339961" y="4434789"/>
              <a:ext cx="353695" cy="68580"/>
            </a:xfrm>
            <a:custGeom>
              <a:avLst/>
              <a:gdLst/>
              <a:ahLst/>
              <a:cxnLst/>
              <a:rect l="l" t="t" r="r" b="b"/>
              <a:pathLst>
                <a:path w="353695" h="68579">
                  <a:moveTo>
                    <a:pt x="105283" y="1866"/>
                  </a:moveTo>
                  <a:lnTo>
                    <a:pt x="104038" y="1244"/>
                  </a:lnTo>
                  <a:lnTo>
                    <a:pt x="100330" y="1244"/>
                  </a:lnTo>
                  <a:lnTo>
                    <a:pt x="89179" y="3111"/>
                  </a:lnTo>
                  <a:lnTo>
                    <a:pt x="65646" y="4356"/>
                  </a:lnTo>
                  <a:lnTo>
                    <a:pt x="20434" y="12458"/>
                  </a:lnTo>
                  <a:lnTo>
                    <a:pt x="6807" y="22428"/>
                  </a:lnTo>
                  <a:lnTo>
                    <a:pt x="6807" y="25539"/>
                  </a:lnTo>
                  <a:lnTo>
                    <a:pt x="9283" y="27419"/>
                  </a:lnTo>
                  <a:lnTo>
                    <a:pt x="32207" y="21183"/>
                  </a:lnTo>
                  <a:lnTo>
                    <a:pt x="43967" y="17449"/>
                  </a:lnTo>
                  <a:lnTo>
                    <a:pt x="79273" y="8102"/>
                  </a:lnTo>
                  <a:lnTo>
                    <a:pt x="91655" y="5600"/>
                  </a:lnTo>
                  <a:lnTo>
                    <a:pt x="104038" y="3733"/>
                  </a:lnTo>
                  <a:lnTo>
                    <a:pt x="104038" y="3111"/>
                  </a:lnTo>
                  <a:lnTo>
                    <a:pt x="104660" y="3111"/>
                  </a:lnTo>
                  <a:lnTo>
                    <a:pt x="105283" y="2489"/>
                  </a:lnTo>
                  <a:lnTo>
                    <a:pt x="105283" y="1866"/>
                  </a:lnTo>
                  <a:close/>
                </a:path>
                <a:path w="353695" h="68579">
                  <a:moveTo>
                    <a:pt x="105905" y="37998"/>
                  </a:moveTo>
                  <a:lnTo>
                    <a:pt x="95364" y="36753"/>
                  </a:lnTo>
                  <a:lnTo>
                    <a:pt x="88557" y="38620"/>
                  </a:lnTo>
                  <a:lnTo>
                    <a:pt x="74320" y="41122"/>
                  </a:lnTo>
                  <a:lnTo>
                    <a:pt x="47066" y="46113"/>
                  </a:lnTo>
                  <a:lnTo>
                    <a:pt x="40246" y="47980"/>
                  </a:lnTo>
                  <a:lnTo>
                    <a:pt x="35306" y="49847"/>
                  </a:lnTo>
                  <a:lnTo>
                    <a:pt x="19824" y="53581"/>
                  </a:lnTo>
                  <a:lnTo>
                    <a:pt x="14859" y="55448"/>
                  </a:lnTo>
                  <a:lnTo>
                    <a:pt x="10528" y="58572"/>
                  </a:lnTo>
                  <a:lnTo>
                    <a:pt x="7429" y="62306"/>
                  </a:lnTo>
                  <a:lnTo>
                    <a:pt x="4953" y="67284"/>
                  </a:lnTo>
                  <a:lnTo>
                    <a:pt x="9283" y="68541"/>
                  </a:lnTo>
                  <a:lnTo>
                    <a:pt x="13004" y="67906"/>
                  </a:lnTo>
                  <a:lnTo>
                    <a:pt x="17335" y="66662"/>
                  </a:lnTo>
                  <a:lnTo>
                    <a:pt x="22301" y="66662"/>
                  </a:lnTo>
                  <a:lnTo>
                    <a:pt x="26009" y="64795"/>
                  </a:lnTo>
                  <a:lnTo>
                    <a:pt x="29730" y="63550"/>
                  </a:lnTo>
                  <a:lnTo>
                    <a:pt x="34061" y="62306"/>
                  </a:lnTo>
                  <a:lnTo>
                    <a:pt x="37782" y="60439"/>
                  </a:lnTo>
                  <a:lnTo>
                    <a:pt x="46443" y="57327"/>
                  </a:lnTo>
                  <a:lnTo>
                    <a:pt x="55118" y="54825"/>
                  </a:lnTo>
                  <a:lnTo>
                    <a:pt x="63169" y="51714"/>
                  </a:lnTo>
                  <a:lnTo>
                    <a:pt x="71843" y="48602"/>
                  </a:lnTo>
                  <a:lnTo>
                    <a:pt x="80505" y="46113"/>
                  </a:lnTo>
                  <a:lnTo>
                    <a:pt x="88557" y="43002"/>
                  </a:lnTo>
                  <a:lnTo>
                    <a:pt x="105905" y="37998"/>
                  </a:lnTo>
                  <a:close/>
                </a:path>
                <a:path w="353695" h="68579">
                  <a:moveTo>
                    <a:pt x="110858" y="18694"/>
                  </a:moveTo>
                  <a:lnTo>
                    <a:pt x="61925" y="23050"/>
                  </a:lnTo>
                  <a:lnTo>
                    <a:pt x="54495" y="23050"/>
                  </a:lnTo>
                  <a:lnTo>
                    <a:pt x="40246" y="26797"/>
                  </a:lnTo>
                  <a:lnTo>
                    <a:pt x="0" y="42367"/>
                  </a:lnTo>
                  <a:lnTo>
                    <a:pt x="0" y="46113"/>
                  </a:lnTo>
                  <a:lnTo>
                    <a:pt x="622" y="48602"/>
                  </a:lnTo>
                  <a:lnTo>
                    <a:pt x="1231" y="50469"/>
                  </a:lnTo>
                  <a:lnTo>
                    <a:pt x="5575" y="50469"/>
                  </a:lnTo>
                  <a:lnTo>
                    <a:pt x="7429" y="49225"/>
                  </a:lnTo>
                  <a:lnTo>
                    <a:pt x="16103" y="46736"/>
                  </a:lnTo>
                  <a:lnTo>
                    <a:pt x="22301" y="44246"/>
                  </a:lnTo>
                  <a:lnTo>
                    <a:pt x="34683" y="40500"/>
                  </a:lnTo>
                  <a:lnTo>
                    <a:pt x="40868" y="39255"/>
                  </a:lnTo>
                  <a:lnTo>
                    <a:pt x="47066" y="37376"/>
                  </a:lnTo>
                  <a:lnTo>
                    <a:pt x="53263" y="36131"/>
                  </a:lnTo>
                  <a:lnTo>
                    <a:pt x="60071" y="34264"/>
                  </a:lnTo>
                  <a:lnTo>
                    <a:pt x="66268" y="33020"/>
                  </a:lnTo>
                  <a:lnTo>
                    <a:pt x="72453" y="31153"/>
                  </a:lnTo>
                  <a:lnTo>
                    <a:pt x="79273" y="29908"/>
                  </a:lnTo>
                  <a:lnTo>
                    <a:pt x="98463" y="24295"/>
                  </a:lnTo>
                  <a:lnTo>
                    <a:pt x="110858" y="20561"/>
                  </a:lnTo>
                  <a:lnTo>
                    <a:pt x="110858" y="18694"/>
                  </a:lnTo>
                  <a:close/>
                </a:path>
                <a:path w="353695" h="68579">
                  <a:moveTo>
                    <a:pt x="353606" y="9347"/>
                  </a:moveTo>
                  <a:lnTo>
                    <a:pt x="350520" y="6223"/>
                  </a:lnTo>
                  <a:lnTo>
                    <a:pt x="346189" y="3733"/>
                  </a:lnTo>
                  <a:lnTo>
                    <a:pt x="341223" y="1866"/>
                  </a:lnTo>
                  <a:lnTo>
                    <a:pt x="336892" y="0"/>
                  </a:lnTo>
                  <a:lnTo>
                    <a:pt x="339991" y="3111"/>
                  </a:lnTo>
                  <a:lnTo>
                    <a:pt x="343712" y="5600"/>
                  </a:lnTo>
                  <a:lnTo>
                    <a:pt x="348043" y="8102"/>
                  </a:lnTo>
                  <a:lnTo>
                    <a:pt x="352374" y="11214"/>
                  </a:lnTo>
                  <a:lnTo>
                    <a:pt x="353606" y="93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9593872" y="4483391"/>
              <a:ext cx="41275" cy="21590"/>
            </a:xfrm>
            <a:custGeom>
              <a:avLst/>
              <a:gdLst/>
              <a:ahLst/>
              <a:cxnLst/>
              <a:rect l="l" t="t" r="r" b="b"/>
              <a:pathLst>
                <a:path w="41275" h="21589">
                  <a:moveTo>
                    <a:pt x="27241" y="12458"/>
                  </a:moveTo>
                  <a:lnTo>
                    <a:pt x="24142" y="11214"/>
                  </a:lnTo>
                  <a:lnTo>
                    <a:pt x="20434" y="9347"/>
                  </a:lnTo>
                  <a:lnTo>
                    <a:pt x="14249" y="5600"/>
                  </a:lnTo>
                  <a:lnTo>
                    <a:pt x="10528" y="3733"/>
                  </a:lnTo>
                  <a:lnTo>
                    <a:pt x="7429" y="2489"/>
                  </a:lnTo>
                  <a:lnTo>
                    <a:pt x="3708" y="622"/>
                  </a:lnTo>
                  <a:lnTo>
                    <a:pt x="0" y="0"/>
                  </a:lnTo>
                  <a:lnTo>
                    <a:pt x="2476" y="3111"/>
                  </a:lnTo>
                  <a:lnTo>
                    <a:pt x="8674" y="6845"/>
                  </a:lnTo>
                  <a:lnTo>
                    <a:pt x="16103" y="9347"/>
                  </a:lnTo>
                  <a:lnTo>
                    <a:pt x="19812" y="9969"/>
                  </a:lnTo>
                  <a:lnTo>
                    <a:pt x="27241" y="12458"/>
                  </a:lnTo>
                  <a:close/>
                </a:path>
                <a:path w="41275" h="21589">
                  <a:moveTo>
                    <a:pt x="40868" y="21183"/>
                  </a:moveTo>
                  <a:lnTo>
                    <a:pt x="35293" y="16814"/>
                  </a:lnTo>
                  <a:lnTo>
                    <a:pt x="32194" y="14947"/>
                  </a:lnTo>
                  <a:lnTo>
                    <a:pt x="29095" y="13703"/>
                  </a:lnTo>
                  <a:lnTo>
                    <a:pt x="31572" y="16814"/>
                  </a:lnTo>
                  <a:lnTo>
                    <a:pt x="34048" y="19304"/>
                  </a:lnTo>
                  <a:lnTo>
                    <a:pt x="37769" y="20561"/>
                  </a:lnTo>
                  <a:lnTo>
                    <a:pt x="40868" y="211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9369069" y="4502695"/>
              <a:ext cx="544830" cy="35560"/>
            </a:xfrm>
            <a:custGeom>
              <a:avLst/>
              <a:gdLst/>
              <a:ahLst/>
              <a:cxnLst/>
              <a:rect l="l" t="t" r="r" b="b"/>
              <a:pathLst>
                <a:path w="544829" h="35560">
                  <a:moveTo>
                    <a:pt x="125717" y="0"/>
                  </a:moveTo>
                  <a:lnTo>
                    <a:pt x="118287" y="0"/>
                  </a:lnTo>
                  <a:lnTo>
                    <a:pt x="97218" y="1879"/>
                  </a:lnTo>
                  <a:lnTo>
                    <a:pt x="89789" y="3124"/>
                  </a:lnTo>
                  <a:lnTo>
                    <a:pt x="82981" y="3746"/>
                  </a:lnTo>
                  <a:lnTo>
                    <a:pt x="69354" y="6248"/>
                  </a:lnTo>
                  <a:lnTo>
                    <a:pt x="61925" y="8115"/>
                  </a:lnTo>
                  <a:lnTo>
                    <a:pt x="55105" y="9359"/>
                  </a:lnTo>
                  <a:lnTo>
                    <a:pt x="48298" y="11226"/>
                  </a:lnTo>
                  <a:lnTo>
                    <a:pt x="41490" y="12471"/>
                  </a:lnTo>
                  <a:lnTo>
                    <a:pt x="28486" y="16205"/>
                  </a:lnTo>
                  <a:lnTo>
                    <a:pt x="0" y="31788"/>
                  </a:lnTo>
                  <a:lnTo>
                    <a:pt x="622" y="33032"/>
                  </a:lnTo>
                  <a:lnTo>
                    <a:pt x="1854" y="34290"/>
                  </a:lnTo>
                  <a:lnTo>
                    <a:pt x="3098" y="34912"/>
                  </a:lnTo>
                  <a:lnTo>
                    <a:pt x="4953" y="35534"/>
                  </a:lnTo>
                  <a:lnTo>
                    <a:pt x="14859" y="30543"/>
                  </a:lnTo>
                  <a:lnTo>
                    <a:pt x="20434" y="29286"/>
                  </a:lnTo>
                  <a:lnTo>
                    <a:pt x="25387" y="27419"/>
                  </a:lnTo>
                  <a:lnTo>
                    <a:pt x="30962" y="25552"/>
                  </a:lnTo>
                  <a:lnTo>
                    <a:pt x="35915" y="24307"/>
                  </a:lnTo>
                  <a:lnTo>
                    <a:pt x="41490" y="22440"/>
                  </a:lnTo>
                  <a:lnTo>
                    <a:pt x="60071" y="15582"/>
                  </a:lnTo>
                  <a:lnTo>
                    <a:pt x="66878" y="13716"/>
                  </a:lnTo>
                  <a:lnTo>
                    <a:pt x="73698" y="11226"/>
                  </a:lnTo>
                  <a:lnTo>
                    <a:pt x="80505" y="9359"/>
                  </a:lnTo>
                  <a:lnTo>
                    <a:pt x="95364" y="6870"/>
                  </a:lnTo>
                  <a:lnTo>
                    <a:pt x="102793" y="6248"/>
                  </a:lnTo>
                  <a:lnTo>
                    <a:pt x="105283" y="4381"/>
                  </a:lnTo>
                  <a:lnTo>
                    <a:pt x="110858" y="3124"/>
                  </a:lnTo>
                  <a:lnTo>
                    <a:pt x="114566" y="3124"/>
                  </a:lnTo>
                  <a:lnTo>
                    <a:pt x="117665" y="2501"/>
                  </a:lnTo>
                  <a:lnTo>
                    <a:pt x="120142" y="2501"/>
                  </a:lnTo>
                  <a:lnTo>
                    <a:pt x="123240" y="1257"/>
                  </a:lnTo>
                  <a:lnTo>
                    <a:pt x="125717" y="0"/>
                  </a:lnTo>
                  <a:close/>
                </a:path>
                <a:path w="544829" h="35560">
                  <a:moveTo>
                    <a:pt x="530148" y="7493"/>
                  </a:moveTo>
                  <a:lnTo>
                    <a:pt x="503491" y="5003"/>
                  </a:lnTo>
                  <a:lnTo>
                    <a:pt x="502881" y="9982"/>
                  </a:lnTo>
                  <a:lnTo>
                    <a:pt x="505993" y="10604"/>
                  </a:lnTo>
                  <a:lnTo>
                    <a:pt x="512800" y="10604"/>
                  </a:lnTo>
                  <a:lnTo>
                    <a:pt x="520230" y="9359"/>
                  </a:lnTo>
                  <a:lnTo>
                    <a:pt x="527037" y="9359"/>
                  </a:lnTo>
                  <a:lnTo>
                    <a:pt x="530148" y="9982"/>
                  </a:lnTo>
                  <a:lnTo>
                    <a:pt x="530148" y="7493"/>
                  </a:lnTo>
                  <a:close/>
                </a:path>
                <a:path w="544829" h="35560">
                  <a:moveTo>
                    <a:pt x="544385" y="21196"/>
                  </a:moveTo>
                  <a:lnTo>
                    <a:pt x="540677" y="21196"/>
                  </a:lnTo>
                  <a:lnTo>
                    <a:pt x="531952" y="22440"/>
                  </a:lnTo>
                  <a:lnTo>
                    <a:pt x="522643" y="22440"/>
                  </a:lnTo>
                  <a:lnTo>
                    <a:pt x="514007" y="21196"/>
                  </a:lnTo>
                  <a:lnTo>
                    <a:pt x="510298" y="19951"/>
                  </a:lnTo>
                  <a:lnTo>
                    <a:pt x="508406" y="20574"/>
                  </a:lnTo>
                  <a:lnTo>
                    <a:pt x="507199" y="21818"/>
                  </a:lnTo>
                  <a:lnTo>
                    <a:pt x="506590" y="23063"/>
                  </a:lnTo>
                  <a:lnTo>
                    <a:pt x="506590" y="25552"/>
                  </a:lnTo>
                  <a:lnTo>
                    <a:pt x="509701" y="26797"/>
                  </a:lnTo>
                  <a:lnTo>
                    <a:pt x="512800" y="27419"/>
                  </a:lnTo>
                  <a:lnTo>
                    <a:pt x="523328" y="27419"/>
                  </a:lnTo>
                  <a:lnTo>
                    <a:pt x="530148" y="26174"/>
                  </a:lnTo>
                  <a:lnTo>
                    <a:pt x="533857" y="26174"/>
                  </a:lnTo>
                  <a:lnTo>
                    <a:pt x="536270" y="24307"/>
                  </a:lnTo>
                  <a:lnTo>
                    <a:pt x="539978" y="24307"/>
                  </a:lnTo>
                  <a:lnTo>
                    <a:pt x="543090" y="23685"/>
                  </a:lnTo>
                  <a:lnTo>
                    <a:pt x="544385" y="211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9398803" y="4526998"/>
              <a:ext cx="168275" cy="25400"/>
            </a:xfrm>
            <a:custGeom>
              <a:avLst/>
              <a:gdLst/>
              <a:ahLst/>
              <a:cxnLst/>
              <a:rect l="l" t="t" r="r" b="b"/>
              <a:pathLst>
                <a:path w="168275" h="25400">
                  <a:moveTo>
                    <a:pt x="122617" y="0"/>
                  </a:moveTo>
                  <a:lnTo>
                    <a:pt x="112704" y="622"/>
                  </a:lnTo>
                  <a:lnTo>
                    <a:pt x="102799" y="622"/>
                  </a:lnTo>
                  <a:lnTo>
                    <a:pt x="92886" y="1868"/>
                  </a:lnTo>
                  <a:lnTo>
                    <a:pt x="82981" y="2491"/>
                  </a:lnTo>
                  <a:lnTo>
                    <a:pt x="73689" y="3737"/>
                  </a:lnTo>
                  <a:lnTo>
                    <a:pt x="54492" y="7475"/>
                  </a:lnTo>
                  <a:lnTo>
                    <a:pt x="45200" y="9975"/>
                  </a:lnTo>
                  <a:lnTo>
                    <a:pt x="35917" y="11844"/>
                  </a:lnTo>
                  <a:lnTo>
                    <a:pt x="17954" y="16827"/>
                  </a:lnTo>
                  <a:lnTo>
                    <a:pt x="8662" y="19942"/>
                  </a:lnTo>
                  <a:lnTo>
                    <a:pt x="0" y="22433"/>
                  </a:lnTo>
                  <a:lnTo>
                    <a:pt x="2476" y="23679"/>
                  </a:lnTo>
                  <a:lnTo>
                    <a:pt x="5573" y="24925"/>
                  </a:lnTo>
                  <a:lnTo>
                    <a:pt x="13002" y="24925"/>
                  </a:lnTo>
                  <a:lnTo>
                    <a:pt x="21672" y="22433"/>
                  </a:lnTo>
                  <a:lnTo>
                    <a:pt x="26004" y="21810"/>
                  </a:lnTo>
                  <a:lnTo>
                    <a:pt x="30343" y="20565"/>
                  </a:lnTo>
                  <a:lnTo>
                    <a:pt x="39627" y="19319"/>
                  </a:lnTo>
                  <a:lnTo>
                    <a:pt x="43345" y="18073"/>
                  </a:lnTo>
                  <a:lnTo>
                    <a:pt x="47676" y="16827"/>
                  </a:lnTo>
                  <a:lnTo>
                    <a:pt x="55114" y="16827"/>
                  </a:lnTo>
                  <a:lnTo>
                    <a:pt x="78641" y="14958"/>
                  </a:lnTo>
                  <a:lnTo>
                    <a:pt x="86700" y="13712"/>
                  </a:lnTo>
                  <a:lnTo>
                    <a:pt x="94128" y="13090"/>
                  </a:lnTo>
                  <a:lnTo>
                    <a:pt x="102178" y="11844"/>
                  </a:lnTo>
                  <a:lnTo>
                    <a:pt x="117043" y="10598"/>
                  </a:lnTo>
                  <a:lnTo>
                    <a:pt x="147387" y="10598"/>
                  </a:lnTo>
                  <a:lnTo>
                    <a:pt x="167818" y="8720"/>
                  </a:lnTo>
                  <a:lnTo>
                    <a:pt x="165963" y="8098"/>
                  </a:lnTo>
                  <a:lnTo>
                    <a:pt x="164108" y="6852"/>
                  </a:lnTo>
                  <a:lnTo>
                    <a:pt x="161632" y="6229"/>
                  </a:lnTo>
                  <a:lnTo>
                    <a:pt x="159768" y="6852"/>
                  </a:lnTo>
                  <a:lnTo>
                    <a:pt x="152340" y="2491"/>
                  </a:lnTo>
                  <a:lnTo>
                    <a:pt x="142435" y="1245"/>
                  </a:lnTo>
                  <a:lnTo>
                    <a:pt x="1226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9879981" y="4535719"/>
              <a:ext cx="68580" cy="10160"/>
            </a:xfrm>
            <a:custGeom>
              <a:avLst/>
              <a:gdLst/>
              <a:ahLst/>
              <a:cxnLst/>
              <a:rect l="l" t="t" r="r" b="b"/>
              <a:pathLst>
                <a:path w="68579" h="10160">
                  <a:moveTo>
                    <a:pt x="60049" y="0"/>
                  </a:moveTo>
                  <a:lnTo>
                    <a:pt x="44605" y="0"/>
                  </a:lnTo>
                  <a:lnTo>
                    <a:pt x="11733" y="2500"/>
                  </a:lnTo>
                  <a:lnTo>
                    <a:pt x="3709" y="2500"/>
                  </a:lnTo>
                  <a:lnTo>
                    <a:pt x="1207" y="3746"/>
                  </a:lnTo>
                  <a:lnTo>
                    <a:pt x="0" y="5614"/>
                  </a:lnTo>
                  <a:lnTo>
                    <a:pt x="0" y="7483"/>
                  </a:lnTo>
                  <a:lnTo>
                    <a:pt x="1207" y="8729"/>
                  </a:lnTo>
                  <a:lnTo>
                    <a:pt x="3709" y="9352"/>
                  </a:lnTo>
                  <a:lnTo>
                    <a:pt x="6211" y="9352"/>
                  </a:lnTo>
                  <a:lnTo>
                    <a:pt x="8023" y="9975"/>
                  </a:lnTo>
                  <a:lnTo>
                    <a:pt x="14839" y="8106"/>
                  </a:lnTo>
                  <a:lnTo>
                    <a:pt x="22259" y="6860"/>
                  </a:lnTo>
                  <a:lnTo>
                    <a:pt x="66261" y="3123"/>
                  </a:lnTo>
                  <a:lnTo>
                    <a:pt x="68159" y="1254"/>
                  </a:lnTo>
                  <a:lnTo>
                    <a:pt x="68159" y="622"/>
                  </a:lnTo>
                  <a:lnTo>
                    <a:pt x="600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9854616" y="4549432"/>
              <a:ext cx="3175" cy="5080"/>
            </a:xfrm>
            <a:custGeom>
              <a:avLst/>
              <a:gdLst/>
              <a:ahLst/>
              <a:cxnLst/>
              <a:rect l="l" t="t" r="r" b="b"/>
              <a:pathLst>
                <a:path w="3175" h="5079">
                  <a:moveTo>
                    <a:pt x="3105" y="0"/>
                  </a:moveTo>
                  <a:lnTo>
                    <a:pt x="0" y="4983"/>
                  </a:lnTo>
                  <a:lnTo>
                    <a:pt x="603" y="4360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9881189" y="4551924"/>
              <a:ext cx="57150" cy="8255"/>
            </a:xfrm>
            <a:custGeom>
              <a:avLst/>
              <a:gdLst/>
              <a:ahLst/>
              <a:cxnLst/>
              <a:rect l="l" t="t" r="r" b="b"/>
              <a:pathLst>
                <a:path w="57150" h="8254">
                  <a:moveTo>
                    <a:pt x="57029" y="0"/>
                  </a:moveTo>
                  <a:lnTo>
                    <a:pt x="35977" y="0"/>
                  </a:lnTo>
                  <a:lnTo>
                    <a:pt x="29161" y="622"/>
                  </a:lnTo>
                  <a:lnTo>
                    <a:pt x="21741" y="622"/>
                  </a:lnTo>
                  <a:lnTo>
                    <a:pt x="690" y="2491"/>
                  </a:lnTo>
                  <a:lnTo>
                    <a:pt x="0" y="3737"/>
                  </a:lnTo>
                  <a:lnTo>
                    <a:pt x="0" y="5606"/>
                  </a:lnTo>
                  <a:lnTo>
                    <a:pt x="690" y="6852"/>
                  </a:lnTo>
                  <a:lnTo>
                    <a:pt x="2502" y="8098"/>
                  </a:lnTo>
                  <a:lnTo>
                    <a:pt x="57029" y="1868"/>
                  </a:lnTo>
                  <a:lnTo>
                    <a:pt x="570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9468162" y="4551924"/>
              <a:ext cx="60325" cy="5080"/>
            </a:xfrm>
            <a:custGeom>
              <a:avLst/>
              <a:gdLst/>
              <a:ahLst/>
              <a:cxnLst/>
              <a:rect l="l" t="t" r="r" b="b"/>
              <a:pathLst>
                <a:path w="60325" h="5079">
                  <a:moveTo>
                    <a:pt x="37772" y="0"/>
                  </a:moveTo>
                  <a:lnTo>
                    <a:pt x="22294" y="0"/>
                  </a:lnTo>
                  <a:lnTo>
                    <a:pt x="6807" y="2491"/>
                  </a:lnTo>
                  <a:lnTo>
                    <a:pt x="0" y="4983"/>
                  </a:lnTo>
                  <a:lnTo>
                    <a:pt x="48298" y="4983"/>
                  </a:lnTo>
                  <a:lnTo>
                    <a:pt x="60066" y="2491"/>
                  </a:lnTo>
                  <a:lnTo>
                    <a:pt x="52637" y="1868"/>
                  </a:lnTo>
                  <a:lnTo>
                    <a:pt x="45209" y="622"/>
                  </a:lnTo>
                  <a:lnTo>
                    <a:pt x="377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9329433" y="4555667"/>
              <a:ext cx="592455" cy="19685"/>
            </a:xfrm>
            <a:custGeom>
              <a:avLst/>
              <a:gdLst/>
              <a:ahLst/>
              <a:cxnLst/>
              <a:rect l="l" t="t" r="r" b="b"/>
              <a:pathLst>
                <a:path w="592454" h="19685">
                  <a:moveTo>
                    <a:pt x="25387" y="2489"/>
                  </a:moveTo>
                  <a:lnTo>
                    <a:pt x="24777" y="0"/>
                  </a:lnTo>
                  <a:lnTo>
                    <a:pt x="20434" y="0"/>
                  </a:lnTo>
                  <a:lnTo>
                    <a:pt x="13004" y="1866"/>
                  </a:lnTo>
                  <a:lnTo>
                    <a:pt x="7429" y="1866"/>
                  </a:lnTo>
                  <a:lnTo>
                    <a:pt x="0" y="3733"/>
                  </a:lnTo>
                  <a:lnTo>
                    <a:pt x="1866" y="5600"/>
                  </a:lnTo>
                  <a:lnTo>
                    <a:pt x="6197" y="6858"/>
                  </a:lnTo>
                  <a:lnTo>
                    <a:pt x="8674" y="6235"/>
                  </a:lnTo>
                  <a:lnTo>
                    <a:pt x="11150" y="6235"/>
                  </a:lnTo>
                  <a:lnTo>
                    <a:pt x="13627" y="5600"/>
                  </a:lnTo>
                  <a:lnTo>
                    <a:pt x="18580" y="5600"/>
                  </a:lnTo>
                  <a:lnTo>
                    <a:pt x="21678" y="4978"/>
                  </a:lnTo>
                  <a:lnTo>
                    <a:pt x="25387" y="2489"/>
                  </a:lnTo>
                  <a:close/>
                </a:path>
                <a:path w="592454" h="19685">
                  <a:moveTo>
                    <a:pt x="592048" y="14960"/>
                  </a:moveTo>
                  <a:lnTo>
                    <a:pt x="572198" y="12471"/>
                  </a:lnTo>
                  <a:lnTo>
                    <a:pt x="562279" y="12471"/>
                  </a:lnTo>
                  <a:lnTo>
                    <a:pt x="552437" y="13716"/>
                  </a:lnTo>
                  <a:lnTo>
                    <a:pt x="551751" y="14960"/>
                  </a:lnTo>
                  <a:lnTo>
                    <a:pt x="551751" y="16827"/>
                  </a:lnTo>
                  <a:lnTo>
                    <a:pt x="554253" y="19316"/>
                  </a:lnTo>
                  <a:lnTo>
                    <a:pt x="562965" y="18072"/>
                  </a:lnTo>
                  <a:lnTo>
                    <a:pt x="567880" y="18072"/>
                  </a:lnTo>
                  <a:lnTo>
                    <a:pt x="577811" y="16827"/>
                  </a:lnTo>
                  <a:lnTo>
                    <a:pt x="582726" y="16827"/>
                  </a:lnTo>
                  <a:lnTo>
                    <a:pt x="592048" y="15582"/>
                  </a:lnTo>
                  <a:lnTo>
                    <a:pt x="592048" y="14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9081725" y="4581833"/>
              <a:ext cx="5715" cy="10795"/>
            </a:xfrm>
            <a:custGeom>
              <a:avLst/>
              <a:gdLst/>
              <a:ahLst/>
              <a:cxnLst/>
              <a:rect l="l" t="t" r="r" b="b"/>
              <a:pathLst>
                <a:path w="5715" h="10795">
                  <a:moveTo>
                    <a:pt x="0" y="0"/>
                  </a:moveTo>
                  <a:lnTo>
                    <a:pt x="5573" y="10589"/>
                  </a:lnTo>
                  <a:lnTo>
                    <a:pt x="5573" y="8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9878773" y="4584947"/>
              <a:ext cx="79375" cy="7620"/>
            </a:xfrm>
            <a:custGeom>
              <a:avLst/>
              <a:gdLst/>
              <a:ahLst/>
              <a:cxnLst/>
              <a:rect l="l" t="t" r="r" b="b"/>
              <a:pathLst>
                <a:path w="79375" h="7620">
                  <a:moveTo>
                    <a:pt x="41499" y="0"/>
                  </a:moveTo>
                  <a:lnTo>
                    <a:pt x="18549" y="0"/>
                  </a:lnTo>
                  <a:lnTo>
                    <a:pt x="13631" y="1245"/>
                  </a:lnTo>
                  <a:lnTo>
                    <a:pt x="10525" y="1245"/>
                  </a:lnTo>
                  <a:lnTo>
                    <a:pt x="8023" y="622"/>
                  </a:lnTo>
                  <a:lnTo>
                    <a:pt x="4917" y="1245"/>
                  </a:lnTo>
                  <a:lnTo>
                    <a:pt x="3105" y="1245"/>
                  </a:lnTo>
                  <a:lnTo>
                    <a:pt x="1207" y="2491"/>
                  </a:lnTo>
                  <a:lnTo>
                    <a:pt x="0" y="4983"/>
                  </a:lnTo>
                  <a:lnTo>
                    <a:pt x="1207" y="6229"/>
                  </a:lnTo>
                  <a:lnTo>
                    <a:pt x="2415" y="6852"/>
                  </a:lnTo>
                  <a:lnTo>
                    <a:pt x="3105" y="7475"/>
                  </a:lnTo>
                  <a:lnTo>
                    <a:pt x="12941" y="6229"/>
                  </a:lnTo>
                  <a:lnTo>
                    <a:pt x="32181" y="4983"/>
                  </a:lnTo>
                  <a:lnTo>
                    <a:pt x="42103" y="3737"/>
                  </a:lnTo>
                  <a:lnTo>
                    <a:pt x="51335" y="3737"/>
                  </a:lnTo>
                  <a:lnTo>
                    <a:pt x="70574" y="2491"/>
                  </a:lnTo>
                  <a:lnTo>
                    <a:pt x="79202" y="2491"/>
                  </a:lnTo>
                  <a:lnTo>
                    <a:pt x="56339" y="622"/>
                  </a:lnTo>
                  <a:lnTo>
                    <a:pt x="48919" y="622"/>
                  </a:lnTo>
                  <a:lnTo>
                    <a:pt x="414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9089162" y="4595395"/>
              <a:ext cx="749935" cy="173990"/>
            </a:xfrm>
            <a:custGeom>
              <a:avLst/>
              <a:gdLst/>
              <a:ahLst/>
              <a:cxnLst/>
              <a:rect l="l" t="t" r="r" b="b"/>
              <a:pathLst>
                <a:path w="749934" h="173989">
                  <a:moveTo>
                    <a:pt x="43345" y="78739"/>
                  </a:moveTo>
                  <a:lnTo>
                    <a:pt x="40869" y="78739"/>
                  </a:lnTo>
                  <a:lnTo>
                    <a:pt x="50161" y="86359"/>
                  </a:lnTo>
                  <a:lnTo>
                    <a:pt x="60066" y="92709"/>
                  </a:lnTo>
                  <a:lnTo>
                    <a:pt x="69358" y="100329"/>
                  </a:lnTo>
                  <a:lnTo>
                    <a:pt x="99081" y="119379"/>
                  </a:lnTo>
                  <a:lnTo>
                    <a:pt x="120132" y="129539"/>
                  </a:lnTo>
                  <a:lnTo>
                    <a:pt x="130667" y="135889"/>
                  </a:lnTo>
                  <a:lnTo>
                    <a:pt x="162244" y="148589"/>
                  </a:lnTo>
                  <a:lnTo>
                    <a:pt x="184538" y="156209"/>
                  </a:lnTo>
                  <a:lnTo>
                    <a:pt x="206832" y="162559"/>
                  </a:lnTo>
                  <a:lnTo>
                    <a:pt x="237185" y="166369"/>
                  </a:lnTo>
                  <a:lnTo>
                    <a:pt x="247089" y="168909"/>
                  </a:lnTo>
                  <a:lnTo>
                    <a:pt x="278054" y="172719"/>
                  </a:lnTo>
                  <a:lnTo>
                    <a:pt x="288580" y="172719"/>
                  </a:lnTo>
                  <a:lnTo>
                    <a:pt x="298494" y="173989"/>
                  </a:lnTo>
                  <a:lnTo>
                    <a:pt x="361036" y="173989"/>
                  </a:lnTo>
                  <a:lnTo>
                    <a:pt x="371562" y="172719"/>
                  </a:lnTo>
                  <a:lnTo>
                    <a:pt x="382096" y="170179"/>
                  </a:lnTo>
                  <a:lnTo>
                    <a:pt x="445881" y="162559"/>
                  </a:lnTo>
                  <a:lnTo>
                    <a:pt x="450834" y="161289"/>
                  </a:lnTo>
                  <a:lnTo>
                    <a:pt x="331314" y="161289"/>
                  </a:lnTo>
                  <a:lnTo>
                    <a:pt x="320788" y="160019"/>
                  </a:lnTo>
                  <a:lnTo>
                    <a:pt x="310874" y="160019"/>
                  </a:lnTo>
                  <a:lnTo>
                    <a:pt x="290435" y="157479"/>
                  </a:lnTo>
                  <a:lnTo>
                    <a:pt x="279909" y="157479"/>
                  </a:lnTo>
                  <a:lnTo>
                    <a:pt x="276199" y="154939"/>
                  </a:lnTo>
                  <a:lnTo>
                    <a:pt x="278054" y="152399"/>
                  </a:lnTo>
                  <a:lnTo>
                    <a:pt x="358560" y="152399"/>
                  </a:lnTo>
                  <a:lnTo>
                    <a:pt x="408105" y="146049"/>
                  </a:lnTo>
                  <a:lnTo>
                    <a:pt x="206832" y="146049"/>
                  </a:lnTo>
                  <a:lnTo>
                    <a:pt x="187014" y="140969"/>
                  </a:lnTo>
                  <a:lnTo>
                    <a:pt x="177731" y="139699"/>
                  </a:lnTo>
                  <a:lnTo>
                    <a:pt x="167818" y="137159"/>
                  </a:lnTo>
                  <a:lnTo>
                    <a:pt x="158534" y="134619"/>
                  </a:lnTo>
                  <a:lnTo>
                    <a:pt x="149242" y="130809"/>
                  </a:lnTo>
                  <a:lnTo>
                    <a:pt x="139338" y="126999"/>
                  </a:lnTo>
                  <a:lnTo>
                    <a:pt x="130667" y="124459"/>
                  </a:lnTo>
                  <a:lnTo>
                    <a:pt x="112083" y="116839"/>
                  </a:lnTo>
                  <a:lnTo>
                    <a:pt x="102799" y="111759"/>
                  </a:lnTo>
                  <a:lnTo>
                    <a:pt x="85457" y="104139"/>
                  </a:lnTo>
                  <a:lnTo>
                    <a:pt x="59445" y="88899"/>
                  </a:lnTo>
                  <a:lnTo>
                    <a:pt x="54492" y="86359"/>
                  </a:lnTo>
                  <a:lnTo>
                    <a:pt x="52637" y="83819"/>
                  </a:lnTo>
                  <a:lnTo>
                    <a:pt x="47676" y="81279"/>
                  </a:lnTo>
                  <a:lnTo>
                    <a:pt x="45821" y="80009"/>
                  </a:lnTo>
                  <a:lnTo>
                    <a:pt x="43345" y="78739"/>
                  </a:lnTo>
                  <a:close/>
                </a:path>
                <a:path w="749934" h="173989">
                  <a:moveTo>
                    <a:pt x="709581" y="76274"/>
                  </a:moveTo>
                  <a:lnTo>
                    <a:pt x="700400" y="81279"/>
                  </a:lnTo>
                  <a:lnTo>
                    <a:pt x="691772" y="87629"/>
                  </a:lnTo>
                  <a:lnTo>
                    <a:pt x="682445" y="92709"/>
                  </a:lnTo>
                  <a:lnTo>
                    <a:pt x="635381" y="111759"/>
                  </a:lnTo>
                  <a:lnTo>
                    <a:pt x="629808" y="113029"/>
                  </a:lnTo>
                  <a:lnTo>
                    <a:pt x="624855" y="115569"/>
                  </a:lnTo>
                  <a:lnTo>
                    <a:pt x="619282" y="118109"/>
                  </a:lnTo>
                  <a:lnTo>
                    <a:pt x="614321" y="119379"/>
                  </a:lnTo>
                  <a:lnTo>
                    <a:pt x="609368" y="121919"/>
                  </a:lnTo>
                  <a:lnTo>
                    <a:pt x="603795" y="124459"/>
                  </a:lnTo>
                  <a:lnTo>
                    <a:pt x="598221" y="125729"/>
                  </a:lnTo>
                  <a:lnTo>
                    <a:pt x="592027" y="125729"/>
                  </a:lnTo>
                  <a:lnTo>
                    <a:pt x="585219" y="126999"/>
                  </a:lnTo>
                  <a:lnTo>
                    <a:pt x="579025" y="128269"/>
                  </a:lnTo>
                  <a:lnTo>
                    <a:pt x="572209" y="129539"/>
                  </a:lnTo>
                  <a:lnTo>
                    <a:pt x="566023" y="130809"/>
                  </a:lnTo>
                  <a:lnTo>
                    <a:pt x="559207" y="133349"/>
                  </a:lnTo>
                  <a:lnTo>
                    <a:pt x="552399" y="134619"/>
                  </a:lnTo>
                  <a:lnTo>
                    <a:pt x="546205" y="135889"/>
                  </a:lnTo>
                  <a:lnTo>
                    <a:pt x="539389" y="137159"/>
                  </a:lnTo>
                  <a:lnTo>
                    <a:pt x="532582" y="139699"/>
                  </a:lnTo>
                  <a:lnTo>
                    <a:pt x="525766" y="140969"/>
                  </a:lnTo>
                  <a:lnTo>
                    <a:pt x="518337" y="140969"/>
                  </a:lnTo>
                  <a:lnTo>
                    <a:pt x="503472" y="142239"/>
                  </a:lnTo>
                  <a:lnTo>
                    <a:pt x="496664" y="142239"/>
                  </a:lnTo>
                  <a:lnTo>
                    <a:pt x="483032" y="144779"/>
                  </a:lnTo>
                  <a:lnTo>
                    <a:pt x="475604" y="144779"/>
                  </a:lnTo>
                  <a:lnTo>
                    <a:pt x="467554" y="146049"/>
                  </a:lnTo>
                  <a:lnTo>
                    <a:pt x="452689" y="148589"/>
                  </a:lnTo>
                  <a:lnTo>
                    <a:pt x="445260" y="148589"/>
                  </a:lnTo>
                  <a:lnTo>
                    <a:pt x="430395" y="151129"/>
                  </a:lnTo>
                  <a:lnTo>
                    <a:pt x="422345" y="151129"/>
                  </a:lnTo>
                  <a:lnTo>
                    <a:pt x="414916" y="152399"/>
                  </a:lnTo>
                  <a:lnTo>
                    <a:pt x="392622" y="154939"/>
                  </a:lnTo>
                  <a:lnTo>
                    <a:pt x="384573" y="156209"/>
                  </a:lnTo>
                  <a:lnTo>
                    <a:pt x="369707" y="157479"/>
                  </a:lnTo>
                  <a:lnTo>
                    <a:pt x="361657" y="157479"/>
                  </a:lnTo>
                  <a:lnTo>
                    <a:pt x="351744" y="160019"/>
                  </a:lnTo>
                  <a:lnTo>
                    <a:pt x="341218" y="161289"/>
                  </a:lnTo>
                  <a:lnTo>
                    <a:pt x="450834" y="161289"/>
                  </a:lnTo>
                  <a:lnTo>
                    <a:pt x="455786" y="160019"/>
                  </a:lnTo>
                  <a:lnTo>
                    <a:pt x="473128" y="158749"/>
                  </a:lnTo>
                  <a:lnTo>
                    <a:pt x="481177" y="156209"/>
                  </a:lnTo>
                  <a:lnTo>
                    <a:pt x="489848" y="154939"/>
                  </a:lnTo>
                  <a:lnTo>
                    <a:pt x="513997" y="149859"/>
                  </a:lnTo>
                  <a:lnTo>
                    <a:pt x="522047" y="148589"/>
                  </a:lnTo>
                  <a:lnTo>
                    <a:pt x="532582" y="146049"/>
                  </a:lnTo>
                  <a:lnTo>
                    <a:pt x="543729" y="143509"/>
                  </a:lnTo>
                  <a:lnTo>
                    <a:pt x="575306" y="135889"/>
                  </a:lnTo>
                  <a:lnTo>
                    <a:pt x="585841" y="132079"/>
                  </a:lnTo>
                  <a:lnTo>
                    <a:pt x="606892" y="126999"/>
                  </a:lnTo>
                  <a:lnTo>
                    <a:pt x="627331" y="119379"/>
                  </a:lnTo>
                  <a:lnTo>
                    <a:pt x="634760" y="116839"/>
                  </a:lnTo>
                  <a:lnTo>
                    <a:pt x="662006" y="106679"/>
                  </a:lnTo>
                  <a:lnTo>
                    <a:pt x="668201" y="102869"/>
                  </a:lnTo>
                  <a:lnTo>
                    <a:pt x="675017" y="99059"/>
                  </a:lnTo>
                  <a:lnTo>
                    <a:pt x="681203" y="96519"/>
                  </a:lnTo>
                  <a:lnTo>
                    <a:pt x="688019" y="92709"/>
                  </a:lnTo>
                  <a:lnTo>
                    <a:pt x="694188" y="87629"/>
                  </a:lnTo>
                  <a:lnTo>
                    <a:pt x="699796" y="83819"/>
                  </a:lnTo>
                  <a:lnTo>
                    <a:pt x="706008" y="78739"/>
                  </a:lnTo>
                  <a:lnTo>
                    <a:pt x="709581" y="76274"/>
                  </a:lnTo>
                  <a:close/>
                </a:path>
                <a:path w="749934" h="173989">
                  <a:moveTo>
                    <a:pt x="358560" y="152399"/>
                  </a:moveTo>
                  <a:lnTo>
                    <a:pt x="278054" y="152399"/>
                  </a:lnTo>
                  <a:lnTo>
                    <a:pt x="288580" y="153669"/>
                  </a:lnTo>
                  <a:lnTo>
                    <a:pt x="308398" y="154939"/>
                  </a:lnTo>
                  <a:lnTo>
                    <a:pt x="328837" y="154939"/>
                  </a:lnTo>
                  <a:lnTo>
                    <a:pt x="358560" y="152399"/>
                  </a:lnTo>
                  <a:close/>
                </a:path>
                <a:path w="749934" h="173989">
                  <a:moveTo>
                    <a:pt x="7428" y="31749"/>
                  </a:moveTo>
                  <a:lnTo>
                    <a:pt x="16720" y="41909"/>
                  </a:lnTo>
                  <a:lnTo>
                    <a:pt x="37772" y="62229"/>
                  </a:lnTo>
                  <a:lnTo>
                    <a:pt x="49540" y="69849"/>
                  </a:lnTo>
                  <a:lnTo>
                    <a:pt x="60687" y="77469"/>
                  </a:lnTo>
                  <a:lnTo>
                    <a:pt x="73068" y="85089"/>
                  </a:lnTo>
                  <a:lnTo>
                    <a:pt x="84836" y="91439"/>
                  </a:lnTo>
                  <a:lnTo>
                    <a:pt x="96604" y="99059"/>
                  </a:lnTo>
                  <a:lnTo>
                    <a:pt x="106509" y="102869"/>
                  </a:lnTo>
                  <a:lnTo>
                    <a:pt x="116422" y="107949"/>
                  </a:lnTo>
                  <a:lnTo>
                    <a:pt x="136240" y="116839"/>
                  </a:lnTo>
                  <a:lnTo>
                    <a:pt x="145524" y="121919"/>
                  </a:lnTo>
                  <a:lnTo>
                    <a:pt x="156058" y="125729"/>
                  </a:lnTo>
                  <a:lnTo>
                    <a:pt x="165963" y="128269"/>
                  </a:lnTo>
                  <a:lnTo>
                    <a:pt x="177110" y="130809"/>
                  </a:lnTo>
                  <a:lnTo>
                    <a:pt x="180828" y="132079"/>
                  </a:lnTo>
                  <a:lnTo>
                    <a:pt x="185160" y="134619"/>
                  </a:lnTo>
                  <a:lnTo>
                    <a:pt x="188878" y="135889"/>
                  </a:lnTo>
                  <a:lnTo>
                    <a:pt x="193209" y="137159"/>
                  </a:lnTo>
                  <a:lnTo>
                    <a:pt x="196928" y="138429"/>
                  </a:lnTo>
                  <a:lnTo>
                    <a:pt x="201259" y="139699"/>
                  </a:lnTo>
                  <a:lnTo>
                    <a:pt x="204356" y="140969"/>
                  </a:lnTo>
                  <a:lnTo>
                    <a:pt x="208075" y="143509"/>
                  </a:lnTo>
                  <a:lnTo>
                    <a:pt x="206832" y="146049"/>
                  </a:lnTo>
                  <a:lnTo>
                    <a:pt x="408105" y="146049"/>
                  </a:lnTo>
                  <a:lnTo>
                    <a:pt x="447115" y="140969"/>
                  </a:lnTo>
                  <a:lnTo>
                    <a:pt x="455786" y="140969"/>
                  </a:lnTo>
                  <a:lnTo>
                    <a:pt x="483032" y="137159"/>
                  </a:lnTo>
                  <a:lnTo>
                    <a:pt x="492324" y="134619"/>
                  </a:lnTo>
                  <a:lnTo>
                    <a:pt x="500995" y="133349"/>
                  </a:lnTo>
                  <a:lnTo>
                    <a:pt x="401293" y="133349"/>
                  </a:lnTo>
                  <a:lnTo>
                    <a:pt x="397575" y="132079"/>
                  </a:lnTo>
                  <a:lnTo>
                    <a:pt x="393856" y="129539"/>
                  </a:lnTo>
                  <a:lnTo>
                    <a:pt x="403769" y="126999"/>
                  </a:lnTo>
                  <a:lnTo>
                    <a:pt x="408722" y="126999"/>
                  </a:lnTo>
                  <a:lnTo>
                    <a:pt x="433492" y="124459"/>
                  </a:lnTo>
                  <a:lnTo>
                    <a:pt x="435143" y="121919"/>
                  </a:lnTo>
                  <a:lnTo>
                    <a:pt x="337508" y="121919"/>
                  </a:lnTo>
                  <a:lnTo>
                    <a:pt x="328837" y="120649"/>
                  </a:lnTo>
                  <a:lnTo>
                    <a:pt x="310253" y="119379"/>
                  </a:lnTo>
                  <a:lnTo>
                    <a:pt x="283007" y="115569"/>
                  </a:lnTo>
                  <a:lnTo>
                    <a:pt x="279288" y="115569"/>
                  </a:lnTo>
                  <a:lnTo>
                    <a:pt x="275578" y="114299"/>
                  </a:lnTo>
                  <a:lnTo>
                    <a:pt x="270005" y="113029"/>
                  </a:lnTo>
                  <a:lnTo>
                    <a:pt x="252663" y="113029"/>
                  </a:lnTo>
                  <a:lnTo>
                    <a:pt x="242754" y="110489"/>
                  </a:lnTo>
                  <a:lnTo>
                    <a:pt x="169060" y="110489"/>
                  </a:lnTo>
                  <a:lnTo>
                    <a:pt x="165963" y="109219"/>
                  </a:lnTo>
                  <a:lnTo>
                    <a:pt x="163487" y="109219"/>
                  </a:lnTo>
                  <a:lnTo>
                    <a:pt x="160389" y="107949"/>
                  </a:lnTo>
                  <a:lnTo>
                    <a:pt x="157913" y="107949"/>
                  </a:lnTo>
                  <a:lnTo>
                    <a:pt x="154816" y="106679"/>
                  </a:lnTo>
                  <a:lnTo>
                    <a:pt x="152340" y="106679"/>
                  </a:lnTo>
                  <a:lnTo>
                    <a:pt x="146145" y="105409"/>
                  </a:lnTo>
                  <a:lnTo>
                    <a:pt x="131279" y="100329"/>
                  </a:lnTo>
                  <a:lnTo>
                    <a:pt x="124472" y="97789"/>
                  </a:lnTo>
                  <a:lnTo>
                    <a:pt x="109606" y="91439"/>
                  </a:lnTo>
                  <a:lnTo>
                    <a:pt x="102178" y="88899"/>
                  </a:lnTo>
                  <a:lnTo>
                    <a:pt x="95362" y="85089"/>
                  </a:lnTo>
                  <a:lnTo>
                    <a:pt x="87933" y="82549"/>
                  </a:lnTo>
                  <a:lnTo>
                    <a:pt x="74310" y="74929"/>
                  </a:lnTo>
                  <a:lnTo>
                    <a:pt x="66882" y="72389"/>
                  </a:lnTo>
                  <a:lnTo>
                    <a:pt x="46443" y="60959"/>
                  </a:lnTo>
                  <a:lnTo>
                    <a:pt x="40248" y="55879"/>
                  </a:lnTo>
                  <a:lnTo>
                    <a:pt x="33441" y="50799"/>
                  </a:lnTo>
                  <a:lnTo>
                    <a:pt x="30343" y="49529"/>
                  </a:lnTo>
                  <a:lnTo>
                    <a:pt x="26625" y="45719"/>
                  </a:lnTo>
                  <a:lnTo>
                    <a:pt x="14235" y="35559"/>
                  </a:lnTo>
                  <a:lnTo>
                    <a:pt x="10525" y="33019"/>
                  </a:lnTo>
                  <a:lnTo>
                    <a:pt x="7428" y="31749"/>
                  </a:lnTo>
                  <a:close/>
                </a:path>
                <a:path w="749934" h="173989">
                  <a:moveTo>
                    <a:pt x="740691" y="34289"/>
                  </a:moveTo>
                  <a:lnTo>
                    <a:pt x="738793" y="35559"/>
                  </a:lnTo>
                  <a:lnTo>
                    <a:pt x="736291" y="38099"/>
                  </a:lnTo>
                  <a:lnTo>
                    <a:pt x="734479" y="39369"/>
                  </a:lnTo>
                  <a:lnTo>
                    <a:pt x="731977" y="40639"/>
                  </a:lnTo>
                  <a:lnTo>
                    <a:pt x="725765" y="45719"/>
                  </a:lnTo>
                  <a:lnTo>
                    <a:pt x="720244" y="49529"/>
                  </a:lnTo>
                  <a:lnTo>
                    <a:pt x="714032" y="54609"/>
                  </a:lnTo>
                  <a:lnTo>
                    <a:pt x="701608" y="62229"/>
                  </a:lnTo>
                  <a:lnTo>
                    <a:pt x="694792" y="66039"/>
                  </a:lnTo>
                  <a:lnTo>
                    <a:pt x="688640" y="71119"/>
                  </a:lnTo>
                  <a:lnTo>
                    <a:pt x="682445" y="74929"/>
                  </a:lnTo>
                  <a:lnTo>
                    <a:pt x="675017" y="76199"/>
                  </a:lnTo>
                  <a:lnTo>
                    <a:pt x="667580" y="80009"/>
                  </a:lnTo>
                  <a:lnTo>
                    <a:pt x="660773" y="82549"/>
                  </a:lnTo>
                  <a:lnTo>
                    <a:pt x="653335" y="85089"/>
                  </a:lnTo>
                  <a:lnTo>
                    <a:pt x="646528" y="87629"/>
                  </a:lnTo>
                  <a:lnTo>
                    <a:pt x="639100" y="91439"/>
                  </a:lnTo>
                  <a:lnTo>
                    <a:pt x="632284" y="93979"/>
                  </a:lnTo>
                  <a:lnTo>
                    <a:pt x="624855" y="96519"/>
                  </a:lnTo>
                  <a:lnTo>
                    <a:pt x="601319" y="101599"/>
                  </a:lnTo>
                  <a:lnTo>
                    <a:pt x="590172" y="104139"/>
                  </a:lnTo>
                  <a:lnTo>
                    <a:pt x="566644" y="109219"/>
                  </a:lnTo>
                  <a:lnTo>
                    <a:pt x="555488" y="111759"/>
                  </a:lnTo>
                  <a:lnTo>
                    <a:pt x="531960" y="115569"/>
                  </a:lnTo>
                  <a:lnTo>
                    <a:pt x="525766" y="118109"/>
                  </a:lnTo>
                  <a:lnTo>
                    <a:pt x="513385" y="120649"/>
                  </a:lnTo>
                  <a:lnTo>
                    <a:pt x="507190" y="120649"/>
                  </a:lnTo>
                  <a:lnTo>
                    <a:pt x="500374" y="121919"/>
                  </a:lnTo>
                  <a:lnTo>
                    <a:pt x="494179" y="121919"/>
                  </a:lnTo>
                  <a:lnTo>
                    <a:pt x="487372" y="123189"/>
                  </a:lnTo>
                  <a:lnTo>
                    <a:pt x="481177" y="124459"/>
                  </a:lnTo>
                  <a:lnTo>
                    <a:pt x="460126" y="124459"/>
                  </a:lnTo>
                  <a:lnTo>
                    <a:pt x="452689" y="125729"/>
                  </a:lnTo>
                  <a:lnTo>
                    <a:pt x="432258" y="129539"/>
                  </a:lnTo>
                  <a:lnTo>
                    <a:pt x="426063" y="130809"/>
                  </a:lnTo>
                  <a:lnTo>
                    <a:pt x="417393" y="130809"/>
                  </a:lnTo>
                  <a:lnTo>
                    <a:pt x="413061" y="132079"/>
                  </a:lnTo>
                  <a:lnTo>
                    <a:pt x="409343" y="133349"/>
                  </a:lnTo>
                  <a:lnTo>
                    <a:pt x="500995" y="133349"/>
                  </a:lnTo>
                  <a:lnTo>
                    <a:pt x="518958" y="130809"/>
                  </a:lnTo>
                  <a:lnTo>
                    <a:pt x="544962" y="124459"/>
                  </a:lnTo>
                  <a:lnTo>
                    <a:pt x="579646" y="114299"/>
                  </a:lnTo>
                  <a:lnTo>
                    <a:pt x="586453" y="111759"/>
                  </a:lnTo>
                  <a:lnTo>
                    <a:pt x="608747" y="106679"/>
                  </a:lnTo>
                  <a:lnTo>
                    <a:pt x="622379" y="102869"/>
                  </a:lnTo>
                  <a:lnTo>
                    <a:pt x="629186" y="100329"/>
                  </a:lnTo>
                  <a:lnTo>
                    <a:pt x="635381" y="95249"/>
                  </a:lnTo>
                  <a:lnTo>
                    <a:pt x="647762" y="92709"/>
                  </a:lnTo>
                  <a:lnTo>
                    <a:pt x="704714" y="64769"/>
                  </a:lnTo>
                  <a:lnTo>
                    <a:pt x="730166" y="46989"/>
                  </a:lnTo>
                  <a:lnTo>
                    <a:pt x="735083" y="43179"/>
                  </a:lnTo>
                  <a:lnTo>
                    <a:pt x="738793" y="39369"/>
                  </a:lnTo>
                  <a:lnTo>
                    <a:pt x="740691" y="34289"/>
                  </a:lnTo>
                  <a:close/>
                </a:path>
                <a:path w="749934" h="173989">
                  <a:moveTo>
                    <a:pt x="749319" y="0"/>
                  </a:moveTo>
                  <a:lnTo>
                    <a:pt x="737585" y="10159"/>
                  </a:lnTo>
                  <a:lnTo>
                    <a:pt x="718949" y="25399"/>
                  </a:lnTo>
                  <a:lnTo>
                    <a:pt x="712824" y="30479"/>
                  </a:lnTo>
                  <a:lnTo>
                    <a:pt x="706612" y="34289"/>
                  </a:lnTo>
                  <a:lnTo>
                    <a:pt x="699796" y="39369"/>
                  </a:lnTo>
                  <a:lnTo>
                    <a:pt x="693584" y="43179"/>
                  </a:lnTo>
                  <a:lnTo>
                    <a:pt x="679969" y="50799"/>
                  </a:lnTo>
                  <a:lnTo>
                    <a:pt x="673775" y="54609"/>
                  </a:lnTo>
                  <a:lnTo>
                    <a:pt x="666967" y="58419"/>
                  </a:lnTo>
                  <a:lnTo>
                    <a:pt x="660151" y="60959"/>
                  </a:lnTo>
                  <a:lnTo>
                    <a:pt x="652723" y="64769"/>
                  </a:lnTo>
                  <a:lnTo>
                    <a:pt x="645907" y="67309"/>
                  </a:lnTo>
                  <a:lnTo>
                    <a:pt x="640333" y="67309"/>
                  </a:lnTo>
                  <a:lnTo>
                    <a:pt x="637857" y="68579"/>
                  </a:lnTo>
                  <a:lnTo>
                    <a:pt x="635381" y="71119"/>
                  </a:lnTo>
                  <a:lnTo>
                    <a:pt x="629186" y="73659"/>
                  </a:lnTo>
                  <a:lnTo>
                    <a:pt x="615563" y="77469"/>
                  </a:lnTo>
                  <a:lnTo>
                    <a:pt x="581501" y="83819"/>
                  </a:lnTo>
                  <a:lnTo>
                    <a:pt x="571596" y="88899"/>
                  </a:lnTo>
                  <a:lnTo>
                    <a:pt x="568499" y="88899"/>
                  </a:lnTo>
                  <a:lnTo>
                    <a:pt x="566023" y="90169"/>
                  </a:lnTo>
                  <a:lnTo>
                    <a:pt x="562925" y="90169"/>
                  </a:lnTo>
                  <a:lnTo>
                    <a:pt x="560449" y="91439"/>
                  </a:lnTo>
                  <a:lnTo>
                    <a:pt x="551778" y="92709"/>
                  </a:lnTo>
                  <a:lnTo>
                    <a:pt x="547439" y="93979"/>
                  </a:lnTo>
                  <a:lnTo>
                    <a:pt x="543729" y="95249"/>
                  </a:lnTo>
                  <a:lnTo>
                    <a:pt x="539389" y="95249"/>
                  </a:lnTo>
                  <a:lnTo>
                    <a:pt x="530718" y="97789"/>
                  </a:lnTo>
                  <a:lnTo>
                    <a:pt x="526387" y="97789"/>
                  </a:lnTo>
                  <a:lnTo>
                    <a:pt x="523911" y="99059"/>
                  </a:lnTo>
                  <a:lnTo>
                    <a:pt x="517716" y="100329"/>
                  </a:lnTo>
                  <a:lnTo>
                    <a:pt x="515240" y="100329"/>
                  </a:lnTo>
                  <a:lnTo>
                    <a:pt x="505948" y="101599"/>
                  </a:lnTo>
                  <a:lnTo>
                    <a:pt x="503472" y="102869"/>
                  </a:lnTo>
                  <a:lnTo>
                    <a:pt x="459505" y="107949"/>
                  </a:lnTo>
                  <a:lnTo>
                    <a:pt x="414916" y="115569"/>
                  </a:lnTo>
                  <a:lnTo>
                    <a:pt x="401293" y="115569"/>
                  </a:lnTo>
                  <a:lnTo>
                    <a:pt x="394477" y="116839"/>
                  </a:lnTo>
                  <a:lnTo>
                    <a:pt x="387049" y="118109"/>
                  </a:lnTo>
                  <a:lnTo>
                    <a:pt x="379612" y="120649"/>
                  </a:lnTo>
                  <a:lnTo>
                    <a:pt x="357318" y="120649"/>
                  </a:lnTo>
                  <a:lnTo>
                    <a:pt x="356084" y="121919"/>
                  </a:lnTo>
                  <a:lnTo>
                    <a:pt x="435143" y="121919"/>
                  </a:lnTo>
                  <a:lnTo>
                    <a:pt x="435968" y="120649"/>
                  </a:lnTo>
                  <a:lnTo>
                    <a:pt x="513997" y="110489"/>
                  </a:lnTo>
                  <a:lnTo>
                    <a:pt x="523911" y="107949"/>
                  </a:lnTo>
                  <a:lnTo>
                    <a:pt x="542486" y="105409"/>
                  </a:lnTo>
                  <a:lnTo>
                    <a:pt x="552399" y="102869"/>
                  </a:lnTo>
                  <a:lnTo>
                    <a:pt x="561683" y="101599"/>
                  </a:lnTo>
                  <a:lnTo>
                    <a:pt x="571596" y="99059"/>
                  </a:lnTo>
                  <a:lnTo>
                    <a:pt x="580880" y="97789"/>
                  </a:lnTo>
                  <a:lnTo>
                    <a:pt x="590172" y="95249"/>
                  </a:lnTo>
                  <a:lnTo>
                    <a:pt x="602561" y="91439"/>
                  </a:lnTo>
                  <a:lnTo>
                    <a:pt x="609368" y="88899"/>
                  </a:lnTo>
                  <a:lnTo>
                    <a:pt x="615563" y="86359"/>
                  </a:lnTo>
                  <a:lnTo>
                    <a:pt x="621758" y="85089"/>
                  </a:lnTo>
                  <a:lnTo>
                    <a:pt x="628565" y="82549"/>
                  </a:lnTo>
                  <a:lnTo>
                    <a:pt x="634760" y="80009"/>
                  </a:lnTo>
                  <a:lnTo>
                    <a:pt x="640955" y="78739"/>
                  </a:lnTo>
                  <a:lnTo>
                    <a:pt x="647762" y="74929"/>
                  </a:lnTo>
                  <a:lnTo>
                    <a:pt x="655199" y="71119"/>
                  </a:lnTo>
                  <a:lnTo>
                    <a:pt x="662006" y="68579"/>
                  </a:lnTo>
                  <a:lnTo>
                    <a:pt x="668822" y="64769"/>
                  </a:lnTo>
                  <a:lnTo>
                    <a:pt x="676251" y="60959"/>
                  </a:lnTo>
                  <a:lnTo>
                    <a:pt x="683067" y="55879"/>
                  </a:lnTo>
                  <a:lnTo>
                    <a:pt x="703506" y="44449"/>
                  </a:lnTo>
                  <a:lnTo>
                    <a:pt x="710322" y="39369"/>
                  </a:lnTo>
                  <a:lnTo>
                    <a:pt x="716534" y="35559"/>
                  </a:lnTo>
                  <a:lnTo>
                    <a:pt x="722659" y="30479"/>
                  </a:lnTo>
                  <a:lnTo>
                    <a:pt x="729475" y="24129"/>
                  </a:lnTo>
                  <a:lnTo>
                    <a:pt x="735083" y="19049"/>
                  </a:lnTo>
                  <a:lnTo>
                    <a:pt x="741295" y="12699"/>
                  </a:lnTo>
                  <a:lnTo>
                    <a:pt x="746817" y="7619"/>
                  </a:lnTo>
                  <a:lnTo>
                    <a:pt x="749319" y="0"/>
                  </a:lnTo>
                  <a:close/>
                </a:path>
                <a:path w="749934" h="173989">
                  <a:moveTo>
                    <a:pt x="264431" y="111759"/>
                  </a:moveTo>
                  <a:lnTo>
                    <a:pt x="256382" y="111759"/>
                  </a:lnTo>
                  <a:lnTo>
                    <a:pt x="252663" y="113029"/>
                  </a:lnTo>
                  <a:lnTo>
                    <a:pt x="270005" y="113029"/>
                  </a:lnTo>
                  <a:lnTo>
                    <a:pt x="264431" y="111759"/>
                  </a:lnTo>
                  <a:close/>
                </a:path>
                <a:path w="749934" h="173989">
                  <a:moveTo>
                    <a:pt x="0" y="0"/>
                  </a:moveTo>
                  <a:lnTo>
                    <a:pt x="36529" y="38099"/>
                  </a:lnTo>
                  <a:lnTo>
                    <a:pt x="56968" y="53339"/>
                  </a:lnTo>
                  <a:lnTo>
                    <a:pt x="66882" y="62229"/>
                  </a:lnTo>
                  <a:lnTo>
                    <a:pt x="77408" y="68579"/>
                  </a:lnTo>
                  <a:lnTo>
                    <a:pt x="88555" y="74929"/>
                  </a:lnTo>
                  <a:lnTo>
                    <a:pt x="100323" y="78739"/>
                  </a:lnTo>
                  <a:lnTo>
                    <a:pt x="126327" y="90169"/>
                  </a:lnTo>
                  <a:lnTo>
                    <a:pt x="135619" y="92709"/>
                  </a:lnTo>
                  <a:lnTo>
                    <a:pt x="152961" y="99059"/>
                  </a:lnTo>
                  <a:lnTo>
                    <a:pt x="161632" y="102869"/>
                  </a:lnTo>
                  <a:lnTo>
                    <a:pt x="170294" y="107949"/>
                  </a:lnTo>
                  <a:lnTo>
                    <a:pt x="170294" y="109219"/>
                  </a:lnTo>
                  <a:lnTo>
                    <a:pt x="169681" y="110489"/>
                  </a:lnTo>
                  <a:lnTo>
                    <a:pt x="242754" y="110489"/>
                  </a:lnTo>
                  <a:lnTo>
                    <a:pt x="232845" y="107949"/>
                  </a:lnTo>
                  <a:lnTo>
                    <a:pt x="222940" y="106679"/>
                  </a:lnTo>
                  <a:lnTo>
                    <a:pt x="203122" y="102869"/>
                  </a:lnTo>
                  <a:lnTo>
                    <a:pt x="193209" y="100329"/>
                  </a:lnTo>
                  <a:lnTo>
                    <a:pt x="183926" y="97789"/>
                  </a:lnTo>
                  <a:lnTo>
                    <a:pt x="175255" y="92709"/>
                  </a:lnTo>
                  <a:lnTo>
                    <a:pt x="165963" y="88899"/>
                  </a:lnTo>
                  <a:lnTo>
                    <a:pt x="146145" y="83819"/>
                  </a:lnTo>
                  <a:lnTo>
                    <a:pt x="136240" y="80009"/>
                  </a:lnTo>
                  <a:lnTo>
                    <a:pt x="126327" y="77469"/>
                  </a:lnTo>
                  <a:lnTo>
                    <a:pt x="84836" y="62229"/>
                  </a:lnTo>
                  <a:lnTo>
                    <a:pt x="46443" y="38099"/>
                  </a:lnTo>
                  <a:lnTo>
                    <a:pt x="11759" y="8889"/>
                  </a:lnTo>
                  <a:lnTo>
                    <a:pt x="0" y="0"/>
                  </a:lnTo>
                  <a:close/>
                </a:path>
                <a:path w="749934" h="173989">
                  <a:moveTo>
                    <a:pt x="709773" y="76142"/>
                  </a:moveTo>
                  <a:lnTo>
                    <a:pt x="709581" y="76274"/>
                  </a:lnTo>
                  <a:lnTo>
                    <a:pt x="709718" y="76199"/>
                  </a:lnTo>
                  <a:close/>
                </a:path>
                <a:path w="749934" h="173989">
                  <a:moveTo>
                    <a:pt x="711530" y="74929"/>
                  </a:moveTo>
                  <a:lnTo>
                    <a:pt x="710926" y="74929"/>
                  </a:lnTo>
                  <a:lnTo>
                    <a:pt x="709773" y="76142"/>
                  </a:lnTo>
                  <a:lnTo>
                    <a:pt x="711530" y="749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9865741" y="4601781"/>
              <a:ext cx="61594" cy="20955"/>
            </a:xfrm>
            <a:custGeom>
              <a:avLst/>
              <a:gdLst/>
              <a:ahLst/>
              <a:cxnLst/>
              <a:rect l="l" t="t" r="r" b="b"/>
              <a:pathLst>
                <a:path w="61595" h="20954">
                  <a:moveTo>
                    <a:pt x="45808" y="16814"/>
                  </a:moveTo>
                  <a:lnTo>
                    <a:pt x="40208" y="15570"/>
                  </a:lnTo>
                  <a:lnTo>
                    <a:pt x="29070" y="14325"/>
                  </a:lnTo>
                  <a:lnTo>
                    <a:pt x="23558" y="14325"/>
                  </a:lnTo>
                  <a:lnTo>
                    <a:pt x="17945" y="14947"/>
                  </a:lnTo>
                  <a:lnTo>
                    <a:pt x="12331" y="14947"/>
                  </a:lnTo>
                  <a:lnTo>
                    <a:pt x="6819" y="15570"/>
                  </a:lnTo>
                  <a:lnTo>
                    <a:pt x="1206" y="15570"/>
                  </a:lnTo>
                  <a:lnTo>
                    <a:pt x="0" y="18059"/>
                  </a:lnTo>
                  <a:lnTo>
                    <a:pt x="596" y="19939"/>
                  </a:lnTo>
                  <a:lnTo>
                    <a:pt x="1816" y="20561"/>
                  </a:lnTo>
                  <a:lnTo>
                    <a:pt x="11734" y="20561"/>
                  </a:lnTo>
                  <a:lnTo>
                    <a:pt x="16738" y="19939"/>
                  </a:lnTo>
                  <a:lnTo>
                    <a:pt x="21056" y="19939"/>
                  </a:lnTo>
                  <a:lnTo>
                    <a:pt x="25971" y="19316"/>
                  </a:lnTo>
                  <a:lnTo>
                    <a:pt x="40208" y="19316"/>
                  </a:lnTo>
                  <a:lnTo>
                    <a:pt x="41503" y="18681"/>
                  </a:lnTo>
                  <a:lnTo>
                    <a:pt x="43307" y="18681"/>
                  </a:lnTo>
                  <a:lnTo>
                    <a:pt x="45212" y="18059"/>
                  </a:lnTo>
                  <a:lnTo>
                    <a:pt x="45808" y="16814"/>
                  </a:lnTo>
                  <a:close/>
                </a:path>
                <a:path w="61595" h="20954">
                  <a:moveTo>
                    <a:pt x="61341" y="1866"/>
                  </a:moveTo>
                  <a:lnTo>
                    <a:pt x="55740" y="622"/>
                  </a:lnTo>
                  <a:lnTo>
                    <a:pt x="49517" y="0"/>
                  </a:lnTo>
                  <a:lnTo>
                    <a:pt x="11734" y="0"/>
                  </a:lnTo>
                  <a:lnTo>
                    <a:pt x="9918" y="4356"/>
                  </a:lnTo>
                  <a:lnTo>
                    <a:pt x="16129" y="5600"/>
                  </a:lnTo>
                  <a:lnTo>
                    <a:pt x="21653" y="6235"/>
                  </a:lnTo>
                  <a:lnTo>
                    <a:pt x="47015" y="3733"/>
                  </a:lnTo>
                  <a:lnTo>
                    <a:pt x="59448" y="4978"/>
                  </a:lnTo>
                  <a:lnTo>
                    <a:pt x="60045" y="4356"/>
                  </a:lnTo>
                  <a:lnTo>
                    <a:pt x="61341" y="3733"/>
                  </a:lnTo>
                  <a:lnTo>
                    <a:pt x="61341" y="18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9834772" y="4621085"/>
              <a:ext cx="3175" cy="3810"/>
            </a:xfrm>
            <a:custGeom>
              <a:avLst/>
              <a:gdLst/>
              <a:ahLst/>
              <a:cxnLst/>
              <a:rect l="l" t="t" r="r" b="b"/>
              <a:pathLst>
                <a:path w="3175" h="3810">
                  <a:moveTo>
                    <a:pt x="2502" y="0"/>
                  </a:moveTo>
                  <a:lnTo>
                    <a:pt x="0" y="3737"/>
                  </a:lnTo>
                  <a:lnTo>
                    <a:pt x="1207" y="3737"/>
                  </a:lnTo>
                  <a:lnTo>
                    <a:pt x="1898" y="2491"/>
                  </a:lnTo>
                  <a:lnTo>
                    <a:pt x="3105" y="1245"/>
                  </a:lnTo>
                  <a:lnTo>
                    <a:pt x="3105" y="62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8951671" y="4632312"/>
              <a:ext cx="939800" cy="58419"/>
            </a:xfrm>
            <a:custGeom>
              <a:avLst/>
              <a:gdLst/>
              <a:ahLst/>
              <a:cxnLst/>
              <a:rect l="l" t="t" r="r" b="b"/>
              <a:pathLst>
                <a:path w="939800" h="58420">
                  <a:moveTo>
                    <a:pt x="80505" y="31775"/>
                  </a:moveTo>
                  <a:lnTo>
                    <a:pt x="45212" y="16814"/>
                  </a:lnTo>
                  <a:lnTo>
                    <a:pt x="35915" y="17437"/>
                  </a:lnTo>
                  <a:lnTo>
                    <a:pt x="27254" y="18694"/>
                  </a:lnTo>
                  <a:lnTo>
                    <a:pt x="19202" y="21183"/>
                  </a:lnTo>
                  <a:lnTo>
                    <a:pt x="11150" y="24295"/>
                  </a:lnTo>
                  <a:lnTo>
                    <a:pt x="7429" y="26784"/>
                  </a:lnTo>
                  <a:lnTo>
                    <a:pt x="3098" y="29273"/>
                  </a:lnTo>
                  <a:lnTo>
                    <a:pt x="622" y="32397"/>
                  </a:lnTo>
                  <a:lnTo>
                    <a:pt x="0" y="36766"/>
                  </a:lnTo>
                  <a:lnTo>
                    <a:pt x="1244" y="38011"/>
                  </a:lnTo>
                  <a:lnTo>
                    <a:pt x="3721" y="39255"/>
                  </a:lnTo>
                  <a:lnTo>
                    <a:pt x="9906" y="46101"/>
                  </a:lnTo>
                  <a:lnTo>
                    <a:pt x="44589" y="57937"/>
                  </a:lnTo>
                  <a:lnTo>
                    <a:pt x="52641" y="57937"/>
                  </a:lnTo>
                  <a:lnTo>
                    <a:pt x="60071" y="57315"/>
                  </a:lnTo>
                  <a:lnTo>
                    <a:pt x="62547" y="56692"/>
                  </a:lnTo>
                  <a:lnTo>
                    <a:pt x="65024" y="54203"/>
                  </a:lnTo>
                  <a:lnTo>
                    <a:pt x="65646" y="51092"/>
                  </a:lnTo>
                  <a:lnTo>
                    <a:pt x="65646" y="47358"/>
                  </a:lnTo>
                  <a:lnTo>
                    <a:pt x="66268" y="46101"/>
                  </a:lnTo>
                  <a:lnTo>
                    <a:pt x="67500" y="46101"/>
                  </a:lnTo>
                  <a:lnTo>
                    <a:pt x="74307" y="42989"/>
                  </a:lnTo>
                  <a:lnTo>
                    <a:pt x="77406" y="39255"/>
                  </a:lnTo>
                  <a:lnTo>
                    <a:pt x="78651" y="35521"/>
                  </a:lnTo>
                  <a:lnTo>
                    <a:pt x="80505" y="31775"/>
                  </a:lnTo>
                  <a:close/>
                </a:path>
                <a:path w="939800" h="58420">
                  <a:moveTo>
                    <a:pt x="920889" y="14947"/>
                  </a:moveTo>
                  <a:lnTo>
                    <a:pt x="912863" y="13081"/>
                  </a:lnTo>
                  <a:lnTo>
                    <a:pt x="904151" y="13081"/>
                  </a:lnTo>
                  <a:lnTo>
                    <a:pt x="898537" y="14325"/>
                  </a:lnTo>
                  <a:lnTo>
                    <a:pt x="898537" y="18072"/>
                  </a:lnTo>
                  <a:lnTo>
                    <a:pt x="899223" y="19316"/>
                  </a:lnTo>
                  <a:lnTo>
                    <a:pt x="901649" y="18694"/>
                  </a:lnTo>
                  <a:lnTo>
                    <a:pt x="912863" y="18694"/>
                  </a:lnTo>
                  <a:lnTo>
                    <a:pt x="920889" y="16814"/>
                  </a:lnTo>
                  <a:lnTo>
                    <a:pt x="920889" y="14947"/>
                  </a:lnTo>
                  <a:close/>
                </a:path>
                <a:path w="939800" h="58420">
                  <a:moveTo>
                    <a:pt x="939431" y="4356"/>
                  </a:moveTo>
                  <a:lnTo>
                    <a:pt x="938834" y="1866"/>
                  </a:lnTo>
                  <a:lnTo>
                    <a:pt x="926401" y="0"/>
                  </a:lnTo>
                  <a:lnTo>
                    <a:pt x="909751" y="0"/>
                  </a:lnTo>
                  <a:lnTo>
                    <a:pt x="906043" y="622"/>
                  </a:lnTo>
                  <a:lnTo>
                    <a:pt x="905357" y="1866"/>
                  </a:lnTo>
                  <a:lnTo>
                    <a:pt x="905357" y="4978"/>
                  </a:lnTo>
                  <a:lnTo>
                    <a:pt x="906653" y="5613"/>
                  </a:lnTo>
                  <a:lnTo>
                    <a:pt x="931405" y="5613"/>
                  </a:lnTo>
                  <a:lnTo>
                    <a:pt x="939431" y="43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8966540" y="4657847"/>
              <a:ext cx="52705" cy="7620"/>
            </a:xfrm>
            <a:custGeom>
              <a:avLst/>
              <a:gdLst/>
              <a:ahLst/>
              <a:cxnLst/>
              <a:rect l="l" t="t" r="r" b="b"/>
              <a:pathLst>
                <a:path w="52704" h="7620">
                  <a:moveTo>
                    <a:pt x="26010" y="0"/>
                  </a:moveTo>
                  <a:lnTo>
                    <a:pt x="19198" y="622"/>
                  </a:lnTo>
                  <a:lnTo>
                    <a:pt x="12385" y="1868"/>
                  </a:lnTo>
                  <a:lnTo>
                    <a:pt x="5573" y="4369"/>
                  </a:lnTo>
                  <a:lnTo>
                    <a:pt x="0" y="7483"/>
                  </a:lnTo>
                  <a:lnTo>
                    <a:pt x="6812" y="7483"/>
                  </a:lnTo>
                  <a:lnTo>
                    <a:pt x="13624" y="6860"/>
                  </a:lnTo>
                  <a:lnTo>
                    <a:pt x="26629" y="6860"/>
                  </a:lnTo>
                  <a:lnTo>
                    <a:pt x="33442" y="6237"/>
                  </a:lnTo>
                  <a:lnTo>
                    <a:pt x="39632" y="6237"/>
                  </a:lnTo>
                  <a:lnTo>
                    <a:pt x="52643" y="4992"/>
                  </a:lnTo>
                  <a:lnTo>
                    <a:pt x="40253" y="1245"/>
                  </a:lnTo>
                  <a:lnTo>
                    <a:pt x="26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9705347" y="4666576"/>
              <a:ext cx="338455" cy="124460"/>
            </a:xfrm>
            <a:custGeom>
              <a:avLst/>
              <a:gdLst/>
              <a:ahLst/>
              <a:cxnLst/>
              <a:rect l="l" t="t" r="r" b="b"/>
              <a:pathLst>
                <a:path w="338454" h="124460">
                  <a:moveTo>
                    <a:pt x="137448" y="0"/>
                  </a:moveTo>
                  <a:lnTo>
                    <a:pt x="133134" y="1245"/>
                  </a:lnTo>
                  <a:lnTo>
                    <a:pt x="129424" y="1868"/>
                  </a:lnTo>
                  <a:lnTo>
                    <a:pt x="125110" y="3114"/>
                  </a:lnTo>
                  <a:lnTo>
                    <a:pt x="122608" y="6229"/>
                  </a:lnTo>
                  <a:lnTo>
                    <a:pt x="126922" y="8098"/>
                  </a:lnTo>
                  <a:lnTo>
                    <a:pt x="131322" y="8720"/>
                  </a:lnTo>
                  <a:lnTo>
                    <a:pt x="135032" y="8098"/>
                  </a:lnTo>
                  <a:lnTo>
                    <a:pt x="139346" y="6852"/>
                  </a:lnTo>
                  <a:lnTo>
                    <a:pt x="143056" y="5606"/>
                  </a:lnTo>
                  <a:lnTo>
                    <a:pt x="147370" y="4983"/>
                  </a:lnTo>
                  <a:lnTo>
                    <a:pt x="151684" y="4983"/>
                  </a:lnTo>
                  <a:lnTo>
                    <a:pt x="156688" y="6229"/>
                  </a:lnTo>
                  <a:lnTo>
                    <a:pt x="159794" y="8098"/>
                  </a:lnTo>
                  <a:lnTo>
                    <a:pt x="162900" y="8720"/>
                  </a:lnTo>
                  <a:lnTo>
                    <a:pt x="169716" y="7475"/>
                  </a:lnTo>
                  <a:lnTo>
                    <a:pt x="173426" y="7475"/>
                  </a:lnTo>
                  <a:lnTo>
                    <a:pt x="176532" y="8098"/>
                  </a:lnTo>
                  <a:lnTo>
                    <a:pt x="178948" y="9966"/>
                  </a:lnTo>
                  <a:lnTo>
                    <a:pt x="180846" y="13081"/>
                  </a:lnTo>
                  <a:lnTo>
                    <a:pt x="187058" y="14950"/>
                  </a:lnTo>
                  <a:lnTo>
                    <a:pt x="199395" y="17441"/>
                  </a:lnTo>
                  <a:lnTo>
                    <a:pt x="211819" y="18687"/>
                  </a:lnTo>
                  <a:lnTo>
                    <a:pt x="257633" y="18687"/>
                  </a:lnTo>
                  <a:lnTo>
                    <a:pt x="269970" y="19933"/>
                  </a:lnTo>
                  <a:lnTo>
                    <a:pt x="282998" y="22425"/>
                  </a:lnTo>
                  <a:lnTo>
                    <a:pt x="279892" y="23048"/>
                  </a:lnTo>
                  <a:lnTo>
                    <a:pt x="261946" y="23048"/>
                  </a:lnTo>
                  <a:lnTo>
                    <a:pt x="258840" y="23671"/>
                  </a:lnTo>
                  <a:lnTo>
                    <a:pt x="253923" y="24294"/>
                  </a:lnTo>
                  <a:lnTo>
                    <a:pt x="249609" y="24294"/>
                  </a:lnTo>
                  <a:lnTo>
                    <a:pt x="244605" y="24916"/>
                  </a:lnTo>
                  <a:lnTo>
                    <a:pt x="239687" y="24294"/>
                  </a:lnTo>
                  <a:lnTo>
                    <a:pt x="234683" y="24916"/>
                  </a:lnTo>
                  <a:lnTo>
                    <a:pt x="229765" y="24916"/>
                  </a:lnTo>
                  <a:lnTo>
                    <a:pt x="221051" y="27417"/>
                  </a:lnTo>
                  <a:lnTo>
                    <a:pt x="226055" y="28040"/>
                  </a:lnTo>
                  <a:lnTo>
                    <a:pt x="258237" y="28040"/>
                  </a:lnTo>
                  <a:lnTo>
                    <a:pt x="263845" y="28663"/>
                  </a:lnTo>
                  <a:lnTo>
                    <a:pt x="271868" y="29286"/>
                  </a:lnTo>
                  <a:lnTo>
                    <a:pt x="280496" y="28663"/>
                  </a:lnTo>
                  <a:lnTo>
                    <a:pt x="289814" y="28663"/>
                  </a:lnTo>
                  <a:lnTo>
                    <a:pt x="298528" y="28040"/>
                  </a:lnTo>
                  <a:lnTo>
                    <a:pt x="307156" y="28040"/>
                  </a:lnTo>
                  <a:lnTo>
                    <a:pt x="315870" y="28663"/>
                  </a:lnTo>
                  <a:lnTo>
                    <a:pt x="323894" y="30531"/>
                  </a:lnTo>
                  <a:lnTo>
                    <a:pt x="331314" y="33646"/>
                  </a:lnTo>
                  <a:lnTo>
                    <a:pt x="328811" y="35515"/>
                  </a:lnTo>
                  <a:lnTo>
                    <a:pt x="321392" y="35515"/>
                  </a:lnTo>
                  <a:lnTo>
                    <a:pt x="314576" y="34892"/>
                  </a:lnTo>
                  <a:lnTo>
                    <a:pt x="285500" y="34892"/>
                  </a:lnTo>
                  <a:lnTo>
                    <a:pt x="278684" y="35515"/>
                  </a:lnTo>
                  <a:lnTo>
                    <a:pt x="271264" y="35515"/>
                  </a:lnTo>
                  <a:lnTo>
                    <a:pt x="264448" y="36138"/>
                  </a:lnTo>
                  <a:lnTo>
                    <a:pt x="257029" y="36138"/>
                  </a:lnTo>
                  <a:lnTo>
                    <a:pt x="215529" y="39875"/>
                  </a:lnTo>
                  <a:lnTo>
                    <a:pt x="215529" y="40498"/>
                  </a:lnTo>
                  <a:lnTo>
                    <a:pt x="221741" y="41121"/>
                  </a:lnTo>
                  <a:lnTo>
                    <a:pt x="258840" y="41121"/>
                  </a:lnTo>
                  <a:lnTo>
                    <a:pt x="265052" y="40498"/>
                  </a:lnTo>
                  <a:lnTo>
                    <a:pt x="302238" y="40498"/>
                  </a:lnTo>
                  <a:lnTo>
                    <a:pt x="314576" y="41744"/>
                  </a:lnTo>
                  <a:lnTo>
                    <a:pt x="313368" y="43613"/>
                  </a:lnTo>
                  <a:lnTo>
                    <a:pt x="311470" y="44859"/>
                  </a:lnTo>
                  <a:lnTo>
                    <a:pt x="309054" y="45482"/>
                  </a:lnTo>
                  <a:lnTo>
                    <a:pt x="307156" y="46727"/>
                  </a:lnTo>
                  <a:lnTo>
                    <a:pt x="285500" y="48596"/>
                  </a:lnTo>
                  <a:lnTo>
                    <a:pt x="278684" y="48596"/>
                  </a:lnTo>
                  <a:lnTo>
                    <a:pt x="271264" y="49219"/>
                  </a:lnTo>
                  <a:lnTo>
                    <a:pt x="208109" y="49219"/>
                  </a:lnTo>
                  <a:lnTo>
                    <a:pt x="194477" y="50465"/>
                  </a:lnTo>
                  <a:lnTo>
                    <a:pt x="191975" y="52957"/>
                  </a:lnTo>
                  <a:lnTo>
                    <a:pt x="201293" y="53580"/>
                  </a:lnTo>
                  <a:lnTo>
                    <a:pt x="248919" y="53580"/>
                  </a:lnTo>
                  <a:lnTo>
                    <a:pt x="268158" y="54825"/>
                  </a:lnTo>
                  <a:lnTo>
                    <a:pt x="247711" y="62932"/>
                  </a:lnTo>
                  <a:lnTo>
                    <a:pt x="165316" y="62932"/>
                  </a:lnTo>
                  <a:lnTo>
                    <a:pt x="166006" y="63555"/>
                  </a:lnTo>
                  <a:lnTo>
                    <a:pt x="166610" y="64801"/>
                  </a:lnTo>
                  <a:lnTo>
                    <a:pt x="167818" y="66047"/>
                  </a:lnTo>
                  <a:lnTo>
                    <a:pt x="195685" y="65424"/>
                  </a:lnTo>
                  <a:lnTo>
                    <a:pt x="197583" y="66670"/>
                  </a:lnTo>
                  <a:lnTo>
                    <a:pt x="195081" y="68538"/>
                  </a:lnTo>
                  <a:lnTo>
                    <a:pt x="191975" y="69784"/>
                  </a:lnTo>
                  <a:lnTo>
                    <a:pt x="188869" y="70407"/>
                  </a:lnTo>
                  <a:lnTo>
                    <a:pt x="185763" y="71653"/>
                  </a:lnTo>
                  <a:lnTo>
                    <a:pt x="185160" y="74768"/>
                  </a:lnTo>
                  <a:lnTo>
                    <a:pt x="182657" y="76014"/>
                  </a:lnTo>
                  <a:lnTo>
                    <a:pt x="179551" y="76636"/>
                  </a:lnTo>
                  <a:lnTo>
                    <a:pt x="176532" y="76014"/>
                  </a:lnTo>
                  <a:lnTo>
                    <a:pt x="174030" y="76014"/>
                  </a:lnTo>
                  <a:lnTo>
                    <a:pt x="172736" y="77259"/>
                  </a:lnTo>
                  <a:lnTo>
                    <a:pt x="172736" y="78505"/>
                  </a:lnTo>
                  <a:lnTo>
                    <a:pt x="188869" y="80374"/>
                  </a:lnTo>
                  <a:lnTo>
                    <a:pt x="193874" y="80374"/>
                  </a:lnTo>
                  <a:lnTo>
                    <a:pt x="205003" y="81620"/>
                  </a:lnTo>
                  <a:lnTo>
                    <a:pt x="214925" y="84112"/>
                  </a:lnTo>
                  <a:lnTo>
                    <a:pt x="206211" y="86603"/>
                  </a:lnTo>
                  <a:lnTo>
                    <a:pt x="196893" y="87849"/>
                  </a:lnTo>
                  <a:lnTo>
                    <a:pt x="182054" y="87849"/>
                  </a:lnTo>
                  <a:lnTo>
                    <a:pt x="177136" y="87226"/>
                  </a:lnTo>
                  <a:lnTo>
                    <a:pt x="175842" y="88472"/>
                  </a:lnTo>
                  <a:lnTo>
                    <a:pt x="175842" y="89726"/>
                  </a:lnTo>
                  <a:lnTo>
                    <a:pt x="183348" y="90349"/>
                  </a:lnTo>
                  <a:lnTo>
                    <a:pt x="197583" y="90349"/>
                  </a:lnTo>
                  <a:lnTo>
                    <a:pt x="205003" y="90972"/>
                  </a:lnTo>
                  <a:lnTo>
                    <a:pt x="219843" y="90972"/>
                  </a:lnTo>
                  <a:lnTo>
                    <a:pt x="227263" y="90349"/>
                  </a:lnTo>
                  <a:lnTo>
                    <a:pt x="234683" y="90349"/>
                  </a:lnTo>
                  <a:lnTo>
                    <a:pt x="240291" y="92841"/>
                  </a:lnTo>
                  <a:lnTo>
                    <a:pt x="240291" y="94087"/>
                  </a:lnTo>
                  <a:lnTo>
                    <a:pt x="237789" y="96579"/>
                  </a:lnTo>
                  <a:lnTo>
                    <a:pt x="232267" y="96579"/>
                  </a:lnTo>
                  <a:lnTo>
                    <a:pt x="221051" y="97825"/>
                  </a:lnTo>
                  <a:lnTo>
                    <a:pt x="215529" y="97825"/>
                  </a:lnTo>
                  <a:lnTo>
                    <a:pt x="209921" y="98447"/>
                  </a:lnTo>
                  <a:lnTo>
                    <a:pt x="191975" y="98447"/>
                  </a:lnTo>
                  <a:lnTo>
                    <a:pt x="190077" y="99693"/>
                  </a:lnTo>
                  <a:lnTo>
                    <a:pt x="190077" y="100316"/>
                  </a:lnTo>
                  <a:lnTo>
                    <a:pt x="190768" y="101562"/>
                  </a:lnTo>
                  <a:lnTo>
                    <a:pt x="191975" y="102808"/>
                  </a:lnTo>
                  <a:lnTo>
                    <a:pt x="196289" y="102808"/>
                  </a:lnTo>
                  <a:lnTo>
                    <a:pt x="199999" y="102185"/>
                  </a:lnTo>
                  <a:lnTo>
                    <a:pt x="204399" y="102185"/>
                  </a:lnTo>
                  <a:lnTo>
                    <a:pt x="208713" y="101562"/>
                  </a:lnTo>
                  <a:lnTo>
                    <a:pt x="220447" y="101562"/>
                  </a:lnTo>
                  <a:lnTo>
                    <a:pt x="224761" y="102185"/>
                  </a:lnTo>
                  <a:lnTo>
                    <a:pt x="218635" y="105923"/>
                  </a:lnTo>
                  <a:lnTo>
                    <a:pt x="211215" y="108414"/>
                  </a:lnTo>
                  <a:lnTo>
                    <a:pt x="203709" y="109660"/>
                  </a:lnTo>
                  <a:lnTo>
                    <a:pt x="195685" y="110283"/>
                  </a:lnTo>
                  <a:lnTo>
                    <a:pt x="170924" y="110283"/>
                  </a:lnTo>
                  <a:lnTo>
                    <a:pt x="163504" y="110906"/>
                  </a:lnTo>
                  <a:lnTo>
                    <a:pt x="161606" y="109037"/>
                  </a:lnTo>
                  <a:lnTo>
                    <a:pt x="138138" y="107791"/>
                  </a:lnTo>
                  <a:lnTo>
                    <a:pt x="79901" y="107791"/>
                  </a:lnTo>
                  <a:lnTo>
                    <a:pt x="67503" y="107168"/>
                  </a:lnTo>
                  <a:lnTo>
                    <a:pt x="60066" y="103431"/>
                  </a:lnTo>
                  <a:lnTo>
                    <a:pt x="56968" y="101562"/>
                  </a:lnTo>
                  <a:lnTo>
                    <a:pt x="55114" y="98447"/>
                  </a:lnTo>
                  <a:lnTo>
                    <a:pt x="76795" y="99070"/>
                  </a:lnTo>
                  <a:lnTo>
                    <a:pt x="135636" y="99070"/>
                  </a:lnTo>
                  <a:lnTo>
                    <a:pt x="154790" y="100316"/>
                  </a:lnTo>
                  <a:lnTo>
                    <a:pt x="156688" y="99693"/>
                  </a:lnTo>
                  <a:lnTo>
                    <a:pt x="157896" y="97825"/>
                  </a:lnTo>
                  <a:lnTo>
                    <a:pt x="157896" y="95956"/>
                  </a:lnTo>
                  <a:lnTo>
                    <a:pt x="157292" y="94087"/>
                  </a:lnTo>
                  <a:lnTo>
                    <a:pt x="138138" y="94087"/>
                  </a:lnTo>
                  <a:lnTo>
                    <a:pt x="131322" y="93464"/>
                  </a:lnTo>
                  <a:lnTo>
                    <a:pt x="118295" y="93464"/>
                  </a:lnTo>
                  <a:lnTo>
                    <a:pt x="112083" y="92841"/>
                  </a:lnTo>
                  <a:lnTo>
                    <a:pt x="73085" y="92841"/>
                  </a:lnTo>
                  <a:lnTo>
                    <a:pt x="66882" y="93464"/>
                  </a:lnTo>
                  <a:lnTo>
                    <a:pt x="60066" y="93464"/>
                  </a:lnTo>
                  <a:lnTo>
                    <a:pt x="53871" y="94087"/>
                  </a:lnTo>
                  <a:lnTo>
                    <a:pt x="50782" y="92841"/>
                  </a:lnTo>
                  <a:lnTo>
                    <a:pt x="48919" y="90972"/>
                  </a:lnTo>
                  <a:lnTo>
                    <a:pt x="47685" y="88472"/>
                  </a:lnTo>
                  <a:lnTo>
                    <a:pt x="45821" y="85980"/>
                  </a:lnTo>
                  <a:lnTo>
                    <a:pt x="80505" y="84112"/>
                  </a:lnTo>
                  <a:lnTo>
                    <a:pt x="103455" y="84112"/>
                  </a:lnTo>
                  <a:lnTo>
                    <a:pt x="136844" y="85980"/>
                  </a:lnTo>
                  <a:lnTo>
                    <a:pt x="141158" y="85980"/>
                  </a:lnTo>
                  <a:lnTo>
                    <a:pt x="145558" y="87226"/>
                  </a:lnTo>
                  <a:lnTo>
                    <a:pt x="149872" y="87226"/>
                  </a:lnTo>
                  <a:lnTo>
                    <a:pt x="153582" y="84734"/>
                  </a:lnTo>
                  <a:lnTo>
                    <a:pt x="153582" y="80997"/>
                  </a:lnTo>
                  <a:lnTo>
                    <a:pt x="152978" y="80374"/>
                  </a:lnTo>
                  <a:lnTo>
                    <a:pt x="125110" y="78505"/>
                  </a:lnTo>
                  <a:lnTo>
                    <a:pt x="115189" y="78505"/>
                  </a:lnTo>
                  <a:lnTo>
                    <a:pt x="105267" y="77882"/>
                  </a:lnTo>
                  <a:lnTo>
                    <a:pt x="76795" y="77882"/>
                  </a:lnTo>
                  <a:lnTo>
                    <a:pt x="68116" y="79128"/>
                  </a:lnTo>
                  <a:lnTo>
                    <a:pt x="63784" y="79128"/>
                  </a:lnTo>
                  <a:lnTo>
                    <a:pt x="58832" y="79751"/>
                  </a:lnTo>
                  <a:lnTo>
                    <a:pt x="54492" y="79751"/>
                  </a:lnTo>
                  <a:lnTo>
                    <a:pt x="50161" y="80374"/>
                  </a:lnTo>
                  <a:lnTo>
                    <a:pt x="42724" y="84112"/>
                  </a:lnTo>
                  <a:lnTo>
                    <a:pt x="28488" y="80374"/>
                  </a:lnTo>
                  <a:lnTo>
                    <a:pt x="17954" y="79128"/>
                  </a:lnTo>
                  <a:lnTo>
                    <a:pt x="13002" y="79128"/>
                  </a:lnTo>
                  <a:lnTo>
                    <a:pt x="8049" y="78505"/>
                  </a:lnTo>
                  <a:lnTo>
                    <a:pt x="2476" y="78505"/>
                  </a:lnTo>
                  <a:lnTo>
                    <a:pt x="0" y="80374"/>
                  </a:lnTo>
                  <a:lnTo>
                    <a:pt x="4331" y="80997"/>
                  </a:lnTo>
                  <a:lnTo>
                    <a:pt x="9283" y="80997"/>
                  </a:lnTo>
                  <a:lnTo>
                    <a:pt x="13623" y="82243"/>
                  </a:lnTo>
                  <a:lnTo>
                    <a:pt x="47685" y="103431"/>
                  </a:lnTo>
                  <a:lnTo>
                    <a:pt x="52016" y="108414"/>
                  </a:lnTo>
                  <a:lnTo>
                    <a:pt x="93533" y="123996"/>
                  </a:lnTo>
                  <a:lnTo>
                    <a:pt x="102765" y="123996"/>
                  </a:lnTo>
                  <a:lnTo>
                    <a:pt x="111479" y="122750"/>
                  </a:lnTo>
                  <a:lnTo>
                    <a:pt x="120797" y="120250"/>
                  </a:lnTo>
                  <a:lnTo>
                    <a:pt x="128216" y="119627"/>
                  </a:lnTo>
                  <a:lnTo>
                    <a:pt x="142452" y="119627"/>
                  </a:lnTo>
                  <a:lnTo>
                    <a:pt x="149872" y="119004"/>
                  </a:lnTo>
                  <a:lnTo>
                    <a:pt x="179551" y="119004"/>
                  </a:lnTo>
                  <a:lnTo>
                    <a:pt x="186367" y="118381"/>
                  </a:lnTo>
                  <a:lnTo>
                    <a:pt x="193874" y="118381"/>
                  </a:lnTo>
                  <a:lnTo>
                    <a:pt x="200603" y="117135"/>
                  </a:lnTo>
                  <a:lnTo>
                    <a:pt x="237185" y="106545"/>
                  </a:lnTo>
                  <a:lnTo>
                    <a:pt x="239687" y="105300"/>
                  </a:lnTo>
                  <a:lnTo>
                    <a:pt x="242793" y="103431"/>
                  </a:lnTo>
                  <a:lnTo>
                    <a:pt x="245209" y="101562"/>
                  </a:lnTo>
                  <a:lnTo>
                    <a:pt x="248919" y="97825"/>
                  </a:lnTo>
                  <a:lnTo>
                    <a:pt x="248919" y="94710"/>
                  </a:lnTo>
                  <a:lnTo>
                    <a:pt x="226055" y="78505"/>
                  </a:lnTo>
                  <a:lnTo>
                    <a:pt x="221051" y="77259"/>
                  </a:lnTo>
                  <a:lnTo>
                    <a:pt x="210525" y="76014"/>
                  </a:lnTo>
                  <a:lnTo>
                    <a:pt x="210525" y="74145"/>
                  </a:lnTo>
                  <a:lnTo>
                    <a:pt x="219239" y="72276"/>
                  </a:lnTo>
                  <a:lnTo>
                    <a:pt x="227867" y="71653"/>
                  </a:lnTo>
                  <a:lnTo>
                    <a:pt x="245209" y="72899"/>
                  </a:lnTo>
                  <a:lnTo>
                    <a:pt x="253923" y="72899"/>
                  </a:lnTo>
                  <a:lnTo>
                    <a:pt x="261946" y="71653"/>
                  </a:lnTo>
                  <a:lnTo>
                    <a:pt x="268762" y="67916"/>
                  </a:lnTo>
                  <a:lnTo>
                    <a:pt x="274974" y="61686"/>
                  </a:lnTo>
                  <a:lnTo>
                    <a:pt x="306552" y="54203"/>
                  </a:lnTo>
                  <a:lnTo>
                    <a:pt x="338129" y="33023"/>
                  </a:lnTo>
                  <a:lnTo>
                    <a:pt x="336922" y="28663"/>
                  </a:lnTo>
                  <a:lnTo>
                    <a:pt x="335023" y="24916"/>
                  </a:lnTo>
                  <a:lnTo>
                    <a:pt x="312764" y="19310"/>
                  </a:lnTo>
                  <a:lnTo>
                    <a:pt x="259444" y="10589"/>
                  </a:lnTo>
                  <a:lnTo>
                    <a:pt x="245209" y="6852"/>
                  </a:lnTo>
                  <a:lnTo>
                    <a:pt x="237789" y="5606"/>
                  </a:lnTo>
                  <a:lnTo>
                    <a:pt x="230369" y="4983"/>
                  </a:lnTo>
                  <a:lnTo>
                    <a:pt x="223553" y="6852"/>
                  </a:lnTo>
                  <a:lnTo>
                    <a:pt x="216133" y="9966"/>
                  </a:lnTo>
                  <a:lnTo>
                    <a:pt x="211215" y="9343"/>
                  </a:lnTo>
                  <a:lnTo>
                    <a:pt x="196289" y="9343"/>
                  </a:lnTo>
                  <a:lnTo>
                    <a:pt x="191372" y="8720"/>
                  </a:lnTo>
                  <a:lnTo>
                    <a:pt x="187662" y="7475"/>
                  </a:lnTo>
                  <a:lnTo>
                    <a:pt x="184556" y="4983"/>
                  </a:lnTo>
                  <a:lnTo>
                    <a:pt x="182054" y="622"/>
                  </a:lnTo>
                  <a:lnTo>
                    <a:pt x="1374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8967779" y="4667822"/>
              <a:ext cx="48260" cy="9525"/>
            </a:xfrm>
            <a:custGeom>
              <a:avLst/>
              <a:gdLst/>
              <a:ahLst/>
              <a:cxnLst/>
              <a:rect l="l" t="t" r="r" b="b"/>
              <a:pathLst>
                <a:path w="48259" h="9525">
                  <a:moveTo>
                    <a:pt x="39635" y="0"/>
                  </a:moveTo>
                  <a:lnTo>
                    <a:pt x="36538" y="0"/>
                  </a:lnTo>
                  <a:lnTo>
                    <a:pt x="9289" y="3737"/>
                  </a:lnTo>
                  <a:lnTo>
                    <a:pt x="0" y="6229"/>
                  </a:lnTo>
                  <a:lnTo>
                    <a:pt x="1238" y="7475"/>
                  </a:lnTo>
                  <a:lnTo>
                    <a:pt x="3096" y="8720"/>
                  </a:lnTo>
                  <a:lnTo>
                    <a:pt x="4954" y="9343"/>
                  </a:lnTo>
                  <a:lnTo>
                    <a:pt x="6811" y="9343"/>
                  </a:lnTo>
                  <a:lnTo>
                    <a:pt x="11147" y="7475"/>
                  </a:lnTo>
                  <a:lnTo>
                    <a:pt x="21055" y="6229"/>
                  </a:lnTo>
                  <a:lnTo>
                    <a:pt x="32203" y="6229"/>
                  </a:lnTo>
                  <a:lnTo>
                    <a:pt x="37772" y="5606"/>
                  </a:lnTo>
                  <a:lnTo>
                    <a:pt x="43345" y="4360"/>
                  </a:lnTo>
                  <a:lnTo>
                    <a:pt x="47685" y="1245"/>
                  </a:lnTo>
                  <a:lnTo>
                    <a:pt x="45209" y="1245"/>
                  </a:lnTo>
                  <a:lnTo>
                    <a:pt x="396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9817430" y="4679035"/>
              <a:ext cx="39370" cy="8890"/>
            </a:xfrm>
            <a:custGeom>
              <a:avLst/>
              <a:gdLst/>
              <a:ahLst/>
              <a:cxnLst/>
              <a:rect l="l" t="t" r="r" b="b"/>
              <a:pathLst>
                <a:path w="39370" h="8889">
                  <a:moveTo>
                    <a:pt x="19843" y="0"/>
                  </a:moveTo>
                  <a:lnTo>
                    <a:pt x="9921" y="1245"/>
                  </a:lnTo>
                  <a:lnTo>
                    <a:pt x="4917" y="2491"/>
                  </a:lnTo>
                  <a:lnTo>
                    <a:pt x="603" y="4360"/>
                  </a:lnTo>
                  <a:lnTo>
                    <a:pt x="0" y="5606"/>
                  </a:lnTo>
                  <a:lnTo>
                    <a:pt x="0" y="6852"/>
                  </a:lnTo>
                  <a:lnTo>
                    <a:pt x="1898" y="8720"/>
                  </a:lnTo>
                  <a:lnTo>
                    <a:pt x="4917" y="8098"/>
                  </a:lnTo>
                  <a:lnTo>
                    <a:pt x="8714" y="8098"/>
                  </a:lnTo>
                  <a:lnTo>
                    <a:pt x="11733" y="7475"/>
                  </a:lnTo>
                  <a:lnTo>
                    <a:pt x="30973" y="7475"/>
                  </a:lnTo>
                  <a:lnTo>
                    <a:pt x="33475" y="6852"/>
                  </a:lnTo>
                  <a:lnTo>
                    <a:pt x="35891" y="6852"/>
                  </a:lnTo>
                  <a:lnTo>
                    <a:pt x="38393" y="5606"/>
                  </a:lnTo>
                  <a:lnTo>
                    <a:pt x="38997" y="3114"/>
                  </a:lnTo>
                  <a:lnTo>
                    <a:pt x="34683" y="1868"/>
                  </a:lnTo>
                  <a:lnTo>
                    <a:pt x="198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8988215" y="4679658"/>
              <a:ext cx="20320" cy="1905"/>
            </a:xfrm>
            <a:custGeom>
              <a:avLst/>
              <a:gdLst/>
              <a:ahLst/>
              <a:cxnLst/>
              <a:rect l="l" t="t" r="r" b="b"/>
              <a:pathLst>
                <a:path w="20320" h="1904">
                  <a:moveTo>
                    <a:pt x="19820" y="0"/>
                  </a:moveTo>
                  <a:lnTo>
                    <a:pt x="4334" y="0"/>
                  </a:lnTo>
                  <a:lnTo>
                    <a:pt x="0" y="1245"/>
                  </a:lnTo>
                  <a:lnTo>
                    <a:pt x="2477" y="1868"/>
                  </a:lnTo>
                  <a:lnTo>
                    <a:pt x="17335" y="1868"/>
                  </a:lnTo>
                  <a:lnTo>
                    <a:pt x="19820" y="1245"/>
                  </a:lnTo>
                  <a:lnTo>
                    <a:pt x="198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8918232" y="4691494"/>
              <a:ext cx="954405" cy="252095"/>
            </a:xfrm>
            <a:custGeom>
              <a:avLst/>
              <a:gdLst/>
              <a:ahLst/>
              <a:cxnLst/>
              <a:rect l="l" t="t" r="r" b="b"/>
              <a:pathLst>
                <a:path w="954404" h="252095">
                  <a:moveTo>
                    <a:pt x="465696" y="106565"/>
                  </a:moveTo>
                  <a:lnTo>
                    <a:pt x="463842" y="102819"/>
                  </a:lnTo>
                  <a:lnTo>
                    <a:pt x="457034" y="107188"/>
                  </a:lnTo>
                  <a:lnTo>
                    <a:pt x="442163" y="113411"/>
                  </a:lnTo>
                  <a:lnTo>
                    <a:pt x="434111" y="115900"/>
                  </a:lnTo>
                  <a:lnTo>
                    <a:pt x="418020" y="118402"/>
                  </a:lnTo>
                  <a:lnTo>
                    <a:pt x="409346" y="119024"/>
                  </a:lnTo>
                  <a:lnTo>
                    <a:pt x="400050" y="118402"/>
                  </a:lnTo>
                  <a:lnTo>
                    <a:pt x="393242" y="117767"/>
                  </a:lnTo>
                  <a:lnTo>
                    <a:pt x="387667" y="120269"/>
                  </a:lnTo>
                  <a:lnTo>
                    <a:pt x="382714" y="124002"/>
                  </a:lnTo>
                  <a:lnTo>
                    <a:pt x="378383" y="128371"/>
                  </a:lnTo>
                  <a:lnTo>
                    <a:pt x="373430" y="132727"/>
                  </a:lnTo>
                  <a:lnTo>
                    <a:pt x="368477" y="136474"/>
                  </a:lnTo>
                  <a:lnTo>
                    <a:pt x="362902" y="138341"/>
                  </a:lnTo>
                  <a:lnTo>
                    <a:pt x="356082" y="137718"/>
                  </a:lnTo>
                  <a:lnTo>
                    <a:pt x="355460" y="138341"/>
                  </a:lnTo>
                  <a:lnTo>
                    <a:pt x="354850" y="138341"/>
                  </a:lnTo>
                  <a:lnTo>
                    <a:pt x="354850" y="139585"/>
                  </a:lnTo>
                  <a:lnTo>
                    <a:pt x="366610" y="140830"/>
                  </a:lnTo>
                  <a:lnTo>
                    <a:pt x="367233" y="150799"/>
                  </a:lnTo>
                  <a:lnTo>
                    <a:pt x="370954" y="156400"/>
                  </a:lnTo>
                  <a:lnTo>
                    <a:pt x="383946" y="171361"/>
                  </a:lnTo>
                  <a:lnTo>
                    <a:pt x="388289" y="175717"/>
                  </a:lnTo>
                  <a:lnTo>
                    <a:pt x="401294" y="190677"/>
                  </a:lnTo>
                  <a:lnTo>
                    <a:pt x="401294" y="194411"/>
                  </a:lnTo>
                  <a:lnTo>
                    <a:pt x="400050" y="198158"/>
                  </a:lnTo>
                  <a:lnTo>
                    <a:pt x="398195" y="201269"/>
                  </a:lnTo>
                  <a:lnTo>
                    <a:pt x="395719" y="205003"/>
                  </a:lnTo>
                  <a:lnTo>
                    <a:pt x="392620" y="207505"/>
                  </a:lnTo>
                  <a:lnTo>
                    <a:pt x="389521" y="210616"/>
                  </a:lnTo>
                  <a:lnTo>
                    <a:pt x="383336" y="215595"/>
                  </a:lnTo>
                  <a:lnTo>
                    <a:pt x="377139" y="216852"/>
                  </a:lnTo>
                  <a:lnTo>
                    <a:pt x="370954" y="217474"/>
                  </a:lnTo>
                  <a:lnTo>
                    <a:pt x="358559" y="216217"/>
                  </a:lnTo>
                  <a:lnTo>
                    <a:pt x="352361" y="214350"/>
                  </a:lnTo>
                  <a:lnTo>
                    <a:pt x="341223" y="210616"/>
                  </a:lnTo>
                  <a:lnTo>
                    <a:pt x="336270" y="208127"/>
                  </a:lnTo>
                  <a:lnTo>
                    <a:pt x="351129" y="208127"/>
                  </a:lnTo>
                  <a:lnTo>
                    <a:pt x="356082" y="207505"/>
                  </a:lnTo>
                  <a:lnTo>
                    <a:pt x="361035" y="207505"/>
                  </a:lnTo>
                  <a:lnTo>
                    <a:pt x="376529" y="209372"/>
                  </a:lnTo>
                  <a:lnTo>
                    <a:pt x="377139" y="208749"/>
                  </a:lnTo>
                  <a:lnTo>
                    <a:pt x="378383" y="208127"/>
                  </a:lnTo>
                  <a:lnTo>
                    <a:pt x="378383" y="205625"/>
                  </a:lnTo>
                  <a:lnTo>
                    <a:pt x="367855" y="204381"/>
                  </a:lnTo>
                  <a:lnTo>
                    <a:pt x="346176" y="203136"/>
                  </a:lnTo>
                  <a:lnTo>
                    <a:pt x="335648" y="203136"/>
                  </a:lnTo>
                  <a:lnTo>
                    <a:pt x="314591" y="204381"/>
                  </a:lnTo>
                  <a:lnTo>
                    <a:pt x="303441" y="205625"/>
                  </a:lnTo>
                  <a:lnTo>
                    <a:pt x="292925" y="206248"/>
                  </a:lnTo>
                  <a:lnTo>
                    <a:pt x="289826" y="204381"/>
                  </a:lnTo>
                  <a:lnTo>
                    <a:pt x="284873" y="205625"/>
                  </a:lnTo>
                  <a:lnTo>
                    <a:pt x="279908" y="206248"/>
                  </a:lnTo>
                  <a:lnTo>
                    <a:pt x="265049" y="206248"/>
                  </a:lnTo>
                  <a:lnTo>
                    <a:pt x="255143" y="207505"/>
                  </a:lnTo>
                  <a:lnTo>
                    <a:pt x="250190" y="209372"/>
                  </a:lnTo>
                  <a:lnTo>
                    <a:pt x="163487" y="209372"/>
                  </a:lnTo>
                  <a:lnTo>
                    <a:pt x="156057" y="205625"/>
                  </a:lnTo>
                  <a:lnTo>
                    <a:pt x="152336" y="204381"/>
                  </a:lnTo>
                  <a:lnTo>
                    <a:pt x="148005" y="203136"/>
                  </a:lnTo>
                  <a:lnTo>
                    <a:pt x="149237" y="201891"/>
                  </a:lnTo>
                  <a:lnTo>
                    <a:pt x="164109" y="201891"/>
                  </a:lnTo>
                  <a:lnTo>
                    <a:pt x="191350" y="199402"/>
                  </a:lnTo>
                  <a:lnTo>
                    <a:pt x="198793" y="199402"/>
                  </a:lnTo>
                  <a:lnTo>
                    <a:pt x="206222" y="198780"/>
                  </a:lnTo>
                  <a:lnTo>
                    <a:pt x="209943" y="200025"/>
                  </a:lnTo>
                  <a:lnTo>
                    <a:pt x="214274" y="200025"/>
                  </a:lnTo>
                  <a:lnTo>
                    <a:pt x="221703" y="198780"/>
                  </a:lnTo>
                  <a:lnTo>
                    <a:pt x="226034" y="197535"/>
                  </a:lnTo>
                  <a:lnTo>
                    <a:pt x="229743" y="196913"/>
                  </a:lnTo>
                  <a:lnTo>
                    <a:pt x="240893" y="196913"/>
                  </a:lnTo>
                  <a:lnTo>
                    <a:pt x="245859" y="198158"/>
                  </a:lnTo>
                  <a:lnTo>
                    <a:pt x="248958" y="198158"/>
                  </a:lnTo>
                  <a:lnTo>
                    <a:pt x="251434" y="198780"/>
                  </a:lnTo>
                  <a:lnTo>
                    <a:pt x="253911" y="198780"/>
                  </a:lnTo>
                  <a:lnTo>
                    <a:pt x="256387" y="198158"/>
                  </a:lnTo>
                  <a:lnTo>
                    <a:pt x="258864" y="196913"/>
                  </a:lnTo>
                  <a:lnTo>
                    <a:pt x="269379" y="196913"/>
                  </a:lnTo>
                  <a:lnTo>
                    <a:pt x="291058" y="195656"/>
                  </a:lnTo>
                  <a:lnTo>
                    <a:pt x="301586" y="194411"/>
                  </a:lnTo>
                  <a:lnTo>
                    <a:pt x="323265" y="193167"/>
                  </a:lnTo>
                  <a:lnTo>
                    <a:pt x="344322" y="194411"/>
                  </a:lnTo>
                  <a:lnTo>
                    <a:pt x="344322" y="192544"/>
                  </a:lnTo>
                  <a:lnTo>
                    <a:pt x="338124" y="191300"/>
                  </a:lnTo>
                  <a:lnTo>
                    <a:pt x="320167" y="191300"/>
                  </a:lnTo>
                  <a:lnTo>
                    <a:pt x="317068" y="190677"/>
                  </a:lnTo>
                  <a:lnTo>
                    <a:pt x="236562" y="193789"/>
                  </a:lnTo>
                  <a:lnTo>
                    <a:pt x="203746" y="193789"/>
                  </a:lnTo>
                  <a:lnTo>
                    <a:pt x="187642" y="194411"/>
                  </a:lnTo>
                  <a:lnTo>
                    <a:pt x="170929" y="194411"/>
                  </a:lnTo>
                  <a:lnTo>
                    <a:pt x="154813" y="195033"/>
                  </a:lnTo>
                  <a:lnTo>
                    <a:pt x="138099" y="195033"/>
                  </a:lnTo>
                  <a:lnTo>
                    <a:pt x="73698" y="197535"/>
                  </a:lnTo>
                  <a:lnTo>
                    <a:pt x="57594" y="198780"/>
                  </a:lnTo>
                  <a:lnTo>
                    <a:pt x="57594" y="201891"/>
                  </a:lnTo>
                  <a:lnTo>
                    <a:pt x="70599" y="203136"/>
                  </a:lnTo>
                  <a:lnTo>
                    <a:pt x="110845" y="203136"/>
                  </a:lnTo>
                  <a:lnTo>
                    <a:pt x="112090" y="204381"/>
                  </a:lnTo>
                  <a:lnTo>
                    <a:pt x="104660" y="209372"/>
                  </a:lnTo>
                  <a:lnTo>
                    <a:pt x="80505" y="211239"/>
                  </a:lnTo>
                  <a:lnTo>
                    <a:pt x="73075" y="211239"/>
                  </a:lnTo>
                  <a:lnTo>
                    <a:pt x="41490" y="213728"/>
                  </a:lnTo>
                  <a:lnTo>
                    <a:pt x="34061" y="212483"/>
                  </a:lnTo>
                  <a:lnTo>
                    <a:pt x="29718" y="212483"/>
                  </a:lnTo>
                  <a:lnTo>
                    <a:pt x="26631" y="211239"/>
                  </a:lnTo>
                  <a:lnTo>
                    <a:pt x="22910" y="210616"/>
                  </a:lnTo>
                  <a:lnTo>
                    <a:pt x="16713" y="206883"/>
                  </a:lnTo>
                  <a:lnTo>
                    <a:pt x="14859" y="203758"/>
                  </a:lnTo>
                  <a:lnTo>
                    <a:pt x="17335" y="203136"/>
                  </a:lnTo>
                  <a:lnTo>
                    <a:pt x="34683" y="203136"/>
                  </a:lnTo>
                  <a:lnTo>
                    <a:pt x="37160" y="202514"/>
                  </a:lnTo>
                  <a:lnTo>
                    <a:pt x="37160" y="200647"/>
                  </a:lnTo>
                  <a:lnTo>
                    <a:pt x="27241" y="198780"/>
                  </a:lnTo>
                  <a:lnTo>
                    <a:pt x="23533" y="198780"/>
                  </a:lnTo>
                  <a:lnTo>
                    <a:pt x="19812" y="198158"/>
                  </a:lnTo>
                  <a:lnTo>
                    <a:pt x="13004" y="198158"/>
                  </a:lnTo>
                  <a:lnTo>
                    <a:pt x="9283" y="198780"/>
                  </a:lnTo>
                  <a:lnTo>
                    <a:pt x="8051" y="197535"/>
                  </a:lnTo>
                  <a:lnTo>
                    <a:pt x="7429" y="195656"/>
                  </a:lnTo>
                  <a:lnTo>
                    <a:pt x="7429" y="193789"/>
                  </a:lnTo>
                  <a:lnTo>
                    <a:pt x="8051" y="191922"/>
                  </a:lnTo>
                  <a:lnTo>
                    <a:pt x="9283" y="190055"/>
                  </a:lnTo>
                  <a:lnTo>
                    <a:pt x="17335" y="190055"/>
                  </a:lnTo>
                  <a:lnTo>
                    <a:pt x="29108" y="188188"/>
                  </a:lnTo>
                  <a:lnTo>
                    <a:pt x="42113" y="188188"/>
                  </a:lnTo>
                  <a:lnTo>
                    <a:pt x="40246" y="186309"/>
                  </a:lnTo>
                  <a:lnTo>
                    <a:pt x="34683" y="185064"/>
                  </a:lnTo>
                  <a:lnTo>
                    <a:pt x="25387" y="185064"/>
                  </a:lnTo>
                  <a:lnTo>
                    <a:pt x="22288" y="184442"/>
                  </a:lnTo>
                  <a:lnTo>
                    <a:pt x="19812" y="183197"/>
                  </a:lnTo>
                  <a:lnTo>
                    <a:pt x="19812" y="182575"/>
                  </a:lnTo>
                  <a:lnTo>
                    <a:pt x="23533" y="179463"/>
                  </a:lnTo>
                  <a:lnTo>
                    <a:pt x="27241" y="177596"/>
                  </a:lnTo>
                  <a:lnTo>
                    <a:pt x="32194" y="176352"/>
                  </a:lnTo>
                  <a:lnTo>
                    <a:pt x="37160" y="175717"/>
                  </a:lnTo>
                  <a:lnTo>
                    <a:pt x="52019" y="175717"/>
                  </a:lnTo>
                  <a:lnTo>
                    <a:pt x="56972" y="175094"/>
                  </a:lnTo>
                  <a:lnTo>
                    <a:pt x="53873" y="173850"/>
                  </a:lnTo>
                  <a:lnTo>
                    <a:pt x="50165" y="172605"/>
                  </a:lnTo>
                  <a:lnTo>
                    <a:pt x="38392" y="172605"/>
                  </a:lnTo>
                  <a:lnTo>
                    <a:pt x="34683" y="171983"/>
                  </a:lnTo>
                  <a:lnTo>
                    <a:pt x="30962" y="171983"/>
                  </a:lnTo>
                  <a:lnTo>
                    <a:pt x="27863" y="170738"/>
                  </a:lnTo>
                  <a:lnTo>
                    <a:pt x="32194" y="168249"/>
                  </a:lnTo>
                  <a:lnTo>
                    <a:pt x="36537" y="166370"/>
                  </a:lnTo>
                  <a:lnTo>
                    <a:pt x="42113" y="165138"/>
                  </a:lnTo>
                  <a:lnTo>
                    <a:pt x="47066" y="165138"/>
                  </a:lnTo>
                  <a:lnTo>
                    <a:pt x="52641" y="164515"/>
                  </a:lnTo>
                  <a:lnTo>
                    <a:pt x="57594" y="164515"/>
                  </a:lnTo>
                  <a:lnTo>
                    <a:pt x="68122" y="163258"/>
                  </a:lnTo>
                  <a:lnTo>
                    <a:pt x="69977" y="165138"/>
                  </a:lnTo>
                  <a:lnTo>
                    <a:pt x="73698" y="163880"/>
                  </a:lnTo>
                  <a:lnTo>
                    <a:pt x="78028" y="163258"/>
                  </a:lnTo>
                  <a:lnTo>
                    <a:pt x="81749" y="163880"/>
                  </a:lnTo>
                  <a:lnTo>
                    <a:pt x="89801" y="163880"/>
                  </a:lnTo>
                  <a:lnTo>
                    <a:pt x="93510" y="164515"/>
                  </a:lnTo>
                  <a:lnTo>
                    <a:pt x="97231" y="163880"/>
                  </a:lnTo>
                  <a:lnTo>
                    <a:pt x="100317" y="162636"/>
                  </a:lnTo>
                  <a:lnTo>
                    <a:pt x="100317" y="160147"/>
                  </a:lnTo>
                  <a:lnTo>
                    <a:pt x="95377" y="159524"/>
                  </a:lnTo>
                  <a:lnTo>
                    <a:pt x="63169" y="159524"/>
                  </a:lnTo>
                  <a:lnTo>
                    <a:pt x="57594" y="158902"/>
                  </a:lnTo>
                  <a:lnTo>
                    <a:pt x="60071" y="152666"/>
                  </a:lnTo>
                  <a:lnTo>
                    <a:pt x="63779" y="148932"/>
                  </a:lnTo>
                  <a:lnTo>
                    <a:pt x="68122" y="147053"/>
                  </a:lnTo>
                  <a:lnTo>
                    <a:pt x="73698" y="146431"/>
                  </a:lnTo>
                  <a:lnTo>
                    <a:pt x="79883" y="146431"/>
                  </a:lnTo>
                  <a:lnTo>
                    <a:pt x="86080" y="147053"/>
                  </a:lnTo>
                  <a:lnTo>
                    <a:pt x="91655" y="146431"/>
                  </a:lnTo>
                  <a:lnTo>
                    <a:pt x="97231" y="145186"/>
                  </a:lnTo>
                  <a:lnTo>
                    <a:pt x="93510" y="143941"/>
                  </a:lnTo>
                  <a:lnTo>
                    <a:pt x="86080" y="142697"/>
                  </a:lnTo>
                  <a:lnTo>
                    <a:pt x="81749" y="142697"/>
                  </a:lnTo>
                  <a:lnTo>
                    <a:pt x="77406" y="143319"/>
                  </a:lnTo>
                  <a:lnTo>
                    <a:pt x="65024" y="143319"/>
                  </a:lnTo>
                  <a:lnTo>
                    <a:pt x="62547" y="139585"/>
                  </a:lnTo>
                  <a:lnTo>
                    <a:pt x="61925" y="137718"/>
                  </a:lnTo>
                  <a:lnTo>
                    <a:pt x="62547" y="135851"/>
                  </a:lnTo>
                  <a:lnTo>
                    <a:pt x="67500" y="136474"/>
                  </a:lnTo>
                  <a:lnTo>
                    <a:pt x="71831" y="136474"/>
                  </a:lnTo>
                  <a:lnTo>
                    <a:pt x="95377" y="133350"/>
                  </a:lnTo>
                  <a:lnTo>
                    <a:pt x="100317" y="133350"/>
                  </a:lnTo>
                  <a:lnTo>
                    <a:pt x="100317" y="132727"/>
                  </a:lnTo>
                  <a:lnTo>
                    <a:pt x="92278" y="131483"/>
                  </a:lnTo>
                  <a:lnTo>
                    <a:pt x="77406" y="130238"/>
                  </a:lnTo>
                  <a:lnTo>
                    <a:pt x="69977" y="130238"/>
                  </a:lnTo>
                  <a:lnTo>
                    <a:pt x="61925" y="130860"/>
                  </a:lnTo>
                  <a:lnTo>
                    <a:pt x="54495" y="130860"/>
                  </a:lnTo>
                  <a:lnTo>
                    <a:pt x="46443" y="131483"/>
                  </a:lnTo>
                  <a:lnTo>
                    <a:pt x="35915" y="131483"/>
                  </a:lnTo>
                  <a:lnTo>
                    <a:pt x="33439" y="130860"/>
                  </a:lnTo>
                  <a:lnTo>
                    <a:pt x="30962" y="129616"/>
                  </a:lnTo>
                  <a:lnTo>
                    <a:pt x="29108" y="127749"/>
                  </a:lnTo>
                  <a:lnTo>
                    <a:pt x="35293" y="125869"/>
                  </a:lnTo>
                  <a:lnTo>
                    <a:pt x="42113" y="124625"/>
                  </a:lnTo>
                  <a:lnTo>
                    <a:pt x="63169" y="122758"/>
                  </a:lnTo>
                  <a:lnTo>
                    <a:pt x="84836" y="122758"/>
                  </a:lnTo>
                  <a:lnTo>
                    <a:pt x="86080" y="120891"/>
                  </a:lnTo>
                  <a:lnTo>
                    <a:pt x="84226" y="118402"/>
                  </a:lnTo>
                  <a:lnTo>
                    <a:pt x="62547" y="118402"/>
                  </a:lnTo>
                  <a:lnTo>
                    <a:pt x="56972" y="117767"/>
                  </a:lnTo>
                  <a:lnTo>
                    <a:pt x="51396" y="117767"/>
                  </a:lnTo>
                  <a:lnTo>
                    <a:pt x="46443" y="117144"/>
                  </a:lnTo>
                  <a:lnTo>
                    <a:pt x="40868" y="117144"/>
                  </a:lnTo>
                  <a:lnTo>
                    <a:pt x="46443" y="115277"/>
                  </a:lnTo>
                  <a:lnTo>
                    <a:pt x="52641" y="113411"/>
                  </a:lnTo>
                  <a:lnTo>
                    <a:pt x="65646" y="110921"/>
                  </a:lnTo>
                  <a:lnTo>
                    <a:pt x="79883" y="109677"/>
                  </a:lnTo>
                  <a:lnTo>
                    <a:pt x="86702" y="109677"/>
                  </a:lnTo>
                  <a:lnTo>
                    <a:pt x="94132" y="110299"/>
                  </a:lnTo>
                  <a:lnTo>
                    <a:pt x="97231" y="107810"/>
                  </a:lnTo>
                  <a:lnTo>
                    <a:pt x="93510" y="107188"/>
                  </a:lnTo>
                  <a:lnTo>
                    <a:pt x="89801" y="107188"/>
                  </a:lnTo>
                  <a:lnTo>
                    <a:pt x="85458" y="106565"/>
                  </a:lnTo>
                  <a:lnTo>
                    <a:pt x="82359" y="105308"/>
                  </a:lnTo>
                  <a:lnTo>
                    <a:pt x="88557" y="103441"/>
                  </a:lnTo>
                  <a:lnTo>
                    <a:pt x="102184" y="100952"/>
                  </a:lnTo>
                  <a:lnTo>
                    <a:pt x="115798" y="99707"/>
                  </a:lnTo>
                  <a:lnTo>
                    <a:pt x="122618" y="97840"/>
                  </a:lnTo>
                  <a:lnTo>
                    <a:pt x="128816" y="95961"/>
                  </a:lnTo>
                  <a:lnTo>
                    <a:pt x="134391" y="92227"/>
                  </a:lnTo>
                  <a:lnTo>
                    <a:pt x="142430" y="91605"/>
                  </a:lnTo>
                  <a:lnTo>
                    <a:pt x="149860" y="91605"/>
                  </a:lnTo>
                  <a:lnTo>
                    <a:pt x="157911" y="90982"/>
                  </a:lnTo>
                  <a:lnTo>
                    <a:pt x="165341" y="90982"/>
                  </a:lnTo>
                  <a:lnTo>
                    <a:pt x="173405" y="90360"/>
                  </a:lnTo>
                  <a:lnTo>
                    <a:pt x="180835" y="90360"/>
                  </a:lnTo>
                  <a:lnTo>
                    <a:pt x="196303" y="89115"/>
                  </a:lnTo>
                  <a:lnTo>
                    <a:pt x="203746" y="89115"/>
                  </a:lnTo>
                  <a:lnTo>
                    <a:pt x="241515" y="85991"/>
                  </a:lnTo>
                  <a:lnTo>
                    <a:pt x="248958" y="84747"/>
                  </a:lnTo>
                  <a:lnTo>
                    <a:pt x="256387" y="84124"/>
                  </a:lnTo>
                  <a:lnTo>
                    <a:pt x="250190" y="84124"/>
                  </a:lnTo>
                  <a:lnTo>
                    <a:pt x="243992" y="83502"/>
                  </a:lnTo>
                  <a:lnTo>
                    <a:pt x="212420" y="83502"/>
                  </a:lnTo>
                  <a:lnTo>
                    <a:pt x="206222" y="82880"/>
                  </a:lnTo>
                  <a:lnTo>
                    <a:pt x="200025" y="83502"/>
                  </a:lnTo>
                  <a:lnTo>
                    <a:pt x="167830" y="83502"/>
                  </a:lnTo>
                  <a:lnTo>
                    <a:pt x="161632" y="84124"/>
                  </a:lnTo>
                  <a:lnTo>
                    <a:pt x="154813" y="84124"/>
                  </a:lnTo>
                  <a:lnTo>
                    <a:pt x="153581" y="82880"/>
                  </a:lnTo>
                  <a:lnTo>
                    <a:pt x="154190" y="81635"/>
                  </a:lnTo>
                  <a:lnTo>
                    <a:pt x="154190" y="79768"/>
                  </a:lnTo>
                  <a:lnTo>
                    <a:pt x="156679" y="77279"/>
                  </a:lnTo>
                  <a:lnTo>
                    <a:pt x="167208" y="76022"/>
                  </a:lnTo>
                  <a:lnTo>
                    <a:pt x="188252" y="74777"/>
                  </a:lnTo>
                  <a:lnTo>
                    <a:pt x="198793" y="74777"/>
                  </a:lnTo>
                  <a:lnTo>
                    <a:pt x="230987" y="72910"/>
                  </a:lnTo>
                  <a:lnTo>
                    <a:pt x="240893" y="71043"/>
                  </a:lnTo>
                  <a:lnTo>
                    <a:pt x="232841" y="69799"/>
                  </a:lnTo>
                  <a:lnTo>
                    <a:pt x="224790" y="69799"/>
                  </a:lnTo>
                  <a:lnTo>
                    <a:pt x="216750" y="69176"/>
                  </a:lnTo>
                  <a:lnTo>
                    <a:pt x="174015" y="69176"/>
                  </a:lnTo>
                  <a:lnTo>
                    <a:pt x="168440" y="70421"/>
                  </a:lnTo>
                  <a:lnTo>
                    <a:pt x="165963" y="70421"/>
                  </a:lnTo>
                  <a:lnTo>
                    <a:pt x="163487" y="71043"/>
                  </a:lnTo>
                  <a:lnTo>
                    <a:pt x="161010" y="71043"/>
                  </a:lnTo>
                  <a:lnTo>
                    <a:pt x="159156" y="69799"/>
                  </a:lnTo>
                  <a:lnTo>
                    <a:pt x="156679" y="68554"/>
                  </a:lnTo>
                  <a:lnTo>
                    <a:pt x="156057" y="66687"/>
                  </a:lnTo>
                  <a:lnTo>
                    <a:pt x="154813" y="65443"/>
                  </a:lnTo>
                  <a:lnTo>
                    <a:pt x="154190" y="64185"/>
                  </a:lnTo>
                  <a:lnTo>
                    <a:pt x="155435" y="62318"/>
                  </a:lnTo>
                  <a:lnTo>
                    <a:pt x="163487" y="62941"/>
                  </a:lnTo>
                  <a:lnTo>
                    <a:pt x="170929" y="62941"/>
                  </a:lnTo>
                  <a:lnTo>
                    <a:pt x="186397" y="61696"/>
                  </a:lnTo>
                  <a:lnTo>
                    <a:pt x="201879" y="59194"/>
                  </a:lnTo>
                  <a:lnTo>
                    <a:pt x="217373" y="57950"/>
                  </a:lnTo>
                  <a:lnTo>
                    <a:pt x="218605" y="56083"/>
                  </a:lnTo>
                  <a:lnTo>
                    <a:pt x="165341" y="56083"/>
                  </a:lnTo>
                  <a:lnTo>
                    <a:pt x="147383" y="57327"/>
                  </a:lnTo>
                  <a:lnTo>
                    <a:pt x="141808" y="51727"/>
                  </a:lnTo>
                  <a:lnTo>
                    <a:pt x="143052" y="49860"/>
                  </a:lnTo>
                  <a:lnTo>
                    <a:pt x="153581" y="49860"/>
                  </a:lnTo>
                  <a:lnTo>
                    <a:pt x="174637" y="48615"/>
                  </a:lnTo>
                  <a:lnTo>
                    <a:pt x="185166" y="48615"/>
                  </a:lnTo>
                  <a:lnTo>
                    <a:pt x="205600" y="47371"/>
                  </a:lnTo>
                  <a:lnTo>
                    <a:pt x="216128" y="46113"/>
                  </a:lnTo>
                  <a:lnTo>
                    <a:pt x="226656" y="45491"/>
                  </a:lnTo>
                  <a:lnTo>
                    <a:pt x="203746" y="43002"/>
                  </a:lnTo>
                  <a:lnTo>
                    <a:pt x="181444" y="43002"/>
                  </a:lnTo>
                  <a:lnTo>
                    <a:pt x="158534" y="44246"/>
                  </a:lnTo>
                  <a:lnTo>
                    <a:pt x="136245" y="44246"/>
                  </a:lnTo>
                  <a:lnTo>
                    <a:pt x="133769" y="41757"/>
                  </a:lnTo>
                  <a:lnTo>
                    <a:pt x="133769" y="40513"/>
                  </a:lnTo>
                  <a:lnTo>
                    <a:pt x="154190" y="36779"/>
                  </a:lnTo>
                  <a:lnTo>
                    <a:pt x="175260" y="34290"/>
                  </a:lnTo>
                  <a:lnTo>
                    <a:pt x="218605" y="31788"/>
                  </a:lnTo>
                  <a:lnTo>
                    <a:pt x="219849" y="30543"/>
                  </a:lnTo>
                  <a:lnTo>
                    <a:pt x="214274" y="28663"/>
                  </a:lnTo>
                  <a:lnTo>
                    <a:pt x="208076" y="27419"/>
                  </a:lnTo>
                  <a:lnTo>
                    <a:pt x="195072" y="27419"/>
                  </a:lnTo>
                  <a:lnTo>
                    <a:pt x="188252" y="28041"/>
                  </a:lnTo>
                  <a:lnTo>
                    <a:pt x="181444" y="28041"/>
                  </a:lnTo>
                  <a:lnTo>
                    <a:pt x="174637" y="28663"/>
                  </a:lnTo>
                  <a:lnTo>
                    <a:pt x="168440" y="28041"/>
                  </a:lnTo>
                  <a:lnTo>
                    <a:pt x="165341" y="29286"/>
                  </a:lnTo>
                  <a:lnTo>
                    <a:pt x="157911" y="30543"/>
                  </a:lnTo>
                  <a:lnTo>
                    <a:pt x="146761" y="30543"/>
                  </a:lnTo>
                  <a:lnTo>
                    <a:pt x="143052" y="29908"/>
                  </a:lnTo>
                  <a:lnTo>
                    <a:pt x="139954" y="29908"/>
                  </a:lnTo>
                  <a:lnTo>
                    <a:pt x="139954" y="29286"/>
                  </a:lnTo>
                  <a:lnTo>
                    <a:pt x="141808" y="27419"/>
                  </a:lnTo>
                  <a:lnTo>
                    <a:pt x="149860" y="24930"/>
                  </a:lnTo>
                  <a:lnTo>
                    <a:pt x="158534" y="23685"/>
                  </a:lnTo>
                  <a:lnTo>
                    <a:pt x="176491" y="22440"/>
                  </a:lnTo>
                  <a:lnTo>
                    <a:pt x="185166" y="22440"/>
                  </a:lnTo>
                  <a:lnTo>
                    <a:pt x="203123" y="21196"/>
                  </a:lnTo>
                  <a:lnTo>
                    <a:pt x="211797" y="19329"/>
                  </a:lnTo>
                  <a:lnTo>
                    <a:pt x="213029" y="18707"/>
                  </a:lnTo>
                  <a:lnTo>
                    <a:pt x="214896" y="18084"/>
                  </a:lnTo>
                  <a:lnTo>
                    <a:pt x="215506" y="17462"/>
                  </a:lnTo>
                  <a:lnTo>
                    <a:pt x="215506" y="15582"/>
                  </a:lnTo>
                  <a:lnTo>
                    <a:pt x="193827" y="13093"/>
                  </a:lnTo>
                  <a:lnTo>
                    <a:pt x="203746" y="6248"/>
                  </a:lnTo>
                  <a:lnTo>
                    <a:pt x="203746" y="4368"/>
                  </a:lnTo>
                  <a:lnTo>
                    <a:pt x="201879" y="3746"/>
                  </a:lnTo>
                  <a:lnTo>
                    <a:pt x="198170" y="3746"/>
                  </a:lnTo>
                  <a:lnTo>
                    <a:pt x="189496" y="7493"/>
                  </a:lnTo>
                  <a:lnTo>
                    <a:pt x="180213" y="9982"/>
                  </a:lnTo>
                  <a:lnTo>
                    <a:pt x="170929" y="11849"/>
                  </a:lnTo>
                  <a:lnTo>
                    <a:pt x="161010" y="13093"/>
                  </a:lnTo>
                  <a:lnTo>
                    <a:pt x="151714" y="15582"/>
                  </a:lnTo>
                  <a:lnTo>
                    <a:pt x="143052" y="18707"/>
                  </a:lnTo>
                  <a:lnTo>
                    <a:pt x="134391" y="22440"/>
                  </a:lnTo>
                  <a:lnTo>
                    <a:pt x="126949" y="28663"/>
                  </a:lnTo>
                  <a:lnTo>
                    <a:pt x="125717" y="34912"/>
                  </a:lnTo>
                  <a:lnTo>
                    <a:pt x="126949" y="40513"/>
                  </a:lnTo>
                  <a:lnTo>
                    <a:pt x="131902" y="51727"/>
                  </a:lnTo>
                  <a:lnTo>
                    <a:pt x="136867" y="56705"/>
                  </a:lnTo>
                  <a:lnTo>
                    <a:pt x="143052" y="61696"/>
                  </a:lnTo>
                  <a:lnTo>
                    <a:pt x="147383" y="66687"/>
                  </a:lnTo>
                  <a:lnTo>
                    <a:pt x="115798" y="90982"/>
                  </a:lnTo>
                  <a:lnTo>
                    <a:pt x="88557" y="94716"/>
                  </a:lnTo>
                  <a:lnTo>
                    <a:pt x="79260" y="96596"/>
                  </a:lnTo>
                  <a:lnTo>
                    <a:pt x="71831" y="99707"/>
                  </a:lnTo>
                  <a:lnTo>
                    <a:pt x="64401" y="102196"/>
                  </a:lnTo>
                  <a:lnTo>
                    <a:pt x="40868" y="107810"/>
                  </a:lnTo>
                  <a:lnTo>
                    <a:pt x="32816" y="110299"/>
                  </a:lnTo>
                  <a:lnTo>
                    <a:pt x="25387" y="112788"/>
                  </a:lnTo>
                  <a:lnTo>
                    <a:pt x="18580" y="117144"/>
                  </a:lnTo>
                  <a:lnTo>
                    <a:pt x="17957" y="121513"/>
                  </a:lnTo>
                  <a:lnTo>
                    <a:pt x="19189" y="125869"/>
                  </a:lnTo>
                  <a:lnTo>
                    <a:pt x="41490" y="138341"/>
                  </a:lnTo>
                  <a:lnTo>
                    <a:pt x="45199" y="139585"/>
                  </a:lnTo>
                  <a:lnTo>
                    <a:pt x="53873" y="142074"/>
                  </a:lnTo>
                  <a:lnTo>
                    <a:pt x="57594" y="143941"/>
                  </a:lnTo>
                  <a:lnTo>
                    <a:pt x="55727" y="148932"/>
                  </a:lnTo>
                  <a:lnTo>
                    <a:pt x="34683" y="159524"/>
                  </a:lnTo>
                  <a:lnTo>
                    <a:pt x="26009" y="163258"/>
                  </a:lnTo>
                  <a:lnTo>
                    <a:pt x="21056" y="165747"/>
                  </a:lnTo>
                  <a:lnTo>
                    <a:pt x="19812" y="170116"/>
                  </a:lnTo>
                  <a:lnTo>
                    <a:pt x="17957" y="174472"/>
                  </a:lnTo>
                  <a:lnTo>
                    <a:pt x="13627" y="176974"/>
                  </a:lnTo>
                  <a:lnTo>
                    <a:pt x="8661" y="180708"/>
                  </a:lnTo>
                  <a:lnTo>
                    <a:pt x="3708" y="185064"/>
                  </a:lnTo>
                  <a:lnTo>
                    <a:pt x="0" y="190055"/>
                  </a:lnTo>
                  <a:lnTo>
                    <a:pt x="622" y="196278"/>
                  </a:lnTo>
                  <a:lnTo>
                    <a:pt x="39636" y="219964"/>
                  </a:lnTo>
                  <a:lnTo>
                    <a:pt x="65024" y="222453"/>
                  </a:lnTo>
                  <a:lnTo>
                    <a:pt x="78028" y="222453"/>
                  </a:lnTo>
                  <a:lnTo>
                    <a:pt x="90411" y="221208"/>
                  </a:lnTo>
                  <a:lnTo>
                    <a:pt x="102793" y="218719"/>
                  </a:lnTo>
                  <a:lnTo>
                    <a:pt x="113944" y="214350"/>
                  </a:lnTo>
                  <a:lnTo>
                    <a:pt x="123850" y="208127"/>
                  </a:lnTo>
                  <a:lnTo>
                    <a:pt x="128816" y="208127"/>
                  </a:lnTo>
                  <a:lnTo>
                    <a:pt x="133146" y="208749"/>
                  </a:lnTo>
                  <a:lnTo>
                    <a:pt x="138099" y="208749"/>
                  </a:lnTo>
                  <a:lnTo>
                    <a:pt x="146761" y="209994"/>
                  </a:lnTo>
                  <a:lnTo>
                    <a:pt x="155435" y="212483"/>
                  </a:lnTo>
                  <a:lnTo>
                    <a:pt x="159156" y="214972"/>
                  </a:lnTo>
                  <a:lnTo>
                    <a:pt x="157911" y="218719"/>
                  </a:lnTo>
                  <a:lnTo>
                    <a:pt x="155435" y="221830"/>
                  </a:lnTo>
                  <a:lnTo>
                    <a:pt x="151714" y="224320"/>
                  </a:lnTo>
                  <a:lnTo>
                    <a:pt x="148615" y="226822"/>
                  </a:lnTo>
                  <a:lnTo>
                    <a:pt x="144907" y="228688"/>
                  </a:lnTo>
                  <a:lnTo>
                    <a:pt x="142430" y="231800"/>
                  </a:lnTo>
                  <a:lnTo>
                    <a:pt x="140576" y="235534"/>
                  </a:lnTo>
                  <a:lnTo>
                    <a:pt x="141198" y="240525"/>
                  </a:lnTo>
                  <a:lnTo>
                    <a:pt x="144907" y="244881"/>
                  </a:lnTo>
                  <a:lnTo>
                    <a:pt x="149860" y="247383"/>
                  </a:lnTo>
                  <a:lnTo>
                    <a:pt x="154813" y="248627"/>
                  </a:lnTo>
                  <a:lnTo>
                    <a:pt x="161010" y="249250"/>
                  </a:lnTo>
                  <a:lnTo>
                    <a:pt x="172783" y="249250"/>
                  </a:lnTo>
                  <a:lnTo>
                    <a:pt x="178358" y="249872"/>
                  </a:lnTo>
                  <a:lnTo>
                    <a:pt x="183921" y="251117"/>
                  </a:lnTo>
                  <a:lnTo>
                    <a:pt x="190119" y="251739"/>
                  </a:lnTo>
                  <a:lnTo>
                    <a:pt x="195694" y="250494"/>
                  </a:lnTo>
                  <a:lnTo>
                    <a:pt x="201269" y="248005"/>
                  </a:lnTo>
                  <a:lnTo>
                    <a:pt x="205600" y="245503"/>
                  </a:lnTo>
                  <a:lnTo>
                    <a:pt x="210553" y="242392"/>
                  </a:lnTo>
                  <a:lnTo>
                    <a:pt x="215506" y="240525"/>
                  </a:lnTo>
                  <a:lnTo>
                    <a:pt x="221081" y="239280"/>
                  </a:lnTo>
                  <a:lnTo>
                    <a:pt x="227266" y="240525"/>
                  </a:lnTo>
                  <a:lnTo>
                    <a:pt x="230365" y="242392"/>
                  </a:lnTo>
                  <a:lnTo>
                    <a:pt x="233464" y="243636"/>
                  </a:lnTo>
                  <a:lnTo>
                    <a:pt x="237185" y="243636"/>
                  </a:lnTo>
                  <a:lnTo>
                    <a:pt x="247713" y="241769"/>
                  </a:lnTo>
                  <a:lnTo>
                    <a:pt x="250812" y="240525"/>
                  </a:lnTo>
                  <a:lnTo>
                    <a:pt x="254533" y="240525"/>
                  </a:lnTo>
                  <a:lnTo>
                    <a:pt x="255143" y="241769"/>
                  </a:lnTo>
                  <a:lnTo>
                    <a:pt x="256387" y="243014"/>
                  </a:lnTo>
                  <a:lnTo>
                    <a:pt x="257619" y="245503"/>
                  </a:lnTo>
                  <a:lnTo>
                    <a:pt x="260718" y="246126"/>
                  </a:lnTo>
                  <a:lnTo>
                    <a:pt x="266280" y="246126"/>
                  </a:lnTo>
                  <a:lnTo>
                    <a:pt x="270002" y="245503"/>
                  </a:lnTo>
                  <a:lnTo>
                    <a:pt x="273100" y="245503"/>
                  </a:lnTo>
                  <a:lnTo>
                    <a:pt x="281774" y="243636"/>
                  </a:lnTo>
                  <a:lnTo>
                    <a:pt x="288582" y="238036"/>
                  </a:lnTo>
                  <a:lnTo>
                    <a:pt x="289204" y="229311"/>
                  </a:lnTo>
                  <a:lnTo>
                    <a:pt x="289204" y="219964"/>
                  </a:lnTo>
                  <a:lnTo>
                    <a:pt x="294779" y="213106"/>
                  </a:lnTo>
                  <a:lnTo>
                    <a:pt x="303441" y="211861"/>
                  </a:lnTo>
                  <a:lnTo>
                    <a:pt x="312115" y="211239"/>
                  </a:lnTo>
                  <a:lnTo>
                    <a:pt x="328841" y="213728"/>
                  </a:lnTo>
                  <a:lnTo>
                    <a:pt x="336892" y="215595"/>
                  </a:lnTo>
                  <a:lnTo>
                    <a:pt x="344932" y="218719"/>
                  </a:lnTo>
                  <a:lnTo>
                    <a:pt x="359803" y="224942"/>
                  </a:lnTo>
                  <a:lnTo>
                    <a:pt x="378993" y="224942"/>
                  </a:lnTo>
                  <a:lnTo>
                    <a:pt x="385813" y="223697"/>
                  </a:lnTo>
                  <a:lnTo>
                    <a:pt x="388899" y="222453"/>
                  </a:lnTo>
                  <a:lnTo>
                    <a:pt x="399440" y="213728"/>
                  </a:lnTo>
                  <a:lnTo>
                    <a:pt x="402539" y="209994"/>
                  </a:lnTo>
                  <a:lnTo>
                    <a:pt x="405625" y="206883"/>
                  </a:lnTo>
                  <a:lnTo>
                    <a:pt x="408114" y="202514"/>
                  </a:lnTo>
                  <a:lnTo>
                    <a:pt x="409968" y="198780"/>
                  </a:lnTo>
                  <a:lnTo>
                    <a:pt x="410591" y="194411"/>
                  </a:lnTo>
                  <a:lnTo>
                    <a:pt x="408114" y="188188"/>
                  </a:lnTo>
                  <a:lnTo>
                    <a:pt x="404393" y="181952"/>
                  </a:lnTo>
                  <a:lnTo>
                    <a:pt x="394474" y="171983"/>
                  </a:lnTo>
                  <a:lnTo>
                    <a:pt x="388899" y="167005"/>
                  </a:lnTo>
                  <a:lnTo>
                    <a:pt x="383946" y="162013"/>
                  </a:lnTo>
                  <a:lnTo>
                    <a:pt x="378383" y="157022"/>
                  </a:lnTo>
                  <a:lnTo>
                    <a:pt x="374053" y="151422"/>
                  </a:lnTo>
                  <a:lnTo>
                    <a:pt x="374053" y="143941"/>
                  </a:lnTo>
                  <a:lnTo>
                    <a:pt x="378993" y="138963"/>
                  </a:lnTo>
                  <a:lnTo>
                    <a:pt x="381469" y="135851"/>
                  </a:lnTo>
                  <a:lnTo>
                    <a:pt x="422960" y="123380"/>
                  </a:lnTo>
                  <a:lnTo>
                    <a:pt x="432257" y="122135"/>
                  </a:lnTo>
                  <a:lnTo>
                    <a:pt x="440931" y="120269"/>
                  </a:lnTo>
                  <a:lnTo>
                    <a:pt x="449605" y="117767"/>
                  </a:lnTo>
                  <a:lnTo>
                    <a:pt x="457034" y="113411"/>
                  </a:lnTo>
                  <a:lnTo>
                    <a:pt x="464451" y="107810"/>
                  </a:lnTo>
                  <a:lnTo>
                    <a:pt x="465696" y="106565"/>
                  </a:lnTo>
                  <a:close/>
                </a:path>
                <a:path w="954404" h="252095">
                  <a:moveTo>
                    <a:pt x="940092" y="2501"/>
                  </a:moveTo>
                  <a:lnTo>
                    <a:pt x="936383" y="1257"/>
                  </a:lnTo>
                  <a:lnTo>
                    <a:pt x="926452" y="0"/>
                  </a:lnTo>
                  <a:lnTo>
                    <a:pt x="901700" y="0"/>
                  </a:lnTo>
                  <a:lnTo>
                    <a:pt x="898588" y="1257"/>
                  </a:lnTo>
                  <a:lnTo>
                    <a:pt x="896086" y="2501"/>
                  </a:lnTo>
                  <a:lnTo>
                    <a:pt x="892975" y="3124"/>
                  </a:lnTo>
                  <a:lnTo>
                    <a:pt x="889876" y="3124"/>
                  </a:lnTo>
                  <a:lnTo>
                    <a:pt x="887463" y="5626"/>
                  </a:lnTo>
                  <a:lnTo>
                    <a:pt x="887463" y="6248"/>
                  </a:lnTo>
                  <a:lnTo>
                    <a:pt x="893584" y="7493"/>
                  </a:lnTo>
                  <a:lnTo>
                    <a:pt x="906614" y="7493"/>
                  </a:lnTo>
                  <a:lnTo>
                    <a:pt x="927061" y="5626"/>
                  </a:lnTo>
                  <a:lnTo>
                    <a:pt x="933272" y="5626"/>
                  </a:lnTo>
                  <a:lnTo>
                    <a:pt x="939482" y="6248"/>
                  </a:lnTo>
                  <a:lnTo>
                    <a:pt x="940092" y="2501"/>
                  </a:lnTo>
                  <a:close/>
                </a:path>
                <a:path w="954404" h="252095">
                  <a:moveTo>
                    <a:pt x="948105" y="43421"/>
                  </a:moveTo>
                  <a:lnTo>
                    <a:pt x="947508" y="43421"/>
                  </a:lnTo>
                  <a:lnTo>
                    <a:pt x="947508" y="42151"/>
                  </a:lnTo>
                  <a:lnTo>
                    <a:pt x="944791" y="42151"/>
                  </a:lnTo>
                  <a:lnTo>
                    <a:pt x="944791" y="40868"/>
                  </a:lnTo>
                  <a:lnTo>
                    <a:pt x="924052" y="40868"/>
                  </a:lnTo>
                  <a:lnTo>
                    <a:pt x="924052" y="39598"/>
                  </a:lnTo>
                  <a:lnTo>
                    <a:pt x="868121" y="39598"/>
                  </a:lnTo>
                  <a:lnTo>
                    <a:pt x="868121" y="40868"/>
                  </a:lnTo>
                  <a:lnTo>
                    <a:pt x="849464" y="40868"/>
                  </a:lnTo>
                  <a:lnTo>
                    <a:pt x="849464" y="42151"/>
                  </a:lnTo>
                  <a:lnTo>
                    <a:pt x="840320" y="42151"/>
                  </a:lnTo>
                  <a:lnTo>
                    <a:pt x="840320" y="43421"/>
                  </a:lnTo>
                  <a:lnTo>
                    <a:pt x="831138" y="43421"/>
                  </a:lnTo>
                  <a:lnTo>
                    <a:pt x="831138" y="44691"/>
                  </a:lnTo>
                  <a:lnTo>
                    <a:pt x="829741" y="44691"/>
                  </a:lnTo>
                  <a:lnTo>
                    <a:pt x="829741" y="45961"/>
                  </a:lnTo>
                  <a:lnTo>
                    <a:pt x="869099" y="45961"/>
                  </a:lnTo>
                  <a:lnTo>
                    <a:pt x="869099" y="44691"/>
                  </a:lnTo>
                  <a:lnTo>
                    <a:pt x="884656" y="44691"/>
                  </a:lnTo>
                  <a:lnTo>
                    <a:pt x="884656" y="43421"/>
                  </a:lnTo>
                  <a:lnTo>
                    <a:pt x="891146" y="43421"/>
                  </a:lnTo>
                  <a:lnTo>
                    <a:pt x="891146" y="44691"/>
                  </a:lnTo>
                  <a:lnTo>
                    <a:pt x="895832" y="44691"/>
                  </a:lnTo>
                  <a:lnTo>
                    <a:pt x="895832" y="45961"/>
                  </a:lnTo>
                  <a:lnTo>
                    <a:pt x="908113" y="45961"/>
                  </a:lnTo>
                  <a:lnTo>
                    <a:pt x="908113" y="47231"/>
                  </a:lnTo>
                  <a:lnTo>
                    <a:pt x="945489" y="47231"/>
                  </a:lnTo>
                  <a:lnTo>
                    <a:pt x="945489" y="45961"/>
                  </a:lnTo>
                  <a:lnTo>
                    <a:pt x="948105" y="45961"/>
                  </a:lnTo>
                  <a:lnTo>
                    <a:pt x="948105" y="44691"/>
                  </a:lnTo>
                  <a:lnTo>
                    <a:pt x="948105" y="43421"/>
                  </a:lnTo>
                  <a:close/>
                </a:path>
                <a:path w="954404" h="252095">
                  <a:moveTo>
                    <a:pt x="954328" y="31165"/>
                  </a:moveTo>
                  <a:lnTo>
                    <a:pt x="949325" y="25552"/>
                  </a:lnTo>
                  <a:lnTo>
                    <a:pt x="939482" y="26174"/>
                  </a:lnTo>
                  <a:lnTo>
                    <a:pt x="870115" y="26174"/>
                  </a:lnTo>
                  <a:lnTo>
                    <a:pt x="868222" y="28041"/>
                  </a:lnTo>
                  <a:lnTo>
                    <a:pt x="860196" y="29908"/>
                  </a:lnTo>
                  <a:lnTo>
                    <a:pt x="857084" y="29908"/>
                  </a:lnTo>
                  <a:lnTo>
                    <a:pt x="849033" y="31788"/>
                  </a:lnTo>
                  <a:lnTo>
                    <a:pt x="850277" y="34290"/>
                  </a:lnTo>
                  <a:lnTo>
                    <a:pt x="875030" y="32410"/>
                  </a:lnTo>
                  <a:lnTo>
                    <a:pt x="883056" y="32410"/>
                  </a:lnTo>
                  <a:lnTo>
                    <a:pt x="891768" y="31788"/>
                  </a:lnTo>
                  <a:lnTo>
                    <a:pt x="916533" y="31788"/>
                  </a:lnTo>
                  <a:lnTo>
                    <a:pt x="920851" y="33655"/>
                  </a:lnTo>
                  <a:lnTo>
                    <a:pt x="925245" y="34912"/>
                  </a:lnTo>
                  <a:lnTo>
                    <a:pt x="933881" y="34912"/>
                  </a:lnTo>
                  <a:lnTo>
                    <a:pt x="938796" y="34290"/>
                  </a:lnTo>
                  <a:lnTo>
                    <a:pt x="943190" y="34290"/>
                  </a:lnTo>
                  <a:lnTo>
                    <a:pt x="948105" y="34912"/>
                  </a:lnTo>
                  <a:lnTo>
                    <a:pt x="952423" y="36156"/>
                  </a:lnTo>
                  <a:lnTo>
                    <a:pt x="953719" y="34912"/>
                  </a:lnTo>
                  <a:lnTo>
                    <a:pt x="954328" y="33655"/>
                  </a:lnTo>
                  <a:lnTo>
                    <a:pt x="954328" y="31165"/>
                  </a:lnTo>
                  <a:close/>
                </a:path>
                <a:path w="954404" h="252095">
                  <a:moveTo>
                    <a:pt x="954328" y="18707"/>
                  </a:moveTo>
                  <a:lnTo>
                    <a:pt x="953109" y="15582"/>
                  </a:lnTo>
                  <a:lnTo>
                    <a:pt x="951826" y="13093"/>
                  </a:lnTo>
                  <a:lnTo>
                    <a:pt x="930160" y="13093"/>
                  </a:lnTo>
                  <a:lnTo>
                    <a:pt x="915924" y="11849"/>
                  </a:lnTo>
                  <a:lnTo>
                    <a:pt x="900404" y="11849"/>
                  </a:lnTo>
                  <a:lnTo>
                    <a:pt x="886167" y="13093"/>
                  </a:lnTo>
                  <a:lnTo>
                    <a:pt x="872528" y="18084"/>
                  </a:lnTo>
                  <a:lnTo>
                    <a:pt x="873823" y="19951"/>
                  </a:lnTo>
                  <a:lnTo>
                    <a:pt x="880643" y="18707"/>
                  </a:lnTo>
                  <a:lnTo>
                    <a:pt x="899198" y="18707"/>
                  </a:lnTo>
                  <a:lnTo>
                    <a:pt x="902296" y="19329"/>
                  </a:lnTo>
                  <a:lnTo>
                    <a:pt x="914031" y="18084"/>
                  </a:lnTo>
                  <a:lnTo>
                    <a:pt x="920242" y="18084"/>
                  </a:lnTo>
                  <a:lnTo>
                    <a:pt x="938796" y="19951"/>
                  </a:lnTo>
                  <a:lnTo>
                    <a:pt x="944397" y="21196"/>
                  </a:lnTo>
                  <a:lnTo>
                    <a:pt x="950607" y="21818"/>
                  </a:lnTo>
                  <a:lnTo>
                    <a:pt x="953719" y="21196"/>
                  </a:lnTo>
                  <a:lnTo>
                    <a:pt x="954328" y="187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9798277" y="4780597"/>
              <a:ext cx="11430" cy="635"/>
            </a:xfrm>
            <a:custGeom>
              <a:avLst/>
              <a:gdLst/>
              <a:ahLst/>
              <a:cxnLst/>
              <a:rect l="l" t="t" r="r" b="b"/>
              <a:pathLst>
                <a:path w="11429" h="635">
                  <a:moveTo>
                    <a:pt x="0" y="0"/>
                  </a:moveTo>
                  <a:lnTo>
                    <a:pt x="0" y="622"/>
                  </a:lnTo>
                  <a:lnTo>
                    <a:pt x="11129" y="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9050757" y="4788090"/>
              <a:ext cx="578485" cy="88900"/>
            </a:xfrm>
            <a:custGeom>
              <a:avLst/>
              <a:gdLst/>
              <a:ahLst/>
              <a:cxnLst/>
              <a:rect l="l" t="t" r="r" b="b"/>
              <a:pathLst>
                <a:path w="578484" h="88900">
                  <a:moveTo>
                    <a:pt x="86080" y="23050"/>
                  </a:moveTo>
                  <a:lnTo>
                    <a:pt x="76174" y="22428"/>
                  </a:lnTo>
                  <a:lnTo>
                    <a:pt x="65646" y="21170"/>
                  </a:lnTo>
                  <a:lnTo>
                    <a:pt x="55727" y="20548"/>
                  </a:lnTo>
                  <a:lnTo>
                    <a:pt x="45212" y="19304"/>
                  </a:lnTo>
                  <a:lnTo>
                    <a:pt x="24765" y="19304"/>
                  </a:lnTo>
                  <a:lnTo>
                    <a:pt x="14236" y="19926"/>
                  </a:lnTo>
                  <a:lnTo>
                    <a:pt x="4343" y="21170"/>
                  </a:lnTo>
                  <a:lnTo>
                    <a:pt x="3721" y="22428"/>
                  </a:lnTo>
                  <a:lnTo>
                    <a:pt x="3721" y="23050"/>
                  </a:lnTo>
                  <a:lnTo>
                    <a:pt x="4953" y="25539"/>
                  </a:lnTo>
                  <a:lnTo>
                    <a:pt x="15481" y="26162"/>
                  </a:lnTo>
                  <a:lnTo>
                    <a:pt x="35915" y="26162"/>
                  </a:lnTo>
                  <a:lnTo>
                    <a:pt x="46443" y="24917"/>
                  </a:lnTo>
                  <a:lnTo>
                    <a:pt x="56349" y="24295"/>
                  </a:lnTo>
                  <a:lnTo>
                    <a:pt x="66268" y="23050"/>
                  </a:lnTo>
                  <a:lnTo>
                    <a:pt x="86080" y="23050"/>
                  </a:lnTo>
                  <a:close/>
                </a:path>
                <a:path w="578484" h="88900">
                  <a:moveTo>
                    <a:pt x="102793" y="36753"/>
                  </a:moveTo>
                  <a:lnTo>
                    <a:pt x="61925" y="34886"/>
                  </a:lnTo>
                  <a:lnTo>
                    <a:pt x="55118" y="35509"/>
                  </a:lnTo>
                  <a:lnTo>
                    <a:pt x="42113" y="35509"/>
                  </a:lnTo>
                  <a:lnTo>
                    <a:pt x="35915" y="34886"/>
                  </a:lnTo>
                  <a:lnTo>
                    <a:pt x="16090" y="34886"/>
                  </a:lnTo>
                  <a:lnTo>
                    <a:pt x="9283" y="36131"/>
                  </a:lnTo>
                  <a:lnTo>
                    <a:pt x="9283" y="40500"/>
                  </a:lnTo>
                  <a:lnTo>
                    <a:pt x="20434" y="41744"/>
                  </a:lnTo>
                  <a:lnTo>
                    <a:pt x="32207" y="42367"/>
                  </a:lnTo>
                  <a:lnTo>
                    <a:pt x="67500" y="40500"/>
                  </a:lnTo>
                  <a:lnTo>
                    <a:pt x="79273" y="39255"/>
                  </a:lnTo>
                  <a:lnTo>
                    <a:pt x="91033" y="38633"/>
                  </a:lnTo>
                  <a:lnTo>
                    <a:pt x="102793" y="38633"/>
                  </a:lnTo>
                  <a:lnTo>
                    <a:pt x="102793" y="36753"/>
                  </a:lnTo>
                  <a:close/>
                </a:path>
                <a:path w="578484" h="88900">
                  <a:moveTo>
                    <a:pt x="177736" y="1866"/>
                  </a:moveTo>
                  <a:lnTo>
                    <a:pt x="157302" y="0"/>
                  </a:lnTo>
                  <a:lnTo>
                    <a:pt x="128816" y="1866"/>
                  </a:lnTo>
                  <a:lnTo>
                    <a:pt x="119519" y="1866"/>
                  </a:lnTo>
                  <a:lnTo>
                    <a:pt x="100939" y="3111"/>
                  </a:lnTo>
                  <a:lnTo>
                    <a:pt x="72453" y="3111"/>
                  </a:lnTo>
                  <a:lnTo>
                    <a:pt x="62547" y="3733"/>
                  </a:lnTo>
                  <a:lnTo>
                    <a:pt x="6197" y="3733"/>
                  </a:lnTo>
                  <a:lnTo>
                    <a:pt x="1866" y="4978"/>
                  </a:lnTo>
                  <a:lnTo>
                    <a:pt x="0" y="6845"/>
                  </a:lnTo>
                  <a:lnTo>
                    <a:pt x="622" y="9347"/>
                  </a:lnTo>
                  <a:lnTo>
                    <a:pt x="24765" y="10591"/>
                  </a:lnTo>
                  <a:lnTo>
                    <a:pt x="60693" y="8712"/>
                  </a:lnTo>
                  <a:lnTo>
                    <a:pt x="72453" y="8712"/>
                  </a:lnTo>
                  <a:lnTo>
                    <a:pt x="83604" y="8089"/>
                  </a:lnTo>
                  <a:lnTo>
                    <a:pt x="95364" y="8712"/>
                  </a:lnTo>
                  <a:lnTo>
                    <a:pt x="105892" y="9969"/>
                  </a:lnTo>
                  <a:lnTo>
                    <a:pt x="126339" y="8712"/>
                  </a:lnTo>
                  <a:lnTo>
                    <a:pt x="136855" y="6845"/>
                  </a:lnTo>
                  <a:lnTo>
                    <a:pt x="146773" y="5600"/>
                  </a:lnTo>
                  <a:lnTo>
                    <a:pt x="156679" y="3733"/>
                  </a:lnTo>
                  <a:lnTo>
                    <a:pt x="167208" y="2489"/>
                  </a:lnTo>
                  <a:lnTo>
                    <a:pt x="177736" y="2489"/>
                  </a:lnTo>
                  <a:lnTo>
                    <a:pt x="177736" y="1866"/>
                  </a:lnTo>
                  <a:close/>
                </a:path>
                <a:path w="578484" h="88900">
                  <a:moveTo>
                    <a:pt x="208699" y="13081"/>
                  </a:moveTo>
                  <a:lnTo>
                    <a:pt x="195072" y="13081"/>
                  </a:lnTo>
                  <a:lnTo>
                    <a:pt x="180822" y="14325"/>
                  </a:lnTo>
                  <a:lnTo>
                    <a:pt x="174015" y="14325"/>
                  </a:lnTo>
                  <a:lnTo>
                    <a:pt x="159778" y="15570"/>
                  </a:lnTo>
                  <a:lnTo>
                    <a:pt x="152958" y="15570"/>
                  </a:lnTo>
                  <a:lnTo>
                    <a:pt x="151104" y="17437"/>
                  </a:lnTo>
                  <a:lnTo>
                    <a:pt x="151104" y="18681"/>
                  </a:lnTo>
                  <a:lnTo>
                    <a:pt x="151726" y="19304"/>
                  </a:lnTo>
                  <a:lnTo>
                    <a:pt x="152958" y="19926"/>
                  </a:lnTo>
                  <a:lnTo>
                    <a:pt x="153581" y="20548"/>
                  </a:lnTo>
                  <a:lnTo>
                    <a:pt x="208699" y="13703"/>
                  </a:lnTo>
                  <a:lnTo>
                    <a:pt x="208699" y="13081"/>
                  </a:lnTo>
                  <a:close/>
                </a:path>
                <a:path w="578484" h="88900">
                  <a:moveTo>
                    <a:pt x="245237" y="24295"/>
                  </a:moveTo>
                  <a:lnTo>
                    <a:pt x="244005" y="23050"/>
                  </a:lnTo>
                  <a:lnTo>
                    <a:pt x="231609" y="24295"/>
                  </a:lnTo>
                  <a:lnTo>
                    <a:pt x="206222" y="24295"/>
                  </a:lnTo>
                  <a:lnTo>
                    <a:pt x="193217" y="25539"/>
                  </a:lnTo>
                  <a:lnTo>
                    <a:pt x="189496" y="28651"/>
                  </a:lnTo>
                  <a:lnTo>
                    <a:pt x="195694" y="29895"/>
                  </a:lnTo>
                  <a:lnTo>
                    <a:pt x="208076" y="29895"/>
                  </a:lnTo>
                  <a:lnTo>
                    <a:pt x="233476" y="27406"/>
                  </a:lnTo>
                  <a:lnTo>
                    <a:pt x="239661" y="27406"/>
                  </a:lnTo>
                  <a:lnTo>
                    <a:pt x="241528" y="26784"/>
                  </a:lnTo>
                  <a:lnTo>
                    <a:pt x="243382" y="26784"/>
                  </a:lnTo>
                  <a:lnTo>
                    <a:pt x="244614" y="26162"/>
                  </a:lnTo>
                  <a:lnTo>
                    <a:pt x="245237" y="24295"/>
                  </a:lnTo>
                  <a:close/>
                </a:path>
                <a:path w="578484" h="88900">
                  <a:moveTo>
                    <a:pt x="458889" y="47345"/>
                  </a:moveTo>
                  <a:lnTo>
                    <a:pt x="458266" y="42367"/>
                  </a:lnTo>
                  <a:lnTo>
                    <a:pt x="455168" y="40500"/>
                  </a:lnTo>
                  <a:lnTo>
                    <a:pt x="452691" y="38633"/>
                  </a:lnTo>
                  <a:lnTo>
                    <a:pt x="449592" y="37376"/>
                  </a:lnTo>
                  <a:lnTo>
                    <a:pt x="445884" y="37376"/>
                  </a:lnTo>
                  <a:lnTo>
                    <a:pt x="438454" y="33642"/>
                  </a:lnTo>
                  <a:lnTo>
                    <a:pt x="435978" y="33020"/>
                  </a:lnTo>
                  <a:lnTo>
                    <a:pt x="432879" y="31775"/>
                  </a:lnTo>
                  <a:lnTo>
                    <a:pt x="430403" y="31153"/>
                  </a:lnTo>
                  <a:lnTo>
                    <a:pt x="427926" y="29895"/>
                  </a:lnTo>
                  <a:lnTo>
                    <a:pt x="425450" y="29273"/>
                  </a:lnTo>
                  <a:lnTo>
                    <a:pt x="410578" y="27406"/>
                  </a:lnTo>
                  <a:lnTo>
                    <a:pt x="405625" y="27406"/>
                  </a:lnTo>
                  <a:lnTo>
                    <a:pt x="387667" y="44856"/>
                  </a:lnTo>
                  <a:lnTo>
                    <a:pt x="383959" y="49834"/>
                  </a:lnTo>
                  <a:lnTo>
                    <a:pt x="377139" y="51714"/>
                  </a:lnTo>
                  <a:lnTo>
                    <a:pt x="369087" y="51714"/>
                  </a:lnTo>
                  <a:lnTo>
                    <a:pt x="360426" y="51079"/>
                  </a:lnTo>
                  <a:lnTo>
                    <a:pt x="351751" y="51714"/>
                  </a:lnTo>
                  <a:lnTo>
                    <a:pt x="344322" y="54203"/>
                  </a:lnTo>
                  <a:lnTo>
                    <a:pt x="338747" y="60426"/>
                  </a:lnTo>
                  <a:lnTo>
                    <a:pt x="337502" y="62928"/>
                  </a:lnTo>
                  <a:lnTo>
                    <a:pt x="336892" y="65417"/>
                  </a:lnTo>
                  <a:lnTo>
                    <a:pt x="337502" y="68541"/>
                  </a:lnTo>
                  <a:lnTo>
                    <a:pt x="338747" y="70408"/>
                  </a:lnTo>
                  <a:lnTo>
                    <a:pt x="342468" y="71653"/>
                  </a:lnTo>
                  <a:lnTo>
                    <a:pt x="345554" y="73520"/>
                  </a:lnTo>
                  <a:lnTo>
                    <a:pt x="349275" y="74764"/>
                  </a:lnTo>
                  <a:lnTo>
                    <a:pt x="352374" y="76631"/>
                  </a:lnTo>
                  <a:lnTo>
                    <a:pt x="355473" y="77876"/>
                  </a:lnTo>
                  <a:lnTo>
                    <a:pt x="359194" y="79756"/>
                  </a:lnTo>
                  <a:lnTo>
                    <a:pt x="362280" y="81000"/>
                  </a:lnTo>
                  <a:lnTo>
                    <a:pt x="366001" y="82245"/>
                  </a:lnTo>
                  <a:lnTo>
                    <a:pt x="373418" y="85356"/>
                  </a:lnTo>
                  <a:lnTo>
                    <a:pt x="381482" y="87223"/>
                  </a:lnTo>
                  <a:lnTo>
                    <a:pt x="389534" y="88468"/>
                  </a:lnTo>
                  <a:lnTo>
                    <a:pt x="413677" y="88468"/>
                  </a:lnTo>
                  <a:lnTo>
                    <a:pt x="430403" y="85979"/>
                  </a:lnTo>
                  <a:lnTo>
                    <a:pt x="432879" y="85356"/>
                  </a:lnTo>
                  <a:lnTo>
                    <a:pt x="435356" y="84112"/>
                  </a:lnTo>
                  <a:lnTo>
                    <a:pt x="437222" y="83489"/>
                  </a:lnTo>
                  <a:lnTo>
                    <a:pt x="444639" y="79756"/>
                  </a:lnTo>
                  <a:lnTo>
                    <a:pt x="446506" y="79121"/>
                  </a:lnTo>
                  <a:lnTo>
                    <a:pt x="448983" y="77876"/>
                  </a:lnTo>
                  <a:lnTo>
                    <a:pt x="450215" y="72898"/>
                  </a:lnTo>
                  <a:lnTo>
                    <a:pt x="450215" y="67919"/>
                  </a:lnTo>
                  <a:lnTo>
                    <a:pt x="448983" y="58559"/>
                  </a:lnTo>
                  <a:lnTo>
                    <a:pt x="451459" y="54203"/>
                  </a:lnTo>
                  <a:lnTo>
                    <a:pt x="455790" y="51079"/>
                  </a:lnTo>
                  <a:lnTo>
                    <a:pt x="458889" y="47345"/>
                  </a:lnTo>
                  <a:close/>
                </a:path>
                <a:path w="578484" h="88900">
                  <a:moveTo>
                    <a:pt x="578408" y="42989"/>
                  </a:moveTo>
                  <a:lnTo>
                    <a:pt x="575932" y="38633"/>
                  </a:lnTo>
                  <a:lnTo>
                    <a:pt x="569112" y="36753"/>
                  </a:lnTo>
                  <a:lnTo>
                    <a:pt x="554266" y="34264"/>
                  </a:lnTo>
                  <a:lnTo>
                    <a:pt x="540016" y="34264"/>
                  </a:lnTo>
                  <a:lnTo>
                    <a:pt x="514007" y="48590"/>
                  </a:lnTo>
                  <a:lnTo>
                    <a:pt x="514007" y="52336"/>
                  </a:lnTo>
                  <a:lnTo>
                    <a:pt x="515251" y="55448"/>
                  </a:lnTo>
                  <a:lnTo>
                    <a:pt x="520204" y="59182"/>
                  </a:lnTo>
                  <a:lnTo>
                    <a:pt x="526389" y="61671"/>
                  </a:lnTo>
                  <a:lnTo>
                    <a:pt x="529488" y="62306"/>
                  </a:lnTo>
                  <a:lnTo>
                    <a:pt x="532574" y="64173"/>
                  </a:lnTo>
                  <a:lnTo>
                    <a:pt x="535063" y="66040"/>
                  </a:lnTo>
                  <a:lnTo>
                    <a:pt x="540016" y="67919"/>
                  </a:lnTo>
                  <a:lnTo>
                    <a:pt x="544347" y="68541"/>
                  </a:lnTo>
                  <a:lnTo>
                    <a:pt x="548690" y="67919"/>
                  </a:lnTo>
                  <a:lnTo>
                    <a:pt x="553021" y="66662"/>
                  </a:lnTo>
                  <a:lnTo>
                    <a:pt x="561695" y="62928"/>
                  </a:lnTo>
                  <a:lnTo>
                    <a:pt x="566026" y="61671"/>
                  </a:lnTo>
                  <a:lnTo>
                    <a:pt x="570357" y="61048"/>
                  </a:lnTo>
                  <a:lnTo>
                    <a:pt x="573455" y="57315"/>
                  </a:lnTo>
                  <a:lnTo>
                    <a:pt x="576554" y="52959"/>
                  </a:lnTo>
                  <a:lnTo>
                    <a:pt x="577786" y="47967"/>
                  </a:lnTo>
                  <a:lnTo>
                    <a:pt x="578408" y="429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9396311" y="4822354"/>
              <a:ext cx="217804" cy="38735"/>
            </a:xfrm>
            <a:custGeom>
              <a:avLst/>
              <a:gdLst/>
              <a:ahLst/>
              <a:cxnLst/>
              <a:rect l="l" t="t" r="r" b="b"/>
              <a:pathLst>
                <a:path w="217804" h="38735">
                  <a:moveTo>
                    <a:pt x="103428" y="13081"/>
                  </a:moveTo>
                  <a:lnTo>
                    <a:pt x="102806" y="11214"/>
                  </a:lnTo>
                  <a:lnTo>
                    <a:pt x="101561" y="10591"/>
                  </a:lnTo>
                  <a:lnTo>
                    <a:pt x="99085" y="10591"/>
                  </a:lnTo>
                  <a:lnTo>
                    <a:pt x="97853" y="9969"/>
                  </a:lnTo>
                  <a:lnTo>
                    <a:pt x="93522" y="9347"/>
                  </a:lnTo>
                  <a:lnTo>
                    <a:pt x="75552" y="9347"/>
                  </a:lnTo>
                  <a:lnTo>
                    <a:pt x="66878" y="8102"/>
                  </a:lnTo>
                  <a:lnTo>
                    <a:pt x="63169" y="6235"/>
                  </a:lnTo>
                  <a:lnTo>
                    <a:pt x="66878" y="3733"/>
                  </a:lnTo>
                  <a:lnTo>
                    <a:pt x="71221" y="3111"/>
                  </a:lnTo>
                  <a:lnTo>
                    <a:pt x="79273" y="3111"/>
                  </a:lnTo>
                  <a:lnTo>
                    <a:pt x="81127" y="1866"/>
                  </a:lnTo>
                  <a:lnTo>
                    <a:pt x="75552" y="622"/>
                  </a:lnTo>
                  <a:lnTo>
                    <a:pt x="71843" y="622"/>
                  </a:lnTo>
                  <a:lnTo>
                    <a:pt x="68745" y="0"/>
                  </a:lnTo>
                  <a:lnTo>
                    <a:pt x="65646" y="622"/>
                  </a:lnTo>
                  <a:lnTo>
                    <a:pt x="55740" y="622"/>
                  </a:lnTo>
                  <a:lnTo>
                    <a:pt x="53886" y="1866"/>
                  </a:lnTo>
                  <a:lnTo>
                    <a:pt x="50787" y="2489"/>
                  </a:lnTo>
                  <a:lnTo>
                    <a:pt x="48933" y="3733"/>
                  </a:lnTo>
                  <a:lnTo>
                    <a:pt x="48933" y="6858"/>
                  </a:lnTo>
                  <a:lnTo>
                    <a:pt x="52654" y="6858"/>
                  </a:lnTo>
                  <a:lnTo>
                    <a:pt x="53263" y="7480"/>
                  </a:lnTo>
                  <a:lnTo>
                    <a:pt x="54508" y="8102"/>
                  </a:lnTo>
                  <a:lnTo>
                    <a:pt x="55130" y="8724"/>
                  </a:lnTo>
                  <a:lnTo>
                    <a:pt x="55130" y="9969"/>
                  </a:lnTo>
                  <a:lnTo>
                    <a:pt x="54508" y="11214"/>
                  </a:lnTo>
                  <a:lnTo>
                    <a:pt x="53886" y="11836"/>
                  </a:lnTo>
                  <a:lnTo>
                    <a:pt x="51409" y="13081"/>
                  </a:lnTo>
                  <a:lnTo>
                    <a:pt x="47078" y="19316"/>
                  </a:lnTo>
                  <a:lnTo>
                    <a:pt x="40881" y="23050"/>
                  </a:lnTo>
                  <a:lnTo>
                    <a:pt x="34061" y="24295"/>
                  </a:lnTo>
                  <a:lnTo>
                    <a:pt x="26631" y="24295"/>
                  </a:lnTo>
                  <a:lnTo>
                    <a:pt x="11772" y="25539"/>
                  </a:lnTo>
                  <a:lnTo>
                    <a:pt x="4965" y="27406"/>
                  </a:lnTo>
                  <a:lnTo>
                    <a:pt x="0" y="32397"/>
                  </a:lnTo>
                  <a:lnTo>
                    <a:pt x="6819" y="36144"/>
                  </a:lnTo>
                  <a:lnTo>
                    <a:pt x="17970" y="36766"/>
                  </a:lnTo>
                  <a:lnTo>
                    <a:pt x="61315" y="36766"/>
                  </a:lnTo>
                  <a:lnTo>
                    <a:pt x="94754" y="38633"/>
                  </a:lnTo>
                  <a:lnTo>
                    <a:pt x="96621" y="38011"/>
                  </a:lnTo>
                  <a:lnTo>
                    <a:pt x="97853" y="36766"/>
                  </a:lnTo>
                  <a:lnTo>
                    <a:pt x="98475" y="34886"/>
                  </a:lnTo>
                  <a:lnTo>
                    <a:pt x="97853" y="33020"/>
                  </a:lnTo>
                  <a:lnTo>
                    <a:pt x="88569" y="31775"/>
                  </a:lnTo>
                  <a:lnTo>
                    <a:pt x="83616" y="31775"/>
                  </a:lnTo>
                  <a:lnTo>
                    <a:pt x="78651" y="31153"/>
                  </a:lnTo>
                  <a:lnTo>
                    <a:pt x="73698" y="31775"/>
                  </a:lnTo>
                  <a:lnTo>
                    <a:pt x="59461" y="31775"/>
                  </a:lnTo>
                  <a:lnTo>
                    <a:pt x="57594" y="29908"/>
                  </a:lnTo>
                  <a:lnTo>
                    <a:pt x="56984" y="28663"/>
                  </a:lnTo>
                  <a:lnTo>
                    <a:pt x="56984" y="28041"/>
                  </a:lnTo>
                  <a:lnTo>
                    <a:pt x="58216" y="26784"/>
                  </a:lnTo>
                  <a:lnTo>
                    <a:pt x="59461" y="26162"/>
                  </a:lnTo>
                  <a:lnTo>
                    <a:pt x="97231" y="24295"/>
                  </a:lnTo>
                  <a:lnTo>
                    <a:pt x="97231" y="20561"/>
                  </a:lnTo>
                  <a:lnTo>
                    <a:pt x="71221" y="20561"/>
                  </a:lnTo>
                  <a:lnTo>
                    <a:pt x="70599" y="19939"/>
                  </a:lnTo>
                  <a:lnTo>
                    <a:pt x="69977" y="18694"/>
                  </a:lnTo>
                  <a:lnTo>
                    <a:pt x="69977" y="16814"/>
                  </a:lnTo>
                  <a:lnTo>
                    <a:pt x="73698" y="15570"/>
                  </a:lnTo>
                  <a:lnTo>
                    <a:pt x="82372" y="14325"/>
                  </a:lnTo>
                  <a:lnTo>
                    <a:pt x="94754" y="14325"/>
                  </a:lnTo>
                  <a:lnTo>
                    <a:pt x="103428" y="13081"/>
                  </a:lnTo>
                  <a:close/>
                </a:path>
                <a:path w="217804" h="38735">
                  <a:moveTo>
                    <a:pt x="204368" y="17449"/>
                  </a:moveTo>
                  <a:lnTo>
                    <a:pt x="198793" y="16192"/>
                  </a:lnTo>
                  <a:lnTo>
                    <a:pt x="195694" y="16814"/>
                  </a:lnTo>
                  <a:lnTo>
                    <a:pt x="193217" y="18072"/>
                  </a:lnTo>
                  <a:lnTo>
                    <a:pt x="188264" y="19316"/>
                  </a:lnTo>
                  <a:lnTo>
                    <a:pt x="185166" y="19316"/>
                  </a:lnTo>
                  <a:lnTo>
                    <a:pt x="182689" y="18694"/>
                  </a:lnTo>
                  <a:lnTo>
                    <a:pt x="186410" y="20561"/>
                  </a:lnTo>
                  <a:lnTo>
                    <a:pt x="190119" y="20561"/>
                  </a:lnTo>
                  <a:lnTo>
                    <a:pt x="194462" y="19939"/>
                  </a:lnTo>
                  <a:lnTo>
                    <a:pt x="198793" y="19939"/>
                  </a:lnTo>
                  <a:lnTo>
                    <a:pt x="200037" y="19316"/>
                  </a:lnTo>
                  <a:lnTo>
                    <a:pt x="201891" y="19316"/>
                  </a:lnTo>
                  <a:lnTo>
                    <a:pt x="203746" y="18694"/>
                  </a:lnTo>
                  <a:lnTo>
                    <a:pt x="204368" y="17449"/>
                  </a:lnTo>
                  <a:close/>
                </a:path>
                <a:path w="217804" h="38735">
                  <a:moveTo>
                    <a:pt x="217373" y="8724"/>
                  </a:moveTo>
                  <a:lnTo>
                    <a:pt x="209943" y="7480"/>
                  </a:lnTo>
                  <a:lnTo>
                    <a:pt x="202514" y="7480"/>
                  </a:lnTo>
                  <a:lnTo>
                    <a:pt x="188264" y="9969"/>
                  </a:lnTo>
                  <a:lnTo>
                    <a:pt x="217373" y="8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9069957" y="4839792"/>
              <a:ext cx="76200" cy="6350"/>
            </a:xfrm>
            <a:custGeom>
              <a:avLst/>
              <a:gdLst/>
              <a:ahLst/>
              <a:cxnLst/>
              <a:rect l="l" t="t" r="r" b="b"/>
              <a:pathLst>
                <a:path w="76200" h="6350">
                  <a:moveTo>
                    <a:pt x="35304" y="0"/>
                  </a:moveTo>
                  <a:lnTo>
                    <a:pt x="9913" y="0"/>
                  </a:lnTo>
                  <a:lnTo>
                    <a:pt x="7437" y="622"/>
                  </a:lnTo>
                  <a:lnTo>
                    <a:pt x="4960" y="622"/>
                  </a:lnTo>
                  <a:lnTo>
                    <a:pt x="1863" y="1245"/>
                  </a:lnTo>
                  <a:lnTo>
                    <a:pt x="0" y="3114"/>
                  </a:lnTo>
                  <a:lnTo>
                    <a:pt x="0" y="4983"/>
                  </a:lnTo>
                  <a:lnTo>
                    <a:pt x="1242" y="5606"/>
                  </a:lnTo>
                  <a:lnTo>
                    <a:pt x="1863" y="6229"/>
                  </a:lnTo>
                  <a:lnTo>
                    <a:pt x="11147" y="6229"/>
                  </a:lnTo>
                  <a:lnTo>
                    <a:pt x="39014" y="4360"/>
                  </a:lnTo>
                  <a:lnTo>
                    <a:pt x="47685" y="4360"/>
                  </a:lnTo>
                  <a:lnTo>
                    <a:pt x="66269" y="3114"/>
                  </a:lnTo>
                  <a:lnTo>
                    <a:pt x="76174" y="3114"/>
                  </a:lnTo>
                  <a:lnTo>
                    <a:pt x="68124" y="2491"/>
                  </a:lnTo>
                  <a:lnTo>
                    <a:pt x="59453" y="2491"/>
                  </a:lnTo>
                  <a:lnTo>
                    <a:pt x="51404" y="1245"/>
                  </a:lnTo>
                  <a:lnTo>
                    <a:pt x="353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9603160" y="4839792"/>
              <a:ext cx="12700" cy="3175"/>
            </a:xfrm>
            <a:custGeom>
              <a:avLst/>
              <a:gdLst/>
              <a:ahLst/>
              <a:cxnLst/>
              <a:rect l="l" t="t" r="r" b="b"/>
              <a:pathLst>
                <a:path w="12700" h="3175">
                  <a:moveTo>
                    <a:pt x="9292" y="0"/>
                  </a:moveTo>
                  <a:lnTo>
                    <a:pt x="0" y="0"/>
                  </a:lnTo>
                  <a:lnTo>
                    <a:pt x="1242" y="2491"/>
                  </a:lnTo>
                  <a:lnTo>
                    <a:pt x="4339" y="3114"/>
                  </a:lnTo>
                  <a:lnTo>
                    <a:pt x="6815" y="3114"/>
                  </a:lnTo>
                  <a:lnTo>
                    <a:pt x="9913" y="1868"/>
                  </a:lnTo>
                  <a:lnTo>
                    <a:pt x="12389" y="622"/>
                  </a:lnTo>
                  <a:lnTo>
                    <a:pt x="92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9050134" y="4857000"/>
              <a:ext cx="99060" cy="8255"/>
            </a:xfrm>
            <a:custGeom>
              <a:avLst/>
              <a:gdLst/>
              <a:ahLst/>
              <a:cxnLst/>
              <a:rect l="l" t="t" r="r" b="b"/>
              <a:pathLst>
                <a:path w="99059" h="8254">
                  <a:moveTo>
                    <a:pt x="98463" y="2540"/>
                  </a:moveTo>
                  <a:lnTo>
                    <a:pt x="95580" y="2540"/>
                  </a:lnTo>
                  <a:lnTo>
                    <a:pt x="95580" y="1270"/>
                  </a:lnTo>
                  <a:lnTo>
                    <a:pt x="33921" y="1270"/>
                  </a:lnTo>
                  <a:lnTo>
                    <a:pt x="33921" y="0"/>
                  </a:lnTo>
                  <a:lnTo>
                    <a:pt x="26162" y="0"/>
                  </a:lnTo>
                  <a:lnTo>
                    <a:pt x="26162" y="1270"/>
                  </a:lnTo>
                  <a:lnTo>
                    <a:pt x="3721" y="1270"/>
                  </a:lnTo>
                  <a:lnTo>
                    <a:pt x="3721" y="2540"/>
                  </a:lnTo>
                  <a:lnTo>
                    <a:pt x="444" y="2540"/>
                  </a:lnTo>
                  <a:lnTo>
                    <a:pt x="444" y="3810"/>
                  </a:lnTo>
                  <a:lnTo>
                    <a:pt x="0" y="3810"/>
                  </a:lnTo>
                  <a:lnTo>
                    <a:pt x="0" y="5092"/>
                  </a:lnTo>
                  <a:lnTo>
                    <a:pt x="0" y="6362"/>
                  </a:lnTo>
                  <a:lnTo>
                    <a:pt x="1651" y="6362"/>
                  </a:lnTo>
                  <a:lnTo>
                    <a:pt x="1651" y="7632"/>
                  </a:lnTo>
                  <a:lnTo>
                    <a:pt x="39395" y="7632"/>
                  </a:lnTo>
                  <a:lnTo>
                    <a:pt x="39395" y="6362"/>
                  </a:lnTo>
                  <a:lnTo>
                    <a:pt x="52768" y="6362"/>
                  </a:lnTo>
                  <a:lnTo>
                    <a:pt x="52768" y="5092"/>
                  </a:lnTo>
                  <a:lnTo>
                    <a:pt x="69913" y="5092"/>
                  </a:lnTo>
                  <a:lnTo>
                    <a:pt x="69913" y="3810"/>
                  </a:lnTo>
                  <a:lnTo>
                    <a:pt x="98463" y="3810"/>
                  </a:lnTo>
                  <a:lnTo>
                    <a:pt x="98463" y="25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9424807" y="4865341"/>
              <a:ext cx="37465" cy="4445"/>
            </a:xfrm>
            <a:custGeom>
              <a:avLst/>
              <a:gdLst/>
              <a:ahLst/>
              <a:cxnLst/>
              <a:rect l="l" t="t" r="r" b="b"/>
              <a:pathLst>
                <a:path w="37465" h="4445">
                  <a:moveTo>
                    <a:pt x="9292" y="0"/>
                  </a:moveTo>
                  <a:lnTo>
                    <a:pt x="0" y="1245"/>
                  </a:lnTo>
                  <a:lnTo>
                    <a:pt x="9292" y="3738"/>
                  </a:lnTo>
                  <a:lnTo>
                    <a:pt x="14244" y="4361"/>
                  </a:lnTo>
                  <a:lnTo>
                    <a:pt x="23536" y="4361"/>
                  </a:lnTo>
                  <a:lnTo>
                    <a:pt x="32819" y="3115"/>
                  </a:lnTo>
                  <a:lnTo>
                    <a:pt x="37159" y="1868"/>
                  </a:lnTo>
                  <a:lnTo>
                    <a:pt x="32819" y="2492"/>
                  </a:lnTo>
                  <a:lnTo>
                    <a:pt x="27867" y="1868"/>
                  </a:lnTo>
                  <a:lnTo>
                    <a:pt x="23536" y="1868"/>
                  </a:lnTo>
                  <a:lnTo>
                    <a:pt x="92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9005551" y="4870325"/>
              <a:ext cx="225425" cy="8890"/>
            </a:xfrm>
            <a:custGeom>
              <a:avLst/>
              <a:gdLst/>
              <a:ahLst/>
              <a:cxnLst/>
              <a:rect l="l" t="t" r="r" b="b"/>
              <a:pathLst>
                <a:path w="225425" h="8889">
                  <a:moveTo>
                    <a:pt x="171545" y="0"/>
                  </a:moveTo>
                  <a:lnTo>
                    <a:pt x="161019" y="623"/>
                  </a:lnTo>
                  <a:lnTo>
                    <a:pt x="149872" y="623"/>
                  </a:lnTo>
                  <a:lnTo>
                    <a:pt x="139346" y="1246"/>
                  </a:lnTo>
                  <a:lnTo>
                    <a:pt x="43354" y="1246"/>
                  </a:lnTo>
                  <a:lnTo>
                    <a:pt x="32828" y="1869"/>
                  </a:lnTo>
                  <a:lnTo>
                    <a:pt x="22294" y="1869"/>
                  </a:lnTo>
                  <a:lnTo>
                    <a:pt x="1242" y="3115"/>
                  </a:lnTo>
                  <a:lnTo>
                    <a:pt x="0" y="4362"/>
                  </a:lnTo>
                  <a:lnTo>
                    <a:pt x="0" y="5608"/>
                  </a:lnTo>
                  <a:lnTo>
                    <a:pt x="6815" y="7477"/>
                  </a:lnTo>
                  <a:lnTo>
                    <a:pt x="9292" y="7477"/>
                  </a:lnTo>
                  <a:lnTo>
                    <a:pt x="11768" y="8100"/>
                  </a:lnTo>
                  <a:lnTo>
                    <a:pt x="16720" y="8100"/>
                  </a:lnTo>
                  <a:lnTo>
                    <a:pt x="19205" y="7477"/>
                  </a:lnTo>
                  <a:lnTo>
                    <a:pt x="21681" y="8723"/>
                  </a:lnTo>
                  <a:lnTo>
                    <a:pt x="80514" y="8723"/>
                  </a:lnTo>
                  <a:lnTo>
                    <a:pt x="104663" y="7477"/>
                  </a:lnTo>
                  <a:lnTo>
                    <a:pt x="116431" y="6230"/>
                  </a:lnTo>
                  <a:lnTo>
                    <a:pt x="122626" y="4985"/>
                  </a:lnTo>
                  <a:lnTo>
                    <a:pt x="125714" y="4985"/>
                  </a:lnTo>
                  <a:lnTo>
                    <a:pt x="128812" y="4362"/>
                  </a:lnTo>
                  <a:lnTo>
                    <a:pt x="131909" y="4985"/>
                  </a:lnTo>
                  <a:lnTo>
                    <a:pt x="135006" y="4985"/>
                  </a:lnTo>
                  <a:lnTo>
                    <a:pt x="137483" y="6230"/>
                  </a:lnTo>
                  <a:lnTo>
                    <a:pt x="140580" y="8100"/>
                  </a:lnTo>
                  <a:lnTo>
                    <a:pt x="172166" y="6230"/>
                  </a:lnTo>
                  <a:lnTo>
                    <a:pt x="182692" y="4985"/>
                  </a:lnTo>
                  <a:lnTo>
                    <a:pt x="193218" y="4362"/>
                  </a:lnTo>
                  <a:lnTo>
                    <a:pt x="224804" y="4362"/>
                  </a:lnTo>
                  <a:lnTo>
                    <a:pt x="225425" y="3739"/>
                  </a:lnTo>
                  <a:lnTo>
                    <a:pt x="225425" y="3115"/>
                  </a:lnTo>
                  <a:lnTo>
                    <a:pt x="224804" y="1869"/>
                  </a:lnTo>
                  <a:lnTo>
                    <a:pt x="224804" y="623"/>
                  </a:lnTo>
                  <a:lnTo>
                    <a:pt x="1715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9067470" y="4903355"/>
              <a:ext cx="137160" cy="27940"/>
            </a:xfrm>
            <a:custGeom>
              <a:avLst/>
              <a:gdLst/>
              <a:ahLst/>
              <a:cxnLst/>
              <a:rect l="l" t="t" r="r" b="b"/>
              <a:pathLst>
                <a:path w="137159" h="27939">
                  <a:moveTo>
                    <a:pt x="135636" y="8102"/>
                  </a:moveTo>
                  <a:lnTo>
                    <a:pt x="134391" y="3733"/>
                  </a:lnTo>
                  <a:lnTo>
                    <a:pt x="134391" y="0"/>
                  </a:lnTo>
                  <a:lnTo>
                    <a:pt x="126961" y="1244"/>
                  </a:lnTo>
                  <a:lnTo>
                    <a:pt x="111480" y="2489"/>
                  </a:lnTo>
                  <a:lnTo>
                    <a:pt x="103428" y="2489"/>
                  </a:lnTo>
                  <a:lnTo>
                    <a:pt x="95377" y="3111"/>
                  </a:lnTo>
                  <a:lnTo>
                    <a:pt x="87947" y="3111"/>
                  </a:lnTo>
                  <a:lnTo>
                    <a:pt x="72466" y="4356"/>
                  </a:lnTo>
                  <a:lnTo>
                    <a:pt x="62560" y="5613"/>
                  </a:lnTo>
                  <a:lnTo>
                    <a:pt x="58216" y="5613"/>
                  </a:lnTo>
                  <a:lnTo>
                    <a:pt x="54508" y="3111"/>
                  </a:lnTo>
                  <a:lnTo>
                    <a:pt x="45212" y="3111"/>
                  </a:lnTo>
                  <a:lnTo>
                    <a:pt x="41490" y="3733"/>
                  </a:lnTo>
                  <a:lnTo>
                    <a:pt x="37160" y="3733"/>
                  </a:lnTo>
                  <a:lnTo>
                    <a:pt x="29121" y="4991"/>
                  </a:lnTo>
                  <a:lnTo>
                    <a:pt x="24777" y="4991"/>
                  </a:lnTo>
                  <a:lnTo>
                    <a:pt x="19824" y="5613"/>
                  </a:lnTo>
                  <a:lnTo>
                    <a:pt x="17970" y="11836"/>
                  </a:lnTo>
                  <a:lnTo>
                    <a:pt x="97853" y="11836"/>
                  </a:lnTo>
                  <a:lnTo>
                    <a:pt x="109004" y="12458"/>
                  </a:lnTo>
                  <a:lnTo>
                    <a:pt x="111480" y="10591"/>
                  </a:lnTo>
                  <a:lnTo>
                    <a:pt x="114566" y="9347"/>
                  </a:lnTo>
                  <a:lnTo>
                    <a:pt x="128816" y="9347"/>
                  </a:lnTo>
                  <a:lnTo>
                    <a:pt x="135636" y="8102"/>
                  </a:lnTo>
                  <a:close/>
                </a:path>
                <a:path w="137159" h="27939">
                  <a:moveTo>
                    <a:pt x="136867" y="16205"/>
                  </a:moveTo>
                  <a:lnTo>
                    <a:pt x="136245" y="14338"/>
                  </a:lnTo>
                  <a:lnTo>
                    <a:pt x="128193" y="14338"/>
                  </a:lnTo>
                  <a:lnTo>
                    <a:pt x="120142" y="14960"/>
                  </a:lnTo>
                  <a:lnTo>
                    <a:pt x="112102" y="14960"/>
                  </a:lnTo>
                  <a:lnTo>
                    <a:pt x="104051" y="15582"/>
                  </a:lnTo>
                  <a:lnTo>
                    <a:pt x="95999" y="15582"/>
                  </a:lnTo>
                  <a:lnTo>
                    <a:pt x="79895" y="16827"/>
                  </a:lnTo>
                  <a:lnTo>
                    <a:pt x="71843" y="16827"/>
                  </a:lnTo>
                  <a:lnTo>
                    <a:pt x="47688" y="18694"/>
                  </a:lnTo>
                  <a:lnTo>
                    <a:pt x="39636" y="18694"/>
                  </a:lnTo>
                  <a:lnTo>
                    <a:pt x="31597" y="19316"/>
                  </a:lnTo>
                  <a:lnTo>
                    <a:pt x="24168" y="19316"/>
                  </a:lnTo>
                  <a:lnTo>
                    <a:pt x="16103" y="19939"/>
                  </a:lnTo>
                  <a:lnTo>
                    <a:pt x="8051" y="19939"/>
                  </a:lnTo>
                  <a:lnTo>
                    <a:pt x="3098" y="22428"/>
                  </a:lnTo>
                  <a:lnTo>
                    <a:pt x="1244" y="23672"/>
                  </a:lnTo>
                  <a:lnTo>
                    <a:pt x="0" y="26174"/>
                  </a:lnTo>
                  <a:lnTo>
                    <a:pt x="7442" y="26797"/>
                  </a:lnTo>
                  <a:lnTo>
                    <a:pt x="14871" y="26797"/>
                  </a:lnTo>
                  <a:lnTo>
                    <a:pt x="50165" y="23672"/>
                  </a:lnTo>
                  <a:lnTo>
                    <a:pt x="57607" y="23672"/>
                  </a:lnTo>
                  <a:lnTo>
                    <a:pt x="61937" y="21183"/>
                  </a:lnTo>
                  <a:lnTo>
                    <a:pt x="66890" y="20561"/>
                  </a:lnTo>
                  <a:lnTo>
                    <a:pt x="76174" y="21805"/>
                  </a:lnTo>
                  <a:lnTo>
                    <a:pt x="81127" y="23050"/>
                  </a:lnTo>
                  <a:lnTo>
                    <a:pt x="85471" y="23672"/>
                  </a:lnTo>
                  <a:lnTo>
                    <a:pt x="90424" y="23050"/>
                  </a:lnTo>
                  <a:lnTo>
                    <a:pt x="99098" y="20561"/>
                  </a:lnTo>
                  <a:lnTo>
                    <a:pt x="103428" y="21183"/>
                  </a:lnTo>
                  <a:lnTo>
                    <a:pt x="110858" y="23672"/>
                  </a:lnTo>
                  <a:lnTo>
                    <a:pt x="113957" y="25552"/>
                  </a:lnTo>
                  <a:lnTo>
                    <a:pt x="117665" y="26797"/>
                  </a:lnTo>
                  <a:lnTo>
                    <a:pt x="122008" y="27419"/>
                  </a:lnTo>
                  <a:lnTo>
                    <a:pt x="126339" y="26174"/>
                  </a:lnTo>
                  <a:lnTo>
                    <a:pt x="129438" y="24307"/>
                  </a:lnTo>
                  <a:lnTo>
                    <a:pt x="133159" y="22428"/>
                  </a:lnTo>
                  <a:lnTo>
                    <a:pt x="135636" y="19939"/>
                  </a:lnTo>
                  <a:lnTo>
                    <a:pt x="136867" y="162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</p:grpSp>
      <p:sp>
        <p:nvSpPr>
          <p:cNvPr id="42" name="object 42"/>
          <p:cNvSpPr/>
          <p:nvPr/>
        </p:nvSpPr>
        <p:spPr>
          <a:xfrm>
            <a:off x="2109788" y="2109788"/>
            <a:ext cx="3038475" cy="2581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>
              <a:solidFill>
                <a:schemeClr val="bg2"/>
              </a:solidFill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30845" y="3964495"/>
            <a:ext cx="655796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spc="-11" dirty="0">
                <a:solidFill>
                  <a:schemeClr val="bg2"/>
                </a:solidFill>
              </a:rPr>
              <a:t>Training  </a:t>
            </a:r>
            <a:r>
              <a:rPr sz="1350" spc="-4" dirty="0">
                <a:solidFill>
                  <a:schemeClr val="bg2"/>
                </a:solidFill>
              </a:rPr>
              <a:t>R</a:t>
            </a:r>
            <a:r>
              <a:rPr sz="1350" spc="-11" dirty="0">
                <a:solidFill>
                  <a:schemeClr val="bg2"/>
                </a:solidFill>
              </a:rPr>
              <a:t>e</a:t>
            </a:r>
            <a:r>
              <a:rPr sz="1350" spc="-4" dirty="0">
                <a:solidFill>
                  <a:schemeClr val="bg2"/>
                </a:solidFill>
              </a:rPr>
              <a:t>cor</a:t>
            </a:r>
            <a:r>
              <a:rPr sz="1350" spc="-11" dirty="0">
                <a:solidFill>
                  <a:schemeClr val="bg2"/>
                </a:solidFill>
              </a:rPr>
              <a:t>d</a:t>
            </a:r>
            <a:r>
              <a:rPr sz="1350" dirty="0">
                <a:solidFill>
                  <a:schemeClr val="bg2"/>
                </a:solidFill>
              </a:rPr>
              <a:t>s</a:t>
            </a:r>
            <a:endParaRPr sz="1350">
              <a:solidFill>
                <a:schemeClr val="bg2"/>
              </a:solidFill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44652" y="2478119"/>
            <a:ext cx="571024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117634">
              <a:spcBef>
                <a:spcPts val="75"/>
              </a:spcBef>
            </a:pPr>
            <a:r>
              <a:rPr sz="1350" spc="-38" dirty="0">
                <a:solidFill>
                  <a:schemeClr val="bg2"/>
                </a:solidFill>
              </a:rPr>
              <a:t>Test  </a:t>
            </a:r>
            <a:r>
              <a:rPr sz="1350" spc="-4" dirty="0">
                <a:solidFill>
                  <a:schemeClr val="bg2"/>
                </a:solidFill>
              </a:rPr>
              <a:t>R</a:t>
            </a:r>
            <a:r>
              <a:rPr sz="1350" spc="-11" dirty="0">
                <a:solidFill>
                  <a:schemeClr val="bg2"/>
                </a:solidFill>
              </a:rPr>
              <a:t>e</a:t>
            </a:r>
            <a:r>
              <a:rPr sz="1350" spc="-4" dirty="0">
                <a:solidFill>
                  <a:schemeClr val="bg2"/>
                </a:solidFill>
              </a:rPr>
              <a:t>cord</a:t>
            </a:r>
            <a:endParaRPr sz="1350">
              <a:solidFill>
                <a:schemeClr val="bg2"/>
              </a:solidFill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146072" y="2306669"/>
            <a:ext cx="712946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spc="-4" dirty="0">
                <a:solidFill>
                  <a:schemeClr val="bg2"/>
                </a:solidFill>
              </a:rPr>
              <a:t>C</a:t>
            </a:r>
            <a:r>
              <a:rPr sz="1350" spc="-11" dirty="0">
                <a:solidFill>
                  <a:schemeClr val="bg2"/>
                </a:solidFill>
              </a:rPr>
              <a:t>o</a:t>
            </a:r>
            <a:r>
              <a:rPr sz="1350" spc="-4" dirty="0">
                <a:solidFill>
                  <a:schemeClr val="bg2"/>
                </a:solidFill>
              </a:rPr>
              <a:t>mp</a:t>
            </a:r>
            <a:r>
              <a:rPr sz="1350" spc="-11" dirty="0">
                <a:solidFill>
                  <a:schemeClr val="bg2"/>
                </a:solidFill>
              </a:rPr>
              <a:t>u</a:t>
            </a:r>
            <a:r>
              <a:rPr sz="1350" dirty="0">
                <a:solidFill>
                  <a:schemeClr val="bg2"/>
                </a:solidFill>
              </a:rPr>
              <a:t>te  </a:t>
            </a:r>
            <a:r>
              <a:rPr sz="1350" spc="-4" dirty="0">
                <a:solidFill>
                  <a:schemeClr val="bg2"/>
                </a:solidFill>
              </a:rPr>
              <a:t>Distance</a:t>
            </a:r>
            <a:endParaRPr sz="1350">
              <a:solidFill>
                <a:schemeClr val="bg2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142297" y="2672524"/>
            <a:ext cx="3429953" cy="1342073"/>
          </a:xfrm>
          <a:custGeom>
            <a:avLst/>
            <a:gdLst/>
            <a:ahLst/>
            <a:cxnLst/>
            <a:rect l="l" t="t" r="r" b="b"/>
            <a:pathLst>
              <a:path w="4573270" h="1789429">
                <a:moveTo>
                  <a:pt x="4420870" y="1008634"/>
                </a:moveTo>
                <a:lnTo>
                  <a:pt x="4419905" y="1007872"/>
                </a:lnTo>
                <a:lnTo>
                  <a:pt x="4320540" y="929386"/>
                </a:lnTo>
                <a:lnTo>
                  <a:pt x="4312780" y="966787"/>
                </a:lnTo>
                <a:lnTo>
                  <a:pt x="386080" y="151765"/>
                </a:lnTo>
                <a:lnTo>
                  <a:pt x="378460" y="189103"/>
                </a:lnTo>
                <a:lnTo>
                  <a:pt x="4305058" y="1004011"/>
                </a:lnTo>
                <a:lnTo>
                  <a:pt x="4297299" y="1041400"/>
                </a:lnTo>
                <a:lnTo>
                  <a:pt x="4420870" y="1008634"/>
                </a:lnTo>
                <a:close/>
              </a:path>
              <a:path w="4573270" h="1789429">
                <a:moveTo>
                  <a:pt x="4497070" y="1237234"/>
                </a:moveTo>
                <a:lnTo>
                  <a:pt x="4466996" y="1224661"/>
                </a:lnTo>
                <a:lnTo>
                  <a:pt x="4379214" y="1187958"/>
                </a:lnTo>
                <a:lnTo>
                  <a:pt x="4381741" y="1225956"/>
                </a:lnTo>
                <a:lnTo>
                  <a:pt x="0" y="1522984"/>
                </a:lnTo>
                <a:lnTo>
                  <a:pt x="2540" y="1561084"/>
                </a:lnTo>
                <a:lnTo>
                  <a:pt x="4384281" y="1263929"/>
                </a:lnTo>
                <a:lnTo>
                  <a:pt x="4385411" y="1280845"/>
                </a:lnTo>
                <a:lnTo>
                  <a:pt x="4374388" y="1277620"/>
                </a:lnTo>
                <a:lnTo>
                  <a:pt x="4381208" y="1315186"/>
                </a:lnTo>
                <a:lnTo>
                  <a:pt x="1979041" y="1751838"/>
                </a:lnTo>
                <a:lnTo>
                  <a:pt x="1985899" y="1789430"/>
                </a:lnTo>
                <a:lnTo>
                  <a:pt x="4388015" y="1352664"/>
                </a:lnTo>
                <a:lnTo>
                  <a:pt x="4394835" y="1390142"/>
                </a:lnTo>
                <a:lnTo>
                  <a:pt x="4497070" y="1313434"/>
                </a:lnTo>
                <a:lnTo>
                  <a:pt x="4491406" y="1311783"/>
                </a:lnTo>
                <a:lnTo>
                  <a:pt x="4410418" y="1288148"/>
                </a:lnTo>
                <a:lnTo>
                  <a:pt x="4497070" y="1237234"/>
                </a:lnTo>
                <a:close/>
              </a:path>
              <a:path w="4573270" h="1789429">
                <a:moveTo>
                  <a:pt x="4497070" y="932434"/>
                </a:moveTo>
                <a:lnTo>
                  <a:pt x="4484471" y="919607"/>
                </a:lnTo>
                <a:lnTo>
                  <a:pt x="4407535" y="841248"/>
                </a:lnTo>
                <a:lnTo>
                  <a:pt x="4395152" y="877379"/>
                </a:lnTo>
                <a:lnTo>
                  <a:pt x="1836293" y="0"/>
                </a:lnTo>
                <a:lnTo>
                  <a:pt x="1823847" y="36080"/>
                </a:lnTo>
                <a:lnTo>
                  <a:pt x="4382795" y="913434"/>
                </a:lnTo>
                <a:lnTo>
                  <a:pt x="4370451" y="949452"/>
                </a:lnTo>
                <a:lnTo>
                  <a:pt x="4497070" y="932434"/>
                </a:lnTo>
                <a:close/>
              </a:path>
              <a:path w="4573270" h="1789429">
                <a:moveTo>
                  <a:pt x="4537621" y="1101598"/>
                </a:moveTo>
                <a:lnTo>
                  <a:pt x="4477639" y="1101598"/>
                </a:lnTo>
                <a:lnTo>
                  <a:pt x="4458576" y="1101598"/>
                </a:lnTo>
                <a:lnTo>
                  <a:pt x="4457700" y="1139190"/>
                </a:lnTo>
                <a:lnTo>
                  <a:pt x="4537621" y="1101598"/>
                </a:lnTo>
                <a:close/>
              </a:path>
              <a:path w="4573270" h="1789429">
                <a:moveTo>
                  <a:pt x="4573270" y="1084834"/>
                </a:moveTo>
                <a:lnTo>
                  <a:pt x="4460367" y="1025017"/>
                </a:lnTo>
                <a:lnTo>
                  <a:pt x="4459478" y="1063053"/>
                </a:lnTo>
                <a:lnTo>
                  <a:pt x="1373378" y="989584"/>
                </a:lnTo>
                <a:lnTo>
                  <a:pt x="1372362" y="1027684"/>
                </a:lnTo>
                <a:lnTo>
                  <a:pt x="4458576" y="1101153"/>
                </a:lnTo>
                <a:lnTo>
                  <a:pt x="4477639" y="1101153"/>
                </a:lnTo>
                <a:lnTo>
                  <a:pt x="4538586" y="1101153"/>
                </a:lnTo>
                <a:lnTo>
                  <a:pt x="4573270" y="10848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050">
              <a:solidFill>
                <a:schemeClr val="bg2"/>
              </a:solidFill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88922" y="3964495"/>
            <a:ext cx="1323975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spc="-4" dirty="0">
                <a:solidFill>
                  <a:schemeClr val="bg2"/>
                </a:solidFill>
              </a:rPr>
              <a:t>Choose </a:t>
            </a:r>
            <a:r>
              <a:rPr sz="1350" dirty="0">
                <a:solidFill>
                  <a:schemeClr val="bg2"/>
                </a:solidFill>
              </a:rPr>
              <a:t>k of the  </a:t>
            </a:r>
            <a:r>
              <a:rPr sz="1350" spc="-4" dirty="0">
                <a:solidFill>
                  <a:schemeClr val="bg2"/>
                </a:solidFill>
              </a:rPr>
              <a:t>“nearest”</a:t>
            </a:r>
            <a:r>
              <a:rPr sz="1350" spc="-34" dirty="0">
                <a:solidFill>
                  <a:schemeClr val="bg2"/>
                </a:solidFill>
              </a:rPr>
              <a:t> </a:t>
            </a:r>
            <a:r>
              <a:rPr sz="1350" spc="-4" dirty="0">
                <a:solidFill>
                  <a:schemeClr val="bg2"/>
                </a:solidFill>
              </a:rPr>
              <a:t>records</a:t>
            </a:r>
            <a:endParaRPr sz="1350">
              <a:solidFill>
                <a:schemeClr val="bg2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171570" y="3412331"/>
            <a:ext cx="2400776" cy="604838"/>
          </a:xfrm>
          <a:custGeom>
            <a:avLst/>
            <a:gdLst/>
            <a:ahLst/>
            <a:cxnLst/>
            <a:rect l="l" t="t" r="r" b="b"/>
            <a:pathLst>
              <a:path w="3201034" h="806450">
                <a:moveTo>
                  <a:pt x="3124708" y="327025"/>
                </a:moveTo>
                <a:lnTo>
                  <a:pt x="3117735" y="324993"/>
                </a:lnTo>
                <a:lnTo>
                  <a:pt x="2981579" y="285242"/>
                </a:lnTo>
                <a:lnTo>
                  <a:pt x="2989529" y="328980"/>
                </a:lnTo>
                <a:lnTo>
                  <a:pt x="606171" y="762381"/>
                </a:lnTo>
                <a:lnTo>
                  <a:pt x="614045" y="806069"/>
                </a:lnTo>
                <a:lnTo>
                  <a:pt x="2997504" y="372770"/>
                </a:lnTo>
                <a:lnTo>
                  <a:pt x="3005455" y="416433"/>
                </a:lnTo>
                <a:lnTo>
                  <a:pt x="3124708" y="327025"/>
                </a:lnTo>
                <a:close/>
              </a:path>
              <a:path w="3201034" h="806450">
                <a:moveTo>
                  <a:pt x="3159366" y="117983"/>
                </a:moveTo>
                <a:lnTo>
                  <a:pt x="3089275" y="117983"/>
                </a:lnTo>
                <a:lnTo>
                  <a:pt x="3067075" y="117983"/>
                </a:lnTo>
                <a:lnTo>
                  <a:pt x="3066034" y="161925"/>
                </a:lnTo>
                <a:lnTo>
                  <a:pt x="3159366" y="117983"/>
                </a:lnTo>
                <a:close/>
              </a:path>
              <a:path w="3201034" h="806450">
                <a:moveTo>
                  <a:pt x="3200908" y="98425"/>
                </a:moveTo>
                <a:lnTo>
                  <a:pt x="3069209" y="28575"/>
                </a:lnTo>
                <a:lnTo>
                  <a:pt x="3068142" y="73012"/>
                </a:lnTo>
                <a:lnTo>
                  <a:pt x="1016" y="0"/>
                </a:lnTo>
                <a:lnTo>
                  <a:pt x="0" y="44450"/>
                </a:lnTo>
                <a:lnTo>
                  <a:pt x="3067088" y="117462"/>
                </a:lnTo>
                <a:lnTo>
                  <a:pt x="3089275" y="117462"/>
                </a:lnTo>
                <a:lnTo>
                  <a:pt x="3160484" y="117462"/>
                </a:lnTo>
                <a:lnTo>
                  <a:pt x="3200908" y="984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105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574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3698" y="346195"/>
            <a:ext cx="5932064" cy="484588"/>
          </a:xfrm>
          <a:prstGeom prst="rect">
            <a:avLst/>
          </a:prstGeom>
        </p:spPr>
        <p:txBody>
          <a:bodyPr spcFirstLastPara="1" vert="horz" wrap="square" lIns="0" tIns="10001" rIns="0" bIns="0" rtlCol="0" anchor="t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4" dirty="0">
                <a:solidFill>
                  <a:schemeClr val="bg2"/>
                </a:solidFill>
              </a:rPr>
              <a:t>Nearest-Neighbor</a:t>
            </a:r>
            <a:r>
              <a:rPr spc="-71" dirty="0">
                <a:solidFill>
                  <a:schemeClr val="bg2"/>
                </a:solidFill>
              </a:rPr>
              <a:t> </a:t>
            </a:r>
            <a:r>
              <a:rPr spc="-8" dirty="0">
                <a:solidFill>
                  <a:schemeClr val="bg2"/>
                </a:solidFill>
              </a:rPr>
              <a:t>Classifiers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4622" y="877634"/>
            <a:ext cx="190404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266224" algn="l"/>
              </a:tabLst>
            </a:pPr>
            <a:r>
              <a:rPr sz="1013" dirty="0">
                <a:solidFill>
                  <a:schemeClr val="bg2"/>
                </a:solidFill>
              </a:rPr>
              <a:t>l	</a:t>
            </a:r>
            <a:r>
              <a:rPr sz="1350" spc="-4" dirty="0">
                <a:solidFill>
                  <a:schemeClr val="bg2"/>
                </a:solidFill>
              </a:rPr>
              <a:t>Requires three</a:t>
            </a:r>
            <a:r>
              <a:rPr sz="1350" spc="-26" dirty="0">
                <a:solidFill>
                  <a:schemeClr val="bg2"/>
                </a:solidFill>
              </a:rPr>
              <a:t> </a:t>
            </a:r>
            <a:r>
              <a:rPr sz="1350" spc="-4" dirty="0">
                <a:solidFill>
                  <a:schemeClr val="bg2"/>
                </a:solidFill>
              </a:rPr>
              <a:t>things</a:t>
            </a:r>
            <a:endParaRPr sz="1350">
              <a:solidFill>
                <a:schemeClr val="bg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4622" y="1082230"/>
            <a:ext cx="2833688" cy="3431613"/>
          </a:xfrm>
          <a:prstGeom prst="rect">
            <a:avLst/>
          </a:prstGeom>
        </p:spPr>
        <p:txBody>
          <a:bodyPr vert="horz" wrap="square" lIns="0" tIns="69056" rIns="0" bIns="0" rtlCol="0">
            <a:spAutoFit/>
          </a:bodyPr>
          <a:lstStyle/>
          <a:p>
            <a:pPr marL="567214" indent="-215265">
              <a:spcBef>
                <a:spcPts val="544"/>
              </a:spcBef>
              <a:buClr>
                <a:srgbClr val="0C7A9C"/>
              </a:buClr>
              <a:buChar char="–"/>
              <a:tabLst>
                <a:tab pos="567214" algn="l"/>
                <a:tab pos="567690" algn="l"/>
              </a:tabLst>
            </a:pPr>
            <a:r>
              <a:rPr sz="1350" dirty="0">
                <a:solidFill>
                  <a:schemeClr val="bg2"/>
                </a:solidFill>
              </a:rPr>
              <a:t>The set of </a:t>
            </a:r>
            <a:r>
              <a:rPr sz="1350" spc="-4" dirty="0">
                <a:solidFill>
                  <a:schemeClr val="bg2"/>
                </a:solidFill>
              </a:rPr>
              <a:t>stored</a:t>
            </a:r>
            <a:r>
              <a:rPr sz="1350" spc="-56" dirty="0">
                <a:solidFill>
                  <a:schemeClr val="bg2"/>
                </a:solidFill>
              </a:rPr>
              <a:t> </a:t>
            </a:r>
            <a:r>
              <a:rPr sz="1350" spc="-4" dirty="0">
                <a:solidFill>
                  <a:schemeClr val="bg2"/>
                </a:solidFill>
              </a:rPr>
              <a:t>records</a:t>
            </a:r>
            <a:endParaRPr sz="1350">
              <a:solidFill>
                <a:schemeClr val="bg2"/>
              </a:solidFill>
            </a:endParaRPr>
          </a:p>
          <a:p>
            <a:pPr marL="567214" marR="183833" indent="-215265">
              <a:spcBef>
                <a:spcPts val="465"/>
              </a:spcBef>
              <a:buClr>
                <a:srgbClr val="0C7A9C"/>
              </a:buClr>
              <a:buChar char="–"/>
              <a:tabLst>
                <a:tab pos="567214" algn="l"/>
                <a:tab pos="567690" algn="l"/>
              </a:tabLst>
            </a:pPr>
            <a:r>
              <a:rPr sz="1350" spc="-4" dirty="0">
                <a:solidFill>
                  <a:schemeClr val="bg2"/>
                </a:solidFill>
              </a:rPr>
              <a:t>Distance Metric to compute  distance </a:t>
            </a:r>
            <a:r>
              <a:rPr sz="1350" spc="-8" dirty="0">
                <a:solidFill>
                  <a:schemeClr val="bg2"/>
                </a:solidFill>
              </a:rPr>
              <a:t>between</a:t>
            </a:r>
            <a:r>
              <a:rPr sz="1350" spc="23" dirty="0">
                <a:solidFill>
                  <a:schemeClr val="bg2"/>
                </a:solidFill>
              </a:rPr>
              <a:t> </a:t>
            </a:r>
            <a:r>
              <a:rPr sz="1350" spc="-4" dirty="0">
                <a:solidFill>
                  <a:schemeClr val="bg2"/>
                </a:solidFill>
              </a:rPr>
              <a:t>records</a:t>
            </a:r>
            <a:endParaRPr sz="1350">
              <a:solidFill>
                <a:schemeClr val="bg2"/>
              </a:solidFill>
            </a:endParaRPr>
          </a:p>
          <a:p>
            <a:pPr marL="567214" marR="30956" indent="-215265">
              <a:spcBef>
                <a:spcPts val="461"/>
              </a:spcBef>
              <a:buClr>
                <a:srgbClr val="0C7A9C"/>
              </a:buClr>
              <a:buChar char="–"/>
              <a:tabLst>
                <a:tab pos="567214" algn="l"/>
                <a:tab pos="567690" algn="l"/>
              </a:tabLst>
            </a:pPr>
            <a:r>
              <a:rPr sz="1350" dirty="0">
                <a:solidFill>
                  <a:schemeClr val="bg2"/>
                </a:solidFill>
              </a:rPr>
              <a:t>The </a:t>
            </a:r>
            <a:r>
              <a:rPr sz="1350" spc="-4" dirty="0">
                <a:solidFill>
                  <a:schemeClr val="bg2"/>
                </a:solidFill>
              </a:rPr>
              <a:t>value </a:t>
            </a:r>
            <a:r>
              <a:rPr sz="1350" dirty="0">
                <a:solidFill>
                  <a:schemeClr val="bg2"/>
                </a:solidFill>
              </a:rPr>
              <a:t>of </a:t>
            </a:r>
            <a:r>
              <a:rPr sz="1350" i="1" dirty="0">
                <a:solidFill>
                  <a:schemeClr val="bg2"/>
                </a:solidFill>
              </a:rPr>
              <a:t>k</a:t>
            </a:r>
            <a:r>
              <a:rPr sz="1350" dirty="0">
                <a:solidFill>
                  <a:schemeClr val="bg2"/>
                </a:solidFill>
              </a:rPr>
              <a:t>, </a:t>
            </a:r>
            <a:r>
              <a:rPr sz="1350" spc="-4" dirty="0">
                <a:solidFill>
                  <a:schemeClr val="bg2"/>
                </a:solidFill>
              </a:rPr>
              <a:t>the number</a:t>
            </a:r>
            <a:r>
              <a:rPr sz="1350" spc="-45" dirty="0">
                <a:solidFill>
                  <a:schemeClr val="bg2"/>
                </a:solidFill>
              </a:rPr>
              <a:t> </a:t>
            </a:r>
            <a:r>
              <a:rPr sz="1350" dirty="0">
                <a:solidFill>
                  <a:schemeClr val="bg2"/>
                </a:solidFill>
              </a:rPr>
              <a:t>of  </a:t>
            </a:r>
            <a:r>
              <a:rPr sz="1350" spc="-4" dirty="0">
                <a:solidFill>
                  <a:schemeClr val="bg2"/>
                </a:solidFill>
              </a:rPr>
              <a:t>nearest neighbors </a:t>
            </a:r>
            <a:r>
              <a:rPr sz="1350" dirty="0">
                <a:solidFill>
                  <a:schemeClr val="bg2"/>
                </a:solidFill>
              </a:rPr>
              <a:t>to </a:t>
            </a:r>
            <a:r>
              <a:rPr sz="1350" spc="-4" dirty="0">
                <a:solidFill>
                  <a:schemeClr val="bg2"/>
                </a:solidFill>
              </a:rPr>
              <a:t>retrieve</a:t>
            </a:r>
            <a:endParaRPr sz="1350">
              <a:solidFill>
                <a:schemeClr val="bg2"/>
              </a:solidFill>
            </a:endParaRPr>
          </a:p>
          <a:p>
            <a:pPr>
              <a:spcBef>
                <a:spcPts val="4"/>
              </a:spcBef>
            </a:pPr>
            <a:endParaRPr sz="2213">
              <a:solidFill>
                <a:schemeClr val="bg2"/>
              </a:solidFill>
            </a:endParaRPr>
          </a:p>
          <a:p>
            <a:pPr marL="9525">
              <a:tabLst>
                <a:tab pos="266224" algn="l"/>
              </a:tabLst>
            </a:pPr>
            <a:r>
              <a:rPr sz="1013" dirty="0">
                <a:solidFill>
                  <a:schemeClr val="bg2"/>
                </a:solidFill>
              </a:rPr>
              <a:t>l	</a:t>
            </a:r>
            <a:r>
              <a:rPr sz="1350" spc="-71" dirty="0">
                <a:solidFill>
                  <a:schemeClr val="bg2"/>
                </a:solidFill>
              </a:rPr>
              <a:t>To </a:t>
            </a:r>
            <a:r>
              <a:rPr sz="1350" spc="-4" dirty="0">
                <a:solidFill>
                  <a:schemeClr val="bg2"/>
                </a:solidFill>
              </a:rPr>
              <a:t>classify an </a:t>
            </a:r>
            <a:r>
              <a:rPr sz="1350" spc="-11" dirty="0">
                <a:solidFill>
                  <a:schemeClr val="bg2"/>
                </a:solidFill>
              </a:rPr>
              <a:t>unknown</a:t>
            </a:r>
            <a:r>
              <a:rPr sz="1350" spc="86" dirty="0">
                <a:solidFill>
                  <a:schemeClr val="bg2"/>
                </a:solidFill>
              </a:rPr>
              <a:t> </a:t>
            </a:r>
            <a:r>
              <a:rPr sz="1350" spc="-4" dirty="0">
                <a:solidFill>
                  <a:schemeClr val="bg2"/>
                </a:solidFill>
              </a:rPr>
              <a:t>record:</a:t>
            </a:r>
            <a:endParaRPr sz="1350">
              <a:solidFill>
                <a:schemeClr val="bg2"/>
              </a:solidFill>
            </a:endParaRPr>
          </a:p>
          <a:p>
            <a:pPr marL="567214" marR="250984" indent="-215265">
              <a:spcBef>
                <a:spcPts val="461"/>
              </a:spcBef>
              <a:buClr>
                <a:srgbClr val="0C7A9C"/>
              </a:buClr>
              <a:buChar char="–"/>
              <a:tabLst>
                <a:tab pos="567214" algn="l"/>
                <a:tab pos="567690" algn="l"/>
              </a:tabLst>
            </a:pPr>
            <a:r>
              <a:rPr sz="1350" spc="-4" dirty="0">
                <a:solidFill>
                  <a:schemeClr val="bg2"/>
                </a:solidFill>
              </a:rPr>
              <a:t>Compute distance to other  training</a:t>
            </a:r>
            <a:r>
              <a:rPr sz="1350" dirty="0">
                <a:solidFill>
                  <a:schemeClr val="bg2"/>
                </a:solidFill>
              </a:rPr>
              <a:t> </a:t>
            </a:r>
            <a:r>
              <a:rPr sz="1350" spc="-4" dirty="0">
                <a:solidFill>
                  <a:schemeClr val="bg2"/>
                </a:solidFill>
              </a:rPr>
              <a:t>records</a:t>
            </a:r>
            <a:endParaRPr sz="1350">
              <a:solidFill>
                <a:schemeClr val="bg2"/>
              </a:solidFill>
            </a:endParaRPr>
          </a:p>
          <a:p>
            <a:pPr marL="567214" indent="-215265">
              <a:spcBef>
                <a:spcPts val="458"/>
              </a:spcBef>
              <a:buClr>
                <a:srgbClr val="0C7A9C"/>
              </a:buClr>
              <a:buChar char="–"/>
              <a:tabLst>
                <a:tab pos="567214" algn="l"/>
                <a:tab pos="567690" algn="l"/>
              </a:tabLst>
            </a:pPr>
            <a:r>
              <a:rPr sz="1350" spc="-4" dirty="0">
                <a:solidFill>
                  <a:schemeClr val="bg2"/>
                </a:solidFill>
              </a:rPr>
              <a:t>Identify </a:t>
            </a:r>
            <a:r>
              <a:rPr sz="1350" i="1" dirty="0">
                <a:solidFill>
                  <a:schemeClr val="bg2"/>
                </a:solidFill>
              </a:rPr>
              <a:t>k </a:t>
            </a:r>
            <a:r>
              <a:rPr sz="1350" spc="-4" dirty="0">
                <a:solidFill>
                  <a:schemeClr val="bg2"/>
                </a:solidFill>
              </a:rPr>
              <a:t>nearest neighbors</a:t>
            </a:r>
            <a:endParaRPr sz="1350">
              <a:solidFill>
                <a:schemeClr val="bg2"/>
              </a:solidFill>
            </a:endParaRPr>
          </a:p>
          <a:p>
            <a:pPr marL="567214" marR="3810" indent="-215265">
              <a:spcBef>
                <a:spcPts val="469"/>
              </a:spcBef>
              <a:buClr>
                <a:srgbClr val="0C7A9C"/>
              </a:buClr>
              <a:buChar char="–"/>
              <a:tabLst>
                <a:tab pos="567214" algn="l"/>
                <a:tab pos="567690" algn="l"/>
              </a:tabLst>
            </a:pPr>
            <a:r>
              <a:rPr sz="1350" spc="-4" dirty="0">
                <a:solidFill>
                  <a:schemeClr val="bg2"/>
                </a:solidFill>
              </a:rPr>
              <a:t>Use class labels </a:t>
            </a:r>
            <a:r>
              <a:rPr sz="1350" dirty="0">
                <a:solidFill>
                  <a:schemeClr val="bg2"/>
                </a:solidFill>
              </a:rPr>
              <a:t>of </a:t>
            </a:r>
            <a:r>
              <a:rPr sz="1350" spc="-4" dirty="0">
                <a:solidFill>
                  <a:schemeClr val="bg2"/>
                </a:solidFill>
              </a:rPr>
              <a:t>nearest  neighbors </a:t>
            </a:r>
            <a:r>
              <a:rPr sz="1350" dirty="0">
                <a:solidFill>
                  <a:schemeClr val="bg2"/>
                </a:solidFill>
              </a:rPr>
              <a:t>to </a:t>
            </a:r>
            <a:r>
              <a:rPr sz="1350" spc="-4" dirty="0">
                <a:solidFill>
                  <a:schemeClr val="bg2"/>
                </a:solidFill>
              </a:rPr>
              <a:t>determine </a:t>
            </a:r>
            <a:r>
              <a:rPr sz="1350" dirty="0">
                <a:solidFill>
                  <a:schemeClr val="bg2"/>
                </a:solidFill>
              </a:rPr>
              <a:t>the  </a:t>
            </a:r>
            <a:r>
              <a:rPr sz="1350" spc="-4" dirty="0">
                <a:solidFill>
                  <a:schemeClr val="bg2"/>
                </a:solidFill>
              </a:rPr>
              <a:t>class label </a:t>
            </a:r>
            <a:r>
              <a:rPr sz="1350" dirty="0">
                <a:solidFill>
                  <a:schemeClr val="bg2"/>
                </a:solidFill>
              </a:rPr>
              <a:t>of </a:t>
            </a:r>
            <a:r>
              <a:rPr sz="1350" spc="-8" dirty="0">
                <a:solidFill>
                  <a:schemeClr val="bg2"/>
                </a:solidFill>
              </a:rPr>
              <a:t>unknown </a:t>
            </a:r>
            <a:r>
              <a:rPr sz="1350" spc="-4" dirty="0">
                <a:solidFill>
                  <a:schemeClr val="bg2"/>
                </a:solidFill>
              </a:rPr>
              <a:t>record  (e.g., by taking majority</a:t>
            </a:r>
            <a:r>
              <a:rPr sz="1350" spc="8" dirty="0">
                <a:solidFill>
                  <a:schemeClr val="bg2"/>
                </a:solidFill>
              </a:rPr>
              <a:t> </a:t>
            </a:r>
            <a:r>
              <a:rPr sz="1350" spc="-4" dirty="0">
                <a:solidFill>
                  <a:schemeClr val="bg2"/>
                </a:solidFill>
              </a:rPr>
              <a:t>vote)</a:t>
            </a:r>
            <a:endParaRPr sz="1350">
              <a:solidFill>
                <a:schemeClr val="bg2"/>
              </a:solidFill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93099" y="1073750"/>
            <a:ext cx="3219450" cy="3234214"/>
            <a:chOff x="1990798" y="1431666"/>
            <a:chExt cx="4292600" cy="4312285"/>
          </a:xfrm>
        </p:grpSpPr>
        <p:sp>
          <p:nvSpPr>
            <p:cNvPr id="6" name="object 6"/>
            <p:cNvSpPr/>
            <p:nvPr/>
          </p:nvSpPr>
          <p:spPr>
            <a:xfrm>
              <a:off x="1991736" y="1669880"/>
              <a:ext cx="4290695" cy="4073525"/>
            </a:xfrm>
            <a:custGeom>
              <a:avLst/>
              <a:gdLst/>
              <a:ahLst/>
              <a:cxnLst/>
              <a:rect l="l" t="t" r="r" b="b"/>
              <a:pathLst>
                <a:path w="4290695" h="4073525">
                  <a:moveTo>
                    <a:pt x="0" y="4073050"/>
                  </a:moveTo>
                  <a:lnTo>
                    <a:pt x="4290644" y="4073050"/>
                  </a:lnTo>
                  <a:lnTo>
                    <a:pt x="4290644" y="0"/>
                  </a:lnTo>
                  <a:lnTo>
                    <a:pt x="0" y="0"/>
                  </a:lnTo>
                  <a:lnTo>
                    <a:pt x="0" y="40730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468474" y="2047761"/>
              <a:ext cx="3635375" cy="3456940"/>
            </a:xfrm>
            <a:custGeom>
              <a:avLst/>
              <a:gdLst/>
              <a:ahLst/>
              <a:cxnLst/>
              <a:rect l="l" t="t" r="r" b="b"/>
              <a:pathLst>
                <a:path w="3635375" h="3456940">
                  <a:moveTo>
                    <a:pt x="834318" y="595993"/>
                  </a:moveTo>
                  <a:lnTo>
                    <a:pt x="595896" y="595993"/>
                  </a:lnTo>
                </a:path>
                <a:path w="3635375" h="3456940">
                  <a:moveTo>
                    <a:pt x="715146" y="715192"/>
                  </a:moveTo>
                  <a:lnTo>
                    <a:pt x="715146" y="476795"/>
                  </a:lnTo>
                </a:path>
                <a:path w="3635375" h="3456940">
                  <a:moveTo>
                    <a:pt x="1311004" y="715192"/>
                  </a:moveTo>
                  <a:lnTo>
                    <a:pt x="1072661" y="715192"/>
                  </a:lnTo>
                </a:path>
                <a:path w="3635375" h="3456940">
                  <a:moveTo>
                    <a:pt x="1191832" y="834391"/>
                  </a:moveTo>
                  <a:lnTo>
                    <a:pt x="1191832" y="595993"/>
                  </a:lnTo>
                </a:path>
                <a:path w="3635375" h="3456940">
                  <a:moveTo>
                    <a:pt x="953489" y="1072788"/>
                  </a:moveTo>
                  <a:lnTo>
                    <a:pt x="715146" y="1072788"/>
                  </a:lnTo>
                </a:path>
                <a:path w="3635375" h="3456940">
                  <a:moveTo>
                    <a:pt x="834318" y="1191987"/>
                  </a:moveTo>
                  <a:lnTo>
                    <a:pt x="834318" y="953590"/>
                  </a:lnTo>
                </a:path>
                <a:path w="3635375" h="3456940">
                  <a:moveTo>
                    <a:pt x="1549425" y="119198"/>
                  </a:moveTo>
                  <a:lnTo>
                    <a:pt x="1311004" y="119198"/>
                  </a:lnTo>
                </a:path>
                <a:path w="3635375" h="3456940">
                  <a:moveTo>
                    <a:pt x="1430253" y="238397"/>
                  </a:moveTo>
                  <a:lnTo>
                    <a:pt x="1430253" y="0"/>
                  </a:lnTo>
                </a:path>
                <a:path w="3635375" h="3456940">
                  <a:moveTo>
                    <a:pt x="1668597" y="1191987"/>
                  </a:moveTo>
                  <a:lnTo>
                    <a:pt x="1430253" y="1191987"/>
                  </a:lnTo>
                </a:path>
                <a:path w="3635375" h="3456940">
                  <a:moveTo>
                    <a:pt x="1549425" y="1311186"/>
                  </a:moveTo>
                  <a:lnTo>
                    <a:pt x="1549425" y="1072788"/>
                  </a:lnTo>
                </a:path>
                <a:path w="3635375" h="3456940">
                  <a:moveTo>
                    <a:pt x="238374" y="3099168"/>
                  </a:moveTo>
                  <a:lnTo>
                    <a:pt x="0" y="3099168"/>
                  </a:lnTo>
                </a:path>
                <a:path w="3635375" h="3456940">
                  <a:moveTo>
                    <a:pt x="119187" y="3218366"/>
                  </a:moveTo>
                  <a:lnTo>
                    <a:pt x="119187" y="2979969"/>
                  </a:lnTo>
                </a:path>
                <a:path w="3635375" h="3456940">
                  <a:moveTo>
                    <a:pt x="1072661" y="3099168"/>
                  </a:moveTo>
                  <a:lnTo>
                    <a:pt x="834318" y="3099168"/>
                  </a:lnTo>
                </a:path>
                <a:path w="3635375" h="3456940">
                  <a:moveTo>
                    <a:pt x="953489" y="3218366"/>
                  </a:moveTo>
                  <a:lnTo>
                    <a:pt x="953489" y="2979969"/>
                  </a:lnTo>
                </a:path>
                <a:path w="3635375" h="3456940">
                  <a:moveTo>
                    <a:pt x="715146" y="3337565"/>
                  </a:moveTo>
                  <a:lnTo>
                    <a:pt x="476725" y="3337565"/>
                  </a:lnTo>
                </a:path>
                <a:path w="3635375" h="3456940">
                  <a:moveTo>
                    <a:pt x="595896" y="3456772"/>
                  </a:moveTo>
                  <a:lnTo>
                    <a:pt x="595896" y="3218366"/>
                  </a:lnTo>
                </a:path>
                <a:path w="3635375" h="3456940">
                  <a:moveTo>
                    <a:pt x="595896" y="2801171"/>
                  </a:moveTo>
                  <a:lnTo>
                    <a:pt x="357553" y="2801171"/>
                  </a:lnTo>
                </a:path>
                <a:path w="3635375" h="3456940">
                  <a:moveTo>
                    <a:pt x="476725" y="2920370"/>
                  </a:moveTo>
                  <a:lnTo>
                    <a:pt x="476725" y="2681972"/>
                  </a:lnTo>
                </a:path>
                <a:path w="3635375" h="3456940">
                  <a:moveTo>
                    <a:pt x="3456404" y="2860770"/>
                  </a:moveTo>
                  <a:lnTo>
                    <a:pt x="3217983" y="2860770"/>
                  </a:lnTo>
                </a:path>
                <a:path w="3635375" h="3456940">
                  <a:moveTo>
                    <a:pt x="3337155" y="2979969"/>
                  </a:moveTo>
                  <a:lnTo>
                    <a:pt x="3337155" y="2741571"/>
                  </a:lnTo>
                </a:path>
                <a:path w="3635375" h="3456940">
                  <a:moveTo>
                    <a:pt x="3635123" y="3337565"/>
                  </a:moveTo>
                  <a:lnTo>
                    <a:pt x="3396779" y="3337565"/>
                  </a:lnTo>
                </a:path>
                <a:path w="3635375" h="3456940">
                  <a:moveTo>
                    <a:pt x="3515951" y="3456772"/>
                  </a:moveTo>
                  <a:lnTo>
                    <a:pt x="3515951" y="3218366"/>
                  </a:lnTo>
                </a:path>
                <a:path w="3635375" h="3456940">
                  <a:moveTo>
                    <a:pt x="3098812" y="3218366"/>
                  </a:moveTo>
                  <a:lnTo>
                    <a:pt x="2860468" y="3218366"/>
                  </a:lnTo>
                </a:path>
                <a:path w="3635375" h="3456940">
                  <a:moveTo>
                    <a:pt x="2979640" y="3337565"/>
                  </a:moveTo>
                  <a:lnTo>
                    <a:pt x="2979640" y="3099168"/>
                  </a:lnTo>
                </a:path>
                <a:path w="3635375" h="3456940">
                  <a:moveTo>
                    <a:pt x="2979640" y="2622373"/>
                  </a:moveTo>
                  <a:lnTo>
                    <a:pt x="2741297" y="2622373"/>
                  </a:lnTo>
                </a:path>
                <a:path w="3635375" h="3456940">
                  <a:moveTo>
                    <a:pt x="2860468" y="2741571"/>
                  </a:moveTo>
                  <a:lnTo>
                    <a:pt x="2860468" y="2503174"/>
                  </a:lnTo>
                </a:path>
              </a:pathLst>
            </a:custGeom>
            <a:ln w="16859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230108" y="1988082"/>
              <a:ext cx="3933190" cy="3576320"/>
            </a:xfrm>
            <a:custGeom>
              <a:avLst/>
              <a:gdLst/>
              <a:ahLst/>
              <a:cxnLst/>
              <a:rect l="l" t="t" r="r" b="b"/>
              <a:pathLst>
                <a:path w="3933190" h="3576320">
                  <a:moveTo>
                    <a:pt x="476740" y="1370865"/>
                  </a:moveTo>
                  <a:lnTo>
                    <a:pt x="238366" y="1370865"/>
                  </a:lnTo>
                </a:path>
                <a:path w="3933190" h="3576320">
                  <a:moveTo>
                    <a:pt x="2681695" y="2711852"/>
                  </a:moveTo>
                  <a:lnTo>
                    <a:pt x="2443274" y="2711852"/>
                  </a:lnTo>
                </a:path>
                <a:path w="3933190" h="3576320">
                  <a:moveTo>
                    <a:pt x="3754318" y="2205257"/>
                  </a:moveTo>
                  <a:lnTo>
                    <a:pt x="3515974" y="2205257"/>
                  </a:lnTo>
                </a:path>
                <a:path w="3933190" h="3576320">
                  <a:moveTo>
                    <a:pt x="2115533" y="3456844"/>
                  </a:moveTo>
                  <a:lnTo>
                    <a:pt x="1877190" y="3456844"/>
                  </a:lnTo>
                </a:path>
                <a:path w="3933190" h="3576320">
                  <a:moveTo>
                    <a:pt x="2147807" y="2041318"/>
                  </a:moveTo>
                  <a:lnTo>
                    <a:pt x="1909464" y="2041318"/>
                  </a:lnTo>
                </a:path>
                <a:path w="3933190" h="3576320">
                  <a:moveTo>
                    <a:pt x="2979663" y="774871"/>
                  </a:moveTo>
                  <a:lnTo>
                    <a:pt x="2741242" y="774871"/>
                  </a:lnTo>
                </a:path>
                <a:path w="3933190" h="3576320">
                  <a:moveTo>
                    <a:pt x="1013059" y="1966859"/>
                  </a:moveTo>
                  <a:lnTo>
                    <a:pt x="774716" y="1966859"/>
                  </a:lnTo>
                </a:path>
                <a:path w="3933190" h="3576320">
                  <a:moveTo>
                    <a:pt x="2502899" y="119278"/>
                  </a:moveTo>
                  <a:lnTo>
                    <a:pt x="2264556" y="119278"/>
                  </a:lnTo>
                </a:path>
                <a:path w="3933190" h="3576320">
                  <a:moveTo>
                    <a:pt x="238366" y="2443654"/>
                  </a:moveTo>
                  <a:lnTo>
                    <a:pt x="0" y="2443654"/>
                  </a:lnTo>
                </a:path>
                <a:path w="3933190" h="3576320">
                  <a:moveTo>
                    <a:pt x="536295" y="0"/>
                  </a:moveTo>
                  <a:lnTo>
                    <a:pt x="297960" y="0"/>
                  </a:lnTo>
                </a:path>
                <a:path w="3933190" h="3576320">
                  <a:moveTo>
                    <a:pt x="3456350" y="1639063"/>
                  </a:moveTo>
                  <a:lnTo>
                    <a:pt x="3218007" y="1639063"/>
                  </a:lnTo>
                </a:path>
                <a:path w="3933190" h="3576320">
                  <a:moveTo>
                    <a:pt x="2532672" y="1370865"/>
                  </a:moveTo>
                  <a:lnTo>
                    <a:pt x="2294329" y="1370865"/>
                  </a:lnTo>
                </a:path>
                <a:path w="3933190" h="3576320">
                  <a:moveTo>
                    <a:pt x="1549370" y="2562853"/>
                  </a:moveTo>
                  <a:lnTo>
                    <a:pt x="1311027" y="2562853"/>
                  </a:lnTo>
                </a:path>
                <a:path w="3933190" h="3576320">
                  <a:moveTo>
                    <a:pt x="268163" y="2801251"/>
                  </a:moveTo>
                  <a:lnTo>
                    <a:pt x="29796" y="2801251"/>
                  </a:lnTo>
                </a:path>
                <a:path w="3933190" h="3576320">
                  <a:moveTo>
                    <a:pt x="3694771" y="178878"/>
                  </a:moveTo>
                  <a:lnTo>
                    <a:pt x="3456350" y="178878"/>
                  </a:lnTo>
                </a:path>
                <a:path w="3933190" h="3576320">
                  <a:moveTo>
                    <a:pt x="1549370" y="1668862"/>
                  </a:moveTo>
                  <a:lnTo>
                    <a:pt x="1311027" y="1668862"/>
                  </a:lnTo>
                </a:path>
                <a:path w="3933190" h="3576320">
                  <a:moveTo>
                    <a:pt x="1906963" y="2980049"/>
                  </a:moveTo>
                  <a:lnTo>
                    <a:pt x="1668620" y="2980049"/>
                  </a:lnTo>
                </a:path>
                <a:path w="3933190" h="3576320">
                  <a:moveTo>
                    <a:pt x="1460050" y="3576051"/>
                  </a:moveTo>
                  <a:lnTo>
                    <a:pt x="1221629" y="3576051"/>
                  </a:lnTo>
                </a:path>
                <a:path w="3933190" h="3576320">
                  <a:moveTo>
                    <a:pt x="3933114" y="2622452"/>
                  </a:moveTo>
                  <a:lnTo>
                    <a:pt x="3694771" y="2622452"/>
                  </a:lnTo>
                </a:path>
              </a:pathLst>
            </a:custGeom>
            <a:ln w="24352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894874" y="1782600"/>
              <a:ext cx="1250950" cy="1250950"/>
            </a:xfrm>
            <a:custGeom>
              <a:avLst/>
              <a:gdLst/>
              <a:ahLst/>
              <a:cxnLst/>
              <a:rect l="l" t="t" r="r" b="b"/>
              <a:pathLst>
                <a:path w="1250950" h="1250950">
                  <a:moveTo>
                    <a:pt x="0" y="625314"/>
                  </a:moveTo>
                  <a:lnTo>
                    <a:pt x="1881" y="576443"/>
                  </a:lnTo>
                  <a:lnTo>
                    <a:pt x="7431" y="528602"/>
                  </a:lnTo>
                  <a:lnTo>
                    <a:pt x="16512" y="481928"/>
                  </a:lnTo>
                  <a:lnTo>
                    <a:pt x="28984" y="436562"/>
                  </a:lnTo>
                  <a:lnTo>
                    <a:pt x="44709" y="392642"/>
                  </a:lnTo>
                  <a:lnTo>
                    <a:pt x="63547" y="350307"/>
                  </a:lnTo>
                  <a:lnTo>
                    <a:pt x="85360" y="309696"/>
                  </a:lnTo>
                  <a:lnTo>
                    <a:pt x="110009" y="270948"/>
                  </a:lnTo>
                  <a:lnTo>
                    <a:pt x="137354" y="234203"/>
                  </a:lnTo>
                  <a:lnTo>
                    <a:pt x="167256" y="199598"/>
                  </a:lnTo>
                  <a:lnTo>
                    <a:pt x="199577" y="167273"/>
                  </a:lnTo>
                  <a:lnTo>
                    <a:pt x="234178" y="137367"/>
                  </a:lnTo>
                  <a:lnTo>
                    <a:pt x="270920" y="110019"/>
                  </a:lnTo>
                  <a:lnTo>
                    <a:pt x="309663" y="85368"/>
                  </a:lnTo>
                  <a:lnTo>
                    <a:pt x="350269" y="63553"/>
                  </a:lnTo>
                  <a:lnTo>
                    <a:pt x="392599" y="44713"/>
                  </a:lnTo>
                  <a:lnTo>
                    <a:pt x="436513" y="28987"/>
                  </a:lnTo>
                  <a:lnTo>
                    <a:pt x="481874" y="16513"/>
                  </a:lnTo>
                  <a:lnTo>
                    <a:pt x="528541" y="7432"/>
                  </a:lnTo>
                  <a:lnTo>
                    <a:pt x="576376" y="1881"/>
                  </a:lnTo>
                  <a:lnTo>
                    <a:pt x="625240" y="0"/>
                  </a:lnTo>
                  <a:lnTo>
                    <a:pt x="674104" y="1881"/>
                  </a:lnTo>
                  <a:lnTo>
                    <a:pt x="721939" y="7432"/>
                  </a:lnTo>
                  <a:lnTo>
                    <a:pt x="768606" y="16513"/>
                  </a:lnTo>
                  <a:lnTo>
                    <a:pt x="813966" y="28987"/>
                  </a:lnTo>
                  <a:lnTo>
                    <a:pt x="857881" y="44713"/>
                  </a:lnTo>
                  <a:lnTo>
                    <a:pt x="900211" y="63553"/>
                  </a:lnTo>
                  <a:lnTo>
                    <a:pt x="940817" y="85368"/>
                  </a:lnTo>
                  <a:lnTo>
                    <a:pt x="979560" y="110019"/>
                  </a:lnTo>
                  <a:lnTo>
                    <a:pt x="1016301" y="137367"/>
                  </a:lnTo>
                  <a:lnTo>
                    <a:pt x="1050902" y="167273"/>
                  </a:lnTo>
                  <a:lnTo>
                    <a:pt x="1083224" y="199598"/>
                  </a:lnTo>
                  <a:lnTo>
                    <a:pt x="1113126" y="234203"/>
                  </a:lnTo>
                  <a:lnTo>
                    <a:pt x="1140471" y="270948"/>
                  </a:lnTo>
                  <a:lnTo>
                    <a:pt x="1165120" y="309696"/>
                  </a:lnTo>
                  <a:lnTo>
                    <a:pt x="1186932" y="350307"/>
                  </a:lnTo>
                  <a:lnTo>
                    <a:pt x="1205771" y="392642"/>
                  </a:lnTo>
                  <a:lnTo>
                    <a:pt x="1221496" y="436562"/>
                  </a:lnTo>
                  <a:lnTo>
                    <a:pt x="1233968" y="481928"/>
                  </a:lnTo>
                  <a:lnTo>
                    <a:pt x="1243049" y="528602"/>
                  </a:lnTo>
                  <a:lnTo>
                    <a:pt x="1248599" y="576443"/>
                  </a:lnTo>
                  <a:lnTo>
                    <a:pt x="1250480" y="625314"/>
                  </a:lnTo>
                  <a:lnTo>
                    <a:pt x="1248599" y="674184"/>
                  </a:lnTo>
                  <a:lnTo>
                    <a:pt x="1243049" y="722026"/>
                  </a:lnTo>
                  <a:lnTo>
                    <a:pt x="1233968" y="768699"/>
                  </a:lnTo>
                  <a:lnTo>
                    <a:pt x="1221496" y="814065"/>
                  </a:lnTo>
                  <a:lnTo>
                    <a:pt x="1205771" y="857985"/>
                  </a:lnTo>
                  <a:lnTo>
                    <a:pt x="1186932" y="900320"/>
                  </a:lnTo>
                  <a:lnTo>
                    <a:pt x="1165120" y="940931"/>
                  </a:lnTo>
                  <a:lnTo>
                    <a:pt x="1140471" y="979679"/>
                  </a:lnTo>
                  <a:lnTo>
                    <a:pt x="1113126" y="1016425"/>
                  </a:lnTo>
                  <a:lnTo>
                    <a:pt x="1083224" y="1051030"/>
                  </a:lnTo>
                  <a:lnTo>
                    <a:pt x="1050902" y="1083354"/>
                  </a:lnTo>
                  <a:lnTo>
                    <a:pt x="1016301" y="1113260"/>
                  </a:lnTo>
                  <a:lnTo>
                    <a:pt x="979560" y="1140608"/>
                  </a:lnTo>
                  <a:lnTo>
                    <a:pt x="940817" y="1165259"/>
                  </a:lnTo>
                  <a:lnTo>
                    <a:pt x="900211" y="1187074"/>
                  </a:lnTo>
                  <a:lnTo>
                    <a:pt x="857881" y="1205914"/>
                  </a:lnTo>
                  <a:lnTo>
                    <a:pt x="813966" y="1221641"/>
                  </a:lnTo>
                  <a:lnTo>
                    <a:pt x="768606" y="1234114"/>
                  </a:lnTo>
                  <a:lnTo>
                    <a:pt x="721939" y="1243196"/>
                  </a:lnTo>
                  <a:lnTo>
                    <a:pt x="674104" y="1248747"/>
                  </a:lnTo>
                  <a:lnTo>
                    <a:pt x="625240" y="1250628"/>
                  </a:lnTo>
                  <a:lnTo>
                    <a:pt x="576376" y="1248747"/>
                  </a:lnTo>
                  <a:lnTo>
                    <a:pt x="528541" y="1243196"/>
                  </a:lnTo>
                  <a:lnTo>
                    <a:pt x="481874" y="1234114"/>
                  </a:lnTo>
                  <a:lnTo>
                    <a:pt x="436513" y="1221641"/>
                  </a:lnTo>
                  <a:lnTo>
                    <a:pt x="392599" y="1205914"/>
                  </a:lnTo>
                  <a:lnTo>
                    <a:pt x="350269" y="1187074"/>
                  </a:lnTo>
                  <a:lnTo>
                    <a:pt x="309663" y="1165259"/>
                  </a:lnTo>
                  <a:lnTo>
                    <a:pt x="270920" y="1140608"/>
                  </a:lnTo>
                  <a:lnTo>
                    <a:pt x="234178" y="1113260"/>
                  </a:lnTo>
                  <a:lnTo>
                    <a:pt x="199577" y="1083354"/>
                  </a:lnTo>
                  <a:lnTo>
                    <a:pt x="167256" y="1051030"/>
                  </a:lnTo>
                  <a:lnTo>
                    <a:pt x="137354" y="1016425"/>
                  </a:lnTo>
                  <a:lnTo>
                    <a:pt x="110009" y="979679"/>
                  </a:lnTo>
                  <a:lnTo>
                    <a:pt x="85360" y="940931"/>
                  </a:lnTo>
                  <a:lnTo>
                    <a:pt x="63547" y="900320"/>
                  </a:lnTo>
                  <a:lnTo>
                    <a:pt x="44709" y="857985"/>
                  </a:lnTo>
                  <a:lnTo>
                    <a:pt x="28984" y="814065"/>
                  </a:lnTo>
                  <a:lnTo>
                    <a:pt x="16512" y="768699"/>
                  </a:lnTo>
                  <a:lnTo>
                    <a:pt x="7431" y="722026"/>
                  </a:lnTo>
                  <a:lnTo>
                    <a:pt x="1881" y="674184"/>
                  </a:lnTo>
                  <a:lnTo>
                    <a:pt x="0" y="625314"/>
                  </a:lnTo>
                </a:path>
              </a:pathLst>
            </a:custGeom>
            <a:ln w="31845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443769" y="2313148"/>
              <a:ext cx="189497" cy="1895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490185" y="1432593"/>
              <a:ext cx="187960" cy="883919"/>
            </a:xfrm>
            <a:custGeom>
              <a:avLst/>
              <a:gdLst/>
              <a:ahLst/>
              <a:cxnLst/>
              <a:rect l="l" t="t" r="r" b="b"/>
              <a:pathLst>
                <a:path w="187960" h="883919">
                  <a:moveTo>
                    <a:pt x="149804" y="0"/>
                  </a:moveTo>
                  <a:lnTo>
                    <a:pt x="36962" y="824724"/>
                  </a:lnTo>
                  <a:lnTo>
                    <a:pt x="0" y="819691"/>
                  </a:lnTo>
                  <a:lnTo>
                    <a:pt x="48293" y="883365"/>
                  </a:lnTo>
                  <a:lnTo>
                    <a:pt x="111982" y="835030"/>
                  </a:lnTo>
                  <a:lnTo>
                    <a:pt x="75019" y="829917"/>
                  </a:lnTo>
                  <a:lnTo>
                    <a:pt x="187939" y="5192"/>
                  </a:lnTo>
                  <a:lnTo>
                    <a:pt x="1498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490185" y="1432593"/>
              <a:ext cx="187960" cy="883919"/>
            </a:xfrm>
            <a:custGeom>
              <a:avLst/>
              <a:gdLst/>
              <a:ahLst/>
              <a:cxnLst/>
              <a:rect l="l" t="t" r="r" b="b"/>
              <a:pathLst>
                <a:path w="187960" h="883919">
                  <a:moveTo>
                    <a:pt x="48293" y="883365"/>
                  </a:moveTo>
                  <a:lnTo>
                    <a:pt x="111982" y="835030"/>
                  </a:lnTo>
                  <a:lnTo>
                    <a:pt x="75019" y="829917"/>
                  </a:lnTo>
                  <a:lnTo>
                    <a:pt x="187939" y="5192"/>
                  </a:lnTo>
                  <a:lnTo>
                    <a:pt x="149804" y="0"/>
                  </a:lnTo>
                  <a:lnTo>
                    <a:pt x="36962" y="824724"/>
                  </a:lnTo>
                  <a:lnTo>
                    <a:pt x="0" y="819691"/>
                  </a:lnTo>
                  <a:lnTo>
                    <a:pt x="48293" y="8833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50">
                <a:solidFill>
                  <a:schemeClr val="bg2"/>
                </a:solidFill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37665" y="865384"/>
            <a:ext cx="1115378" cy="17751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088" b="1" spc="4" dirty="0">
                <a:solidFill>
                  <a:schemeClr val="bg2"/>
                </a:solidFill>
              </a:rPr>
              <a:t>Unknown</a:t>
            </a:r>
            <a:r>
              <a:rPr sz="1088" b="1" spc="-45" dirty="0">
                <a:solidFill>
                  <a:schemeClr val="bg2"/>
                </a:solidFill>
              </a:rPr>
              <a:t> </a:t>
            </a:r>
            <a:r>
              <a:rPr sz="1088" b="1" dirty="0">
                <a:solidFill>
                  <a:schemeClr val="bg2"/>
                </a:solidFill>
              </a:rPr>
              <a:t>record</a:t>
            </a:r>
            <a:endParaRPr sz="1088" dirty="0">
              <a:solidFill>
                <a:schemeClr val="bg2"/>
              </a:solidFill>
            </a:endParaRPr>
          </a:p>
        </p:txBody>
      </p:sp>
      <p:pic>
        <p:nvPicPr>
          <p:cNvPr id="14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8473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7957" y="346195"/>
            <a:ext cx="5932322" cy="484588"/>
          </a:xfrm>
          <a:prstGeom prst="rect">
            <a:avLst/>
          </a:prstGeom>
        </p:spPr>
        <p:txBody>
          <a:bodyPr spcFirstLastPara="1" vert="horz" wrap="square" lIns="0" tIns="10001" rIns="0" bIns="0" rtlCol="0" anchor="t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4" dirty="0"/>
              <a:t>Definition </a:t>
            </a:r>
            <a:r>
              <a:rPr dirty="0"/>
              <a:t>of </a:t>
            </a:r>
            <a:r>
              <a:rPr spc="-11" dirty="0"/>
              <a:t>Nearest</a:t>
            </a:r>
            <a:r>
              <a:rPr spc="-53" dirty="0"/>
              <a:t> </a:t>
            </a:r>
            <a:r>
              <a:rPr dirty="0"/>
              <a:t>Neighbor</a:t>
            </a:r>
          </a:p>
        </p:txBody>
      </p:sp>
      <p:sp>
        <p:nvSpPr>
          <p:cNvPr id="3" name="object 3"/>
          <p:cNvSpPr/>
          <p:nvPr/>
        </p:nvSpPr>
        <p:spPr>
          <a:xfrm>
            <a:off x="2354650" y="2227252"/>
            <a:ext cx="13335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grpSp>
        <p:nvGrpSpPr>
          <p:cNvPr id="4" name="object 4"/>
          <p:cNvGrpSpPr/>
          <p:nvPr/>
        </p:nvGrpSpPr>
        <p:grpSpPr>
          <a:xfrm>
            <a:off x="2222204" y="2056846"/>
            <a:ext cx="563880" cy="565785"/>
            <a:chOff x="2962938" y="2742461"/>
            <a:chExt cx="751840" cy="754380"/>
          </a:xfrm>
        </p:grpSpPr>
        <p:sp>
          <p:nvSpPr>
            <p:cNvPr id="5" name="object 5"/>
            <p:cNvSpPr/>
            <p:nvPr/>
          </p:nvSpPr>
          <p:spPr>
            <a:xfrm>
              <a:off x="2983893" y="2763416"/>
              <a:ext cx="709930" cy="712470"/>
            </a:xfrm>
            <a:custGeom>
              <a:avLst/>
              <a:gdLst/>
              <a:ahLst/>
              <a:cxnLst/>
              <a:rect l="l" t="t" r="r" b="b"/>
              <a:pathLst>
                <a:path w="709929" h="712470">
                  <a:moveTo>
                    <a:pt x="0" y="356014"/>
                  </a:moveTo>
                  <a:lnTo>
                    <a:pt x="2441" y="314232"/>
                  </a:lnTo>
                  <a:lnTo>
                    <a:pt x="9795" y="273778"/>
                  </a:lnTo>
                </a:path>
                <a:path w="709929" h="712470">
                  <a:moveTo>
                    <a:pt x="37977" y="195118"/>
                  </a:moveTo>
                  <a:lnTo>
                    <a:pt x="58805" y="159568"/>
                  </a:lnTo>
                  <a:lnTo>
                    <a:pt x="83310" y="126367"/>
                  </a:lnTo>
                  <a:lnTo>
                    <a:pt x="84535" y="125141"/>
                  </a:lnTo>
                </a:path>
                <a:path w="709929" h="712470">
                  <a:moveTo>
                    <a:pt x="145833" y="68751"/>
                  </a:moveTo>
                  <a:lnTo>
                    <a:pt x="177601" y="46583"/>
                  </a:lnTo>
                  <a:lnTo>
                    <a:pt x="215599" y="28195"/>
                  </a:lnTo>
                  <a:lnTo>
                    <a:pt x="218050" y="26969"/>
                  </a:lnTo>
                </a:path>
                <a:path w="709929" h="712470">
                  <a:moveTo>
                    <a:pt x="297724" y="4903"/>
                  </a:moveTo>
                  <a:lnTo>
                    <a:pt x="335722" y="0"/>
                  </a:lnTo>
                  <a:lnTo>
                    <a:pt x="377398" y="0"/>
                  </a:lnTo>
                  <a:lnTo>
                    <a:pt x="381075" y="0"/>
                  </a:lnTo>
                </a:path>
                <a:path w="709929" h="712470">
                  <a:moveTo>
                    <a:pt x="463098" y="15936"/>
                  </a:moveTo>
                  <a:lnTo>
                    <a:pt x="497419" y="28195"/>
                  </a:lnTo>
                  <a:lnTo>
                    <a:pt x="534192" y="46583"/>
                  </a:lnTo>
                  <a:lnTo>
                    <a:pt x="539095" y="50260"/>
                  </a:lnTo>
                </a:path>
                <a:path w="709929" h="712470">
                  <a:moveTo>
                    <a:pt x="605285" y="101849"/>
                  </a:moveTo>
                  <a:lnTo>
                    <a:pt x="628472" y="126367"/>
                  </a:lnTo>
                  <a:lnTo>
                    <a:pt x="652987" y="159568"/>
                  </a:lnTo>
                  <a:lnTo>
                    <a:pt x="656665" y="166923"/>
                  </a:lnTo>
                </a:path>
                <a:path w="709929" h="712470">
                  <a:moveTo>
                    <a:pt x="693437" y="241804"/>
                  </a:moveTo>
                  <a:lnTo>
                    <a:pt x="702017" y="273778"/>
                  </a:lnTo>
                  <a:lnTo>
                    <a:pt x="709372" y="314232"/>
                  </a:lnTo>
                  <a:lnTo>
                    <a:pt x="709372" y="324039"/>
                  </a:lnTo>
                </a:path>
                <a:path w="709929" h="712470">
                  <a:moveTo>
                    <a:pt x="708146" y="407603"/>
                  </a:moveTo>
                  <a:lnTo>
                    <a:pt x="702017" y="438250"/>
                  </a:lnTo>
                  <a:lnTo>
                    <a:pt x="690986" y="478806"/>
                  </a:lnTo>
                  <a:lnTo>
                    <a:pt x="687308" y="488613"/>
                  </a:lnTo>
                </a:path>
                <a:path w="709929" h="712470">
                  <a:moveTo>
                    <a:pt x="646859" y="561246"/>
                  </a:moveTo>
                  <a:lnTo>
                    <a:pt x="628472" y="585866"/>
                  </a:lnTo>
                  <a:lnTo>
                    <a:pt x="600382" y="616513"/>
                  </a:lnTo>
                  <a:lnTo>
                    <a:pt x="591802" y="623868"/>
                  </a:lnTo>
                </a:path>
                <a:path w="709929" h="712470">
                  <a:moveTo>
                    <a:pt x="523160" y="670554"/>
                  </a:moveTo>
                  <a:lnTo>
                    <a:pt x="497419" y="684038"/>
                  </a:lnTo>
                  <a:lnTo>
                    <a:pt x="458195" y="698749"/>
                  </a:lnTo>
                  <a:lnTo>
                    <a:pt x="445938" y="701201"/>
                  </a:lnTo>
                </a:path>
                <a:path w="709929" h="712470">
                  <a:moveTo>
                    <a:pt x="363915" y="712234"/>
                  </a:moveTo>
                  <a:lnTo>
                    <a:pt x="335722" y="712234"/>
                  </a:lnTo>
                  <a:lnTo>
                    <a:pt x="294047" y="707330"/>
                  </a:lnTo>
                  <a:lnTo>
                    <a:pt x="280564" y="704878"/>
                  </a:lnTo>
                </a:path>
              </a:pathLst>
            </a:custGeom>
            <a:ln w="4165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6" name="object 6"/>
            <p:cNvSpPr/>
            <p:nvPr/>
          </p:nvSpPr>
          <p:spPr>
            <a:xfrm>
              <a:off x="2994913" y="3244890"/>
              <a:ext cx="211925" cy="2172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7" name="object 7"/>
            <p:cNvSpPr/>
            <p:nvPr/>
          </p:nvSpPr>
          <p:spPr>
            <a:xfrm>
              <a:off x="2983893" y="3119430"/>
              <a:ext cx="7620" cy="66675"/>
            </a:xfrm>
            <a:custGeom>
              <a:avLst/>
              <a:gdLst/>
              <a:ahLst/>
              <a:cxnLst/>
              <a:rect l="l" t="t" r="r" b="b"/>
              <a:pathLst>
                <a:path w="7619" h="66675">
                  <a:moveTo>
                    <a:pt x="7344" y="66299"/>
                  </a:moveTo>
                  <a:lnTo>
                    <a:pt x="2441" y="41679"/>
                  </a:lnTo>
                  <a:lnTo>
                    <a:pt x="0" y="0"/>
                  </a:lnTo>
                </a:path>
              </a:pathLst>
            </a:custGeom>
            <a:ln w="416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56834" y="1217698"/>
            <a:ext cx="1861185" cy="1252331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</a:pPr>
            <a:endParaRPr sz="1013">
              <a:latin typeface="Times New Roman"/>
              <a:cs typeface="Times New Roman"/>
            </a:endParaRPr>
          </a:p>
          <a:p>
            <a:pPr marL="33814" algn="ctr"/>
            <a:r>
              <a:rPr sz="825" spc="11" dirty="0"/>
              <a:t>X</a:t>
            </a:r>
            <a:endParaRPr sz="825"/>
          </a:p>
        </p:txBody>
      </p:sp>
      <p:sp>
        <p:nvSpPr>
          <p:cNvPr id="9" name="object 9"/>
          <p:cNvSpPr/>
          <p:nvPr/>
        </p:nvSpPr>
        <p:spPr>
          <a:xfrm>
            <a:off x="2659708" y="2814830"/>
            <a:ext cx="138113" cy="138589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145"/>
                </a:moveTo>
                <a:lnTo>
                  <a:pt x="0" y="92145"/>
                </a:lnTo>
              </a:path>
              <a:path w="184150" h="184785">
                <a:moveTo>
                  <a:pt x="91829" y="184494"/>
                </a:moveTo>
                <a:lnTo>
                  <a:pt x="91829" y="0"/>
                </a:lnTo>
              </a:path>
            </a:pathLst>
          </a:custGeom>
          <a:ln w="4165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" name="object 10"/>
          <p:cNvSpPr/>
          <p:nvPr/>
        </p:nvSpPr>
        <p:spPr>
          <a:xfrm>
            <a:off x="2177268" y="3091265"/>
            <a:ext cx="138113" cy="138589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801" y="92145"/>
                </a:moveTo>
                <a:lnTo>
                  <a:pt x="0" y="92145"/>
                </a:lnTo>
              </a:path>
              <a:path w="184150" h="184785">
                <a:moveTo>
                  <a:pt x="91890" y="184177"/>
                </a:moveTo>
                <a:lnTo>
                  <a:pt x="91890" y="0"/>
                </a:lnTo>
              </a:path>
            </a:pathLst>
          </a:custGeom>
          <a:ln w="4165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/>
          <p:nvPr/>
        </p:nvSpPr>
        <p:spPr>
          <a:xfrm>
            <a:off x="2970436" y="3091265"/>
            <a:ext cx="138113" cy="138589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145"/>
                </a:moveTo>
                <a:lnTo>
                  <a:pt x="0" y="92145"/>
                </a:lnTo>
              </a:path>
              <a:path w="184150" h="184785">
                <a:moveTo>
                  <a:pt x="91931" y="184177"/>
                </a:moveTo>
                <a:lnTo>
                  <a:pt x="91931" y="0"/>
                </a:lnTo>
              </a:path>
            </a:pathLst>
          </a:custGeom>
          <a:ln w="4165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" name="object 12"/>
          <p:cNvSpPr/>
          <p:nvPr/>
        </p:nvSpPr>
        <p:spPr>
          <a:xfrm>
            <a:off x="3211219" y="2676765"/>
            <a:ext cx="138113" cy="138113"/>
          </a:xfrm>
          <a:custGeom>
            <a:avLst/>
            <a:gdLst/>
            <a:ahLst/>
            <a:cxnLst/>
            <a:rect l="l" t="t" r="r" b="b"/>
            <a:pathLst>
              <a:path w="184150" h="184150">
                <a:moveTo>
                  <a:pt x="183760" y="92042"/>
                </a:moveTo>
                <a:lnTo>
                  <a:pt x="0" y="92042"/>
                </a:lnTo>
              </a:path>
              <a:path w="184150" h="184150">
                <a:moveTo>
                  <a:pt x="91829" y="184085"/>
                </a:moveTo>
                <a:lnTo>
                  <a:pt x="91829" y="0"/>
                </a:lnTo>
              </a:path>
            </a:pathLst>
          </a:custGeom>
          <a:ln w="4165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/>
          <p:nvPr/>
        </p:nvSpPr>
        <p:spPr>
          <a:xfrm>
            <a:off x="2694642" y="1950970"/>
            <a:ext cx="138113" cy="138589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145"/>
                </a:moveTo>
                <a:lnTo>
                  <a:pt x="0" y="92145"/>
                </a:lnTo>
              </a:path>
              <a:path w="184150" h="184785">
                <a:moveTo>
                  <a:pt x="91829" y="184187"/>
                </a:moveTo>
                <a:lnTo>
                  <a:pt x="91829" y="0"/>
                </a:lnTo>
              </a:path>
            </a:pathLst>
          </a:custGeom>
          <a:ln w="4165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" name="object 14"/>
          <p:cNvSpPr/>
          <p:nvPr/>
        </p:nvSpPr>
        <p:spPr>
          <a:xfrm>
            <a:off x="3147787" y="1433114"/>
            <a:ext cx="132398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176405" y="0"/>
                </a:moveTo>
                <a:lnTo>
                  <a:pt x="0" y="0"/>
                </a:lnTo>
              </a:path>
            </a:pathLst>
          </a:custGeom>
          <a:ln w="4166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5" name="object 15"/>
          <p:cNvSpPr/>
          <p:nvPr/>
        </p:nvSpPr>
        <p:spPr>
          <a:xfrm>
            <a:off x="2251702" y="1605503"/>
            <a:ext cx="132398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176385" y="0"/>
                </a:moveTo>
                <a:lnTo>
                  <a:pt x="0" y="0"/>
                </a:lnTo>
              </a:path>
            </a:pathLst>
          </a:custGeom>
          <a:ln w="4166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" name="object 16"/>
          <p:cNvSpPr/>
          <p:nvPr/>
        </p:nvSpPr>
        <p:spPr>
          <a:xfrm>
            <a:off x="1803092" y="2814830"/>
            <a:ext cx="13335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62" y="0"/>
                </a:moveTo>
                <a:lnTo>
                  <a:pt x="0" y="0"/>
                </a:lnTo>
              </a:path>
            </a:pathLst>
          </a:custGeom>
          <a:ln w="4166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object 17"/>
          <p:cNvSpPr/>
          <p:nvPr/>
        </p:nvSpPr>
        <p:spPr>
          <a:xfrm>
            <a:off x="1682724" y="2055017"/>
            <a:ext cx="13335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52" y="0"/>
                </a:moveTo>
                <a:lnTo>
                  <a:pt x="0" y="0"/>
                </a:lnTo>
              </a:path>
            </a:pathLst>
          </a:custGeom>
          <a:ln w="4166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" name="object 18"/>
          <p:cNvSpPr/>
          <p:nvPr/>
        </p:nvSpPr>
        <p:spPr>
          <a:xfrm>
            <a:off x="1751642" y="1640517"/>
            <a:ext cx="13335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52" y="0"/>
                </a:moveTo>
                <a:lnTo>
                  <a:pt x="0" y="0"/>
                </a:lnTo>
              </a:path>
            </a:pathLst>
          </a:custGeom>
          <a:ln w="4166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" name="object 19"/>
          <p:cNvSpPr/>
          <p:nvPr/>
        </p:nvSpPr>
        <p:spPr>
          <a:xfrm>
            <a:off x="1700183" y="1295050"/>
            <a:ext cx="132398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176426" y="0"/>
                </a:moveTo>
                <a:lnTo>
                  <a:pt x="0" y="0"/>
                </a:lnTo>
              </a:path>
            </a:pathLst>
          </a:custGeom>
          <a:ln w="4166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" name="object 20"/>
          <p:cNvSpPr/>
          <p:nvPr/>
        </p:nvSpPr>
        <p:spPr>
          <a:xfrm>
            <a:off x="3211219" y="1778582"/>
            <a:ext cx="138113" cy="138589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145"/>
                </a:moveTo>
                <a:lnTo>
                  <a:pt x="0" y="92145"/>
                </a:lnTo>
              </a:path>
              <a:path w="184150" h="184785">
                <a:moveTo>
                  <a:pt x="91829" y="184187"/>
                </a:moveTo>
                <a:lnTo>
                  <a:pt x="91829" y="0"/>
                </a:lnTo>
              </a:path>
            </a:pathLst>
          </a:custGeom>
          <a:ln w="4165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" name="object 21"/>
          <p:cNvSpPr/>
          <p:nvPr/>
        </p:nvSpPr>
        <p:spPr>
          <a:xfrm>
            <a:off x="2768111" y="1640517"/>
            <a:ext cx="13335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" name="object 22"/>
          <p:cNvSpPr/>
          <p:nvPr/>
        </p:nvSpPr>
        <p:spPr>
          <a:xfrm>
            <a:off x="2578808" y="1364082"/>
            <a:ext cx="13335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" name="object 23"/>
          <p:cNvSpPr/>
          <p:nvPr/>
        </p:nvSpPr>
        <p:spPr>
          <a:xfrm>
            <a:off x="4353542" y="2219820"/>
            <a:ext cx="13335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733" y="0"/>
                </a:moveTo>
                <a:lnTo>
                  <a:pt x="0" y="0"/>
                </a:lnTo>
              </a:path>
            </a:pathLst>
          </a:custGeom>
          <a:ln w="4166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4" name="object 24"/>
          <p:cNvSpPr/>
          <p:nvPr/>
        </p:nvSpPr>
        <p:spPr>
          <a:xfrm>
            <a:off x="4007114" y="1830145"/>
            <a:ext cx="999173" cy="1001554"/>
          </a:xfrm>
          <a:custGeom>
            <a:avLst/>
            <a:gdLst/>
            <a:ahLst/>
            <a:cxnLst/>
            <a:rect l="l" t="t" r="r" b="b"/>
            <a:pathLst>
              <a:path w="1332229" h="1335404">
                <a:moveTo>
                  <a:pt x="0" y="668204"/>
                </a:moveTo>
                <a:lnTo>
                  <a:pt x="2451" y="611712"/>
                </a:lnTo>
                <a:lnTo>
                  <a:pt x="4903" y="584640"/>
                </a:lnTo>
              </a:path>
              <a:path w="1332229" h="1335404">
                <a:moveTo>
                  <a:pt x="20837" y="502404"/>
                </a:moveTo>
                <a:lnTo>
                  <a:pt x="20837" y="499953"/>
                </a:lnTo>
                <a:lnTo>
                  <a:pt x="37998" y="445912"/>
                </a:lnTo>
                <a:lnTo>
                  <a:pt x="46578" y="423846"/>
                </a:lnTo>
              </a:path>
              <a:path w="1332229" h="1335404">
                <a:moveTo>
                  <a:pt x="82125" y="347740"/>
                </a:moveTo>
                <a:lnTo>
                  <a:pt x="84576" y="342836"/>
                </a:lnTo>
                <a:lnTo>
                  <a:pt x="113994" y="293699"/>
                </a:lnTo>
                <a:lnTo>
                  <a:pt x="126252" y="276537"/>
                </a:lnTo>
              </a:path>
              <a:path w="1332229" h="1335404">
                <a:moveTo>
                  <a:pt x="178959" y="212689"/>
                </a:moveTo>
                <a:lnTo>
                  <a:pt x="185088" y="205334"/>
                </a:lnTo>
                <a:lnTo>
                  <a:pt x="225435" y="167229"/>
                </a:lnTo>
                <a:lnTo>
                  <a:pt x="240144" y="155992"/>
                </a:lnTo>
              </a:path>
              <a:path w="1332229" h="1335404">
                <a:moveTo>
                  <a:pt x="306335" y="105629"/>
                </a:moveTo>
                <a:lnTo>
                  <a:pt x="316141" y="99500"/>
                </a:lnTo>
                <a:lnTo>
                  <a:pt x="366397" y="71202"/>
                </a:lnTo>
                <a:lnTo>
                  <a:pt x="379880" y="65073"/>
                </a:lnTo>
              </a:path>
              <a:path w="1332229" h="1335404">
                <a:moveTo>
                  <a:pt x="457000" y="34426"/>
                </a:moveTo>
                <a:lnTo>
                  <a:pt x="470483" y="29523"/>
                </a:lnTo>
                <a:lnTo>
                  <a:pt x="525642" y="14812"/>
                </a:lnTo>
                <a:lnTo>
                  <a:pt x="537900" y="12360"/>
                </a:lnTo>
              </a:path>
              <a:path w="1332229" h="1335404">
                <a:moveTo>
                  <a:pt x="620025" y="1225"/>
                </a:moveTo>
                <a:lnTo>
                  <a:pt x="637185" y="0"/>
                </a:lnTo>
                <a:lnTo>
                  <a:pt x="693468" y="0"/>
                </a:lnTo>
                <a:lnTo>
                  <a:pt x="703274" y="1225"/>
                </a:lnTo>
              </a:path>
              <a:path w="1332229" h="1335404">
                <a:moveTo>
                  <a:pt x="785399" y="11135"/>
                </a:moveTo>
                <a:lnTo>
                  <a:pt x="806237" y="14812"/>
                </a:lnTo>
                <a:lnTo>
                  <a:pt x="861396" y="29523"/>
                </a:lnTo>
                <a:lnTo>
                  <a:pt x="866299" y="30749"/>
                </a:lnTo>
              </a:path>
              <a:path w="1332229" h="1335404">
                <a:moveTo>
                  <a:pt x="943419" y="61395"/>
                </a:moveTo>
                <a:lnTo>
                  <a:pt x="965482" y="71202"/>
                </a:lnTo>
                <a:lnTo>
                  <a:pt x="1014512" y="99500"/>
                </a:lnTo>
                <a:lnTo>
                  <a:pt x="1016964" y="100726"/>
                </a:lnTo>
              </a:path>
              <a:path w="1332229" h="1335404">
                <a:moveTo>
                  <a:pt x="1084584" y="149863"/>
                </a:moveTo>
                <a:lnTo>
                  <a:pt x="1106648" y="167229"/>
                </a:lnTo>
                <a:lnTo>
                  <a:pt x="1147097" y="205334"/>
                </a:lnTo>
              </a:path>
              <a:path w="1332229" h="1335404">
                <a:moveTo>
                  <a:pt x="1106648" y="167229"/>
                </a:moveTo>
                <a:lnTo>
                  <a:pt x="1147097" y="205334"/>
                </a:lnTo>
              </a:path>
              <a:path w="1332229" h="1335404">
                <a:moveTo>
                  <a:pt x="1199805" y="269181"/>
                </a:moveTo>
                <a:lnTo>
                  <a:pt x="1218089" y="293699"/>
                </a:lnTo>
                <a:lnTo>
                  <a:pt x="1245055" y="339159"/>
                </a:lnTo>
              </a:path>
              <a:path w="1332229" h="1335404">
                <a:moveTo>
                  <a:pt x="1281828" y="414039"/>
                </a:moveTo>
                <a:lnTo>
                  <a:pt x="1294085" y="445912"/>
                </a:lnTo>
                <a:lnTo>
                  <a:pt x="1308794" y="492597"/>
                </a:lnTo>
              </a:path>
              <a:path w="1332229" h="1335404">
                <a:moveTo>
                  <a:pt x="1324729" y="574833"/>
                </a:moveTo>
                <a:lnTo>
                  <a:pt x="1329632" y="611712"/>
                </a:lnTo>
                <a:lnTo>
                  <a:pt x="1332084" y="658295"/>
                </a:lnTo>
              </a:path>
              <a:path w="1332229" h="1335404">
                <a:moveTo>
                  <a:pt x="1327181" y="741859"/>
                </a:moveTo>
                <a:lnTo>
                  <a:pt x="1322278" y="781087"/>
                </a:lnTo>
                <a:lnTo>
                  <a:pt x="1313697" y="824095"/>
                </a:lnTo>
              </a:path>
              <a:path w="1332229" h="1335404">
                <a:moveTo>
                  <a:pt x="1289182" y="904083"/>
                </a:moveTo>
                <a:lnTo>
                  <a:pt x="1273248" y="943413"/>
                </a:lnTo>
                <a:lnTo>
                  <a:pt x="1254861" y="980292"/>
                </a:lnTo>
              </a:path>
              <a:path w="1332229" h="1335404">
                <a:moveTo>
                  <a:pt x="1210734" y="1051495"/>
                </a:moveTo>
                <a:lnTo>
                  <a:pt x="1183870" y="1087045"/>
                </a:lnTo>
                <a:lnTo>
                  <a:pt x="1158129" y="1116568"/>
                </a:lnTo>
              </a:path>
              <a:path w="1332229" h="1335404">
                <a:moveTo>
                  <a:pt x="1099293" y="1175410"/>
                </a:moveTo>
                <a:lnTo>
                  <a:pt x="1062316" y="1204934"/>
                </a:lnTo>
                <a:lnTo>
                  <a:pt x="1031673" y="1224548"/>
                </a:lnTo>
              </a:path>
              <a:path w="1332229" h="1335404">
                <a:moveTo>
                  <a:pt x="959353" y="1266330"/>
                </a:moveTo>
                <a:lnTo>
                  <a:pt x="914001" y="1287169"/>
                </a:lnTo>
                <a:lnTo>
                  <a:pt x="882233" y="1299428"/>
                </a:lnTo>
              </a:path>
              <a:path w="1332229" h="1335404">
                <a:moveTo>
                  <a:pt x="801334" y="1321596"/>
                </a:moveTo>
                <a:lnTo>
                  <a:pt x="749852" y="1330177"/>
                </a:lnTo>
                <a:lnTo>
                  <a:pt x="719208" y="1332629"/>
                </a:lnTo>
              </a:path>
              <a:path w="1332229" h="1335404">
                <a:moveTo>
                  <a:pt x="635960" y="1335081"/>
                </a:moveTo>
                <a:lnTo>
                  <a:pt x="580801" y="1330177"/>
                </a:lnTo>
                <a:lnTo>
                  <a:pt x="553834" y="1325274"/>
                </a:lnTo>
              </a:path>
              <a:path w="1332229" h="1335404">
                <a:moveTo>
                  <a:pt x="472935" y="1306783"/>
                </a:moveTo>
                <a:lnTo>
                  <a:pt x="470483" y="1306783"/>
                </a:lnTo>
                <a:lnTo>
                  <a:pt x="417878" y="1287169"/>
                </a:lnTo>
                <a:lnTo>
                  <a:pt x="395815" y="1277362"/>
                </a:lnTo>
              </a:path>
              <a:path w="1332229" h="1335404">
                <a:moveTo>
                  <a:pt x="321044" y="1239258"/>
                </a:moveTo>
                <a:lnTo>
                  <a:pt x="316141" y="1236806"/>
                </a:lnTo>
                <a:lnTo>
                  <a:pt x="269562" y="1204934"/>
                </a:lnTo>
                <a:lnTo>
                  <a:pt x="252402" y="1191449"/>
                </a:lnTo>
              </a:path>
              <a:path w="1332229" h="1335404">
                <a:moveTo>
                  <a:pt x="191217" y="1134956"/>
                </a:moveTo>
                <a:lnTo>
                  <a:pt x="185088" y="1130053"/>
                </a:lnTo>
                <a:lnTo>
                  <a:pt x="147090" y="1087045"/>
                </a:lnTo>
                <a:lnTo>
                  <a:pt x="136058" y="1072335"/>
                </a:lnTo>
              </a:path>
              <a:path w="1332229" h="1335404">
                <a:moveTo>
                  <a:pt x="90705" y="1002358"/>
                </a:moveTo>
                <a:lnTo>
                  <a:pt x="84576" y="993776"/>
                </a:lnTo>
                <a:lnTo>
                  <a:pt x="58836" y="943413"/>
                </a:lnTo>
                <a:lnTo>
                  <a:pt x="52707" y="928703"/>
                </a:lnTo>
              </a:path>
              <a:path w="1332229" h="1335404">
                <a:moveTo>
                  <a:pt x="24515" y="850145"/>
                </a:moveTo>
                <a:lnTo>
                  <a:pt x="20837" y="836558"/>
                </a:lnTo>
                <a:lnTo>
                  <a:pt x="8580" y="781087"/>
                </a:lnTo>
                <a:lnTo>
                  <a:pt x="7354" y="768828"/>
                </a:lnTo>
              </a:path>
              <a:path w="1332229" h="1335404">
                <a:moveTo>
                  <a:pt x="1225" y="685366"/>
                </a:moveTo>
                <a:lnTo>
                  <a:pt x="0" y="668204"/>
                </a:lnTo>
              </a:path>
            </a:pathLst>
          </a:custGeom>
          <a:ln w="4165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" name="object 25"/>
          <p:cNvSpPr txBox="1"/>
          <p:nvPr/>
        </p:nvSpPr>
        <p:spPr>
          <a:xfrm>
            <a:off x="3555808" y="1210335"/>
            <a:ext cx="1862138" cy="1252331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</a:pPr>
            <a:endParaRPr sz="1013">
              <a:latin typeface="Times New Roman"/>
              <a:cs typeface="Times New Roman"/>
            </a:endParaRPr>
          </a:p>
          <a:p>
            <a:pPr marL="32861" algn="ctr"/>
            <a:r>
              <a:rPr sz="825" spc="11" dirty="0"/>
              <a:t>X</a:t>
            </a:r>
            <a:endParaRPr sz="825"/>
          </a:p>
        </p:txBody>
      </p:sp>
      <p:sp>
        <p:nvSpPr>
          <p:cNvPr id="26" name="object 26"/>
          <p:cNvSpPr/>
          <p:nvPr/>
        </p:nvSpPr>
        <p:spPr>
          <a:xfrm>
            <a:off x="4176191" y="3083910"/>
            <a:ext cx="138113" cy="138589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862" y="92042"/>
                </a:moveTo>
                <a:lnTo>
                  <a:pt x="0" y="92042"/>
                </a:lnTo>
              </a:path>
              <a:path w="184150" h="184785">
                <a:moveTo>
                  <a:pt x="91931" y="184167"/>
                </a:moveTo>
                <a:lnTo>
                  <a:pt x="91931" y="0"/>
                </a:lnTo>
              </a:path>
            </a:pathLst>
          </a:custGeom>
          <a:ln w="4165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7" name="object 27"/>
          <p:cNvSpPr/>
          <p:nvPr/>
        </p:nvSpPr>
        <p:spPr>
          <a:xfrm>
            <a:off x="4969405" y="3083910"/>
            <a:ext cx="138113" cy="138589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042"/>
                </a:moveTo>
                <a:lnTo>
                  <a:pt x="0" y="92042"/>
                </a:lnTo>
              </a:path>
              <a:path w="184150" h="184785">
                <a:moveTo>
                  <a:pt x="91931" y="184167"/>
                </a:moveTo>
                <a:lnTo>
                  <a:pt x="91931" y="0"/>
                </a:lnTo>
              </a:path>
            </a:pathLst>
          </a:custGeom>
          <a:ln w="4165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" name="object 28"/>
          <p:cNvSpPr/>
          <p:nvPr/>
        </p:nvSpPr>
        <p:spPr>
          <a:xfrm>
            <a:off x="5211108" y="2669410"/>
            <a:ext cx="138113" cy="138113"/>
          </a:xfrm>
          <a:custGeom>
            <a:avLst/>
            <a:gdLst/>
            <a:ahLst/>
            <a:cxnLst/>
            <a:rect l="l" t="t" r="r" b="b"/>
            <a:pathLst>
              <a:path w="184150" h="184150">
                <a:moveTo>
                  <a:pt x="183760" y="92042"/>
                </a:moveTo>
                <a:lnTo>
                  <a:pt x="0" y="92042"/>
                </a:lnTo>
              </a:path>
              <a:path w="184150" h="184150">
                <a:moveTo>
                  <a:pt x="91829" y="184085"/>
                </a:moveTo>
                <a:lnTo>
                  <a:pt x="91829" y="0"/>
                </a:lnTo>
              </a:path>
            </a:pathLst>
          </a:custGeom>
          <a:ln w="4165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" name="object 29"/>
          <p:cNvSpPr/>
          <p:nvPr/>
        </p:nvSpPr>
        <p:spPr>
          <a:xfrm>
            <a:off x="4659596" y="1943462"/>
            <a:ext cx="172403" cy="1002506"/>
          </a:xfrm>
          <a:custGeom>
            <a:avLst/>
            <a:gdLst/>
            <a:ahLst/>
            <a:cxnLst/>
            <a:rect l="l" t="t" r="r" b="b"/>
            <a:pathLst>
              <a:path w="229870" h="1336675">
                <a:moveTo>
                  <a:pt x="183760" y="1244162"/>
                </a:moveTo>
                <a:lnTo>
                  <a:pt x="0" y="1244162"/>
                </a:lnTo>
              </a:path>
              <a:path w="229870" h="1336675">
                <a:moveTo>
                  <a:pt x="91829" y="1336204"/>
                </a:moveTo>
                <a:lnTo>
                  <a:pt x="91829" y="1152017"/>
                </a:lnTo>
              </a:path>
              <a:path w="229870" h="1336675">
                <a:moveTo>
                  <a:pt x="229317" y="92247"/>
                </a:moveTo>
                <a:lnTo>
                  <a:pt x="45250" y="92247"/>
                </a:lnTo>
              </a:path>
              <a:path w="229870" h="1336675">
                <a:moveTo>
                  <a:pt x="137181" y="184392"/>
                </a:moveTo>
                <a:lnTo>
                  <a:pt x="137181" y="0"/>
                </a:lnTo>
              </a:path>
            </a:pathLst>
          </a:custGeom>
          <a:ln w="4165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0" name="object 30"/>
          <p:cNvSpPr/>
          <p:nvPr/>
        </p:nvSpPr>
        <p:spPr>
          <a:xfrm>
            <a:off x="5146756" y="1424840"/>
            <a:ext cx="13335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" name="object 31"/>
          <p:cNvSpPr/>
          <p:nvPr/>
        </p:nvSpPr>
        <p:spPr>
          <a:xfrm>
            <a:off x="4250656" y="1598148"/>
            <a:ext cx="132398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176405" y="0"/>
                </a:moveTo>
                <a:lnTo>
                  <a:pt x="0" y="0"/>
                </a:lnTo>
              </a:path>
            </a:pathLst>
          </a:custGeom>
          <a:ln w="4166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" name="object 32"/>
          <p:cNvSpPr/>
          <p:nvPr/>
        </p:nvSpPr>
        <p:spPr>
          <a:xfrm>
            <a:off x="3802032" y="2807474"/>
            <a:ext cx="133826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177938" y="0"/>
                </a:moveTo>
                <a:lnTo>
                  <a:pt x="0" y="0"/>
                </a:lnTo>
              </a:path>
            </a:pathLst>
          </a:custGeom>
          <a:ln w="4166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" name="object 33"/>
          <p:cNvSpPr/>
          <p:nvPr/>
        </p:nvSpPr>
        <p:spPr>
          <a:xfrm>
            <a:off x="3681677" y="2046742"/>
            <a:ext cx="13335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" name="object 34"/>
          <p:cNvSpPr/>
          <p:nvPr/>
        </p:nvSpPr>
        <p:spPr>
          <a:xfrm>
            <a:off x="3750627" y="1632242"/>
            <a:ext cx="133826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177835" y="0"/>
                </a:moveTo>
                <a:lnTo>
                  <a:pt x="0" y="0"/>
                </a:lnTo>
              </a:path>
            </a:pathLst>
          </a:custGeom>
          <a:ln w="4166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5" name="object 35"/>
          <p:cNvSpPr/>
          <p:nvPr/>
        </p:nvSpPr>
        <p:spPr>
          <a:xfrm>
            <a:off x="3699145" y="1286699"/>
            <a:ext cx="132398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176405" y="0"/>
                </a:moveTo>
                <a:lnTo>
                  <a:pt x="0" y="0"/>
                </a:lnTo>
              </a:path>
            </a:pathLst>
          </a:custGeom>
          <a:ln w="4166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6" name="object 36"/>
          <p:cNvSpPr/>
          <p:nvPr/>
        </p:nvSpPr>
        <p:spPr>
          <a:xfrm>
            <a:off x="5211108" y="1770307"/>
            <a:ext cx="138113" cy="138589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145"/>
                </a:moveTo>
                <a:lnTo>
                  <a:pt x="0" y="92145"/>
                </a:lnTo>
              </a:path>
              <a:path w="184150" h="184785">
                <a:moveTo>
                  <a:pt x="91829" y="184187"/>
                </a:moveTo>
                <a:lnTo>
                  <a:pt x="91829" y="0"/>
                </a:lnTo>
              </a:path>
            </a:pathLst>
          </a:custGeom>
          <a:ln w="4165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7" name="object 37"/>
          <p:cNvSpPr/>
          <p:nvPr/>
        </p:nvSpPr>
        <p:spPr>
          <a:xfrm>
            <a:off x="4767080" y="1632242"/>
            <a:ext cx="133826" cy="0"/>
          </a:xfrm>
          <a:custGeom>
            <a:avLst/>
            <a:gdLst/>
            <a:ahLst/>
            <a:cxnLst/>
            <a:rect l="l" t="t" r="r" b="b"/>
            <a:pathLst>
              <a:path w="178434">
                <a:moveTo>
                  <a:pt x="177938" y="0"/>
                </a:moveTo>
                <a:lnTo>
                  <a:pt x="0" y="0"/>
                </a:lnTo>
              </a:path>
            </a:pathLst>
          </a:custGeom>
          <a:ln w="4166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8" name="object 38"/>
          <p:cNvSpPr/>
          <p:nvPr/>
        </p:nvSpPr>
        <p:spPr>
          <a:xfrm>
            <a:off x="4577777" y="1355807"/>
            <a:ext cx="13335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9" name="object 39"/>
          <p:cNvSpPr/>
          <p:nvPr/>
        </p:nvSpPr>
        <p:spPr>
          <a:xfrm>
            <a:off x="6352511" y="2227252"/>
            <a:ext cx="13335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733" y="0"/>
                </a:moveTo>
                <a:lnTo>
                  <a:pt x="0" y="0"/>
                </a:lnTo>
              </a:path>
            </a:pathLst>
          </a:custGeom>
          <a:ln w="4166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0" name="object 40"/>
          <p:cNvSpPr/>
          <p:nvPr/>
        </p:nvSpPr>
        <p:spPr>
          <a:xfrm>
            <a:off x="5848038" y="1692081"/>
            <a:ext cx="1306354" cy="1307306"/>
          </a:xfrm>
          <a:custGeom>
            <a:avLst/>
            <a:gdLst/>
            <a:ahLst/>
            <a:cxnLst/>
            <a:rect l="l" t="t" r="r" b="b"/>
            <a:pathLst>
              <a:path w="1741804" h="1743075">
                <a:moveTo>
                  <a:pt x="0" y="871904"/>
                </a:moveTo>
                <a:lnTo>
                  <a:pt x="2451" y="806830"/>
                </a:lnTo>
                <a:lnTo>
                  <a:pt x="4903" y="788442"/>
                </a:lnTo>
              </a:path>
              <a:path w="1741804" h="1743075">
                <a:moveTo>
                  <a:pt x="17160" y="706104"/>
                </a:moveTo>
                <a:lnTo>
                  <a:pt x="22063" y="677909"/>
                </a:lnTo>
                <a:lnTo>
                  <a:pt x="36772" y="625094"/>
                </a:lnTo>
              </a:path>
              <a:path w="1741804" h="1743075">
                <a:moveTo>
                  <a:pt x="63739" y="546536"/>
                </a:moveTo>
                <a:lnTo>
                  <a:pt x="87028" y="493721"/>
                </a:lnTo>
                <a:lnTo>
                  <a:pt x="99285" y="470429"/>
                </a:lnTo>
              </a:path>
              <a:path w="1741804" h="1743075">
                <a:moveTo>
                  <a:pt x="140961" y="398001"/>
                </a:moveTo>
                <a:lnTo>
                  <a:pt x="151993" y="380838"/>
                </a:lnTo>
                <a:lnTo>
                  <a:pt x="188663" y="329045"/>
                </a:lnTo>
              </a:path>
              <a:path w="1741804" h="1743075">
                <a:moveTo>
                  <a:pt x="245047" y="266423"/>
                </a:moveTo>
                <a:lnTo>
                  <a:pt x="278143" y="233222"/>
                </a:lnTo>
                <a:lnTo>
                  <a:pt x="306335" y="209931"/>
                </a:lnTo>
              </a:path>
              <a:path w="1741804" h="1743075">
                <a:moveTo>
                  <a:pt x="371300" y="157116"/>
                </a:moveTo>
                <a:lnTo>
                  <a:pt x="379880" y="150987"/>
                </a:lnTo>
                <a:lnTo>
                  <a:pt x="434937" y="116560"/>
                </a:lnTo>
                <a:lnTo>
                  <a:pt x="442291" y="112882"/>
                </a:lnTo>
              </a:path>
              <a:path w="1741804" h="1743075">
                <a:moveTo>
                  <a:pt x="517062" y="76106"/>
                </a:moveTo>
                <a:lnTo>
                  <a:pt x="552609" y="60170"/>
                </a:lnTo>
                <a:lnTo>
                  <a:pt x="594284" y="45357"/>
                </a:lnTo>
              </a:path>
              <a:path w="1741804" h="1743075">
                <a:moveTo>
                  <a:pt x="673856" y="22065"/>
                </a:moveTo>
                <a:lnTo>
                  <a:pt x="676307" y="22065"/>
                </a:lnTo>
                <a:lnTo>
                  <a:pt x="741272" y="9807"/>
                </a:lnTo>
                <a:lnTo>
                  <a:pt x="755981" y="8581"/>
                </a:lnTo>
              </a:path>
              <a:path w="1741804" h="1743075">
                <a:moveTo>
                  <a:pt x="839332" y="1225"/>
                </a:moveTo>
                <a:lnTo>
                  <a:pt x="869874" y="0"/>
                </a:lnTo>
                <a:lnTo>
                  <a:pt x="922581" y="2451"/>
                </a:lnTo>
              </a:path>
              <a:path w="1741804" h="1743075">
                <a:moveTo>
                  <a:pt x="1005932" y="11032"/>
                </a:moveTo>
                <a:lnTo>
                  <a:pt x="1064768" y="22065"/>
                </a:lnTo>
                <a:lnTo>
                  <a:pt x="1086729" y="28195"/>
                </a:lnTo>
              </a:path>
              <a:path w="1741804" h="1743075">
                <a:moveTo>
                  <a:pt x="1166607" y="52712"/>
                </a:moveTo>
                <a:lnTo>
                  <a:pt x="1188671" y="60170"/>
                </a:lnTo>
                <a:lnTo>
                  <a:pt x="1243830" y="83461"/>
                </a:lnTo>
              </a:path>
              <a:path w="1741804" h="1743075">
                <a:moveTo>
                  <a:pt x="1317375" y="122791"/>
                </a:moveTo>
                <a:lnTo>
                  <a:pt x="1361502" y="150987"/>
                </a:lnTo>
                <a:lnTo>
                  <a:pt x="1386017" y="169375"/>
                </a:lnTo>
              </a:path>
              <a:path w="1741804" h="1743075">
                <a:moveTo>
                  <a:pt x="1450879" y="222190"/>
                </a:moveTo>
                <a:lnTo>
                  <a:pt x="1463137" y="233222"/>
                </a:lnTo>
                <a:lnTo>
                  <a:pt x="1508490" y="278682"/>
                </a:lnTo>
                <a:lnTo>
                  <a:pt x="1509715" y="281134"/>
                </a:lnTo>
              </a:path>
              <a:path w="1741804" h="1743075">
                <a:moveTo>
                  <a:pt x="1563648" y="345186"/>
                </a:moveTo>
                <a:lnTo>
                  <a:pt x="1589389" y="380838"/>
                </a:lnTo>
                <a:lnTo>
                  <a:pt x="1610227" y="413937"/>
                </a:lnTo>
              </a:path>
              <a:path w="1741804" h="1743075">
                <a:moveTo>
                  <a:pt x="1650574" y="486366"/>
                </a:moveTo>
                <a:lnTo>
                  <a:pt x="1654252" y="493721"/>
                </a:lnTo>
                <a:lnTo>
                  <a:pt x="1681218" y="553891"/>
                </a:lnTo>
                <a:lnTo>
                  <a:pt x="1683670" y="562472"/>
                </a:lnTo>
              </a:path>
              <a:path w="1741804" h="1743075">
                <a:moveTo>
                  <a:pt x="1709410" y="642359"/>
                </a:moveTo>
                <a:lnTo>
                  <a:pt x="1719216" y="677909"/>
                </a:lnTo>
                <a:lnTo>
                  <a:pt x="1727797" y="723369"/>
                </a:lnTo>
              </a:path>
              <a:path w="1741804" h="1743075">
                <a:moveTo>
                  <a:pt x="1738828" y="805604"/>
                </a:moveTo>
                <a:lnTo>
                  <a:pt x="1738828" y="806830"/>
                </a:lnTo>
                <a:lnTo>
                  <a:pt x="1741280" y="871904"/>
                </a:lnTo>
                <a:lnTo>
                  <a:pt x="1740054" y="889066"/>
                </a:lnTo>
              </a:path>
              <a:path w="1741804" h="1743075">
                <a:moveTo>
                  <a:pt x="1735151" y="972528"/>
                </a:moveTo>
                <a:lnTo>
                  <a:pt x="1731474" y="1002051"/>
                </a:lnTo>
                <a:lnTo>
                  <a:pt x="1721668" y="1055070"/>
                </a:lnTo>
              </a:path>
              <a:path w="1741804" h="1743075">
                <a:moveTo>
                  <a:pt x="1699604" y="1136080"/>
                </a:moveTo>
                <a:lnTo>
                  <a:pt x="1681218" y="1191347"/>
                </a:lnTo>
                <a:lnTo>
                  <a:pt x="1670186" y="1214638"/>
                </a:lnTo>
              </a:path>
              <a:path w="1741804" h="1743075">
                <a:moveTo>
                  <a:pt x="1634640" y="1289519"/>
                </a:moveTo>
                <a:lnTo>
                  <a:pt x="1624834" y="1308009"/>
                </a:lnTo>
                <a:lnTo>
                  <a:pt x="1590615" y="1360722"/>
                </a:lnTo>
              </a:path>
              <a:path w="1741804" h="1743075">
                <a:moveTo>
                  <a:pt x="1541585" y="1428247"/>
                </a:moveTo>
                <a:lnTo>
                  <a:pt x="1508490" y="1465126"/>
                </a:lnTo>
                <a:lnTo>
                  <a:pt x="1485200" y="1489643"/>
                </a:lnTo>
              </a:path>
              <a:path w="1741804" h="1743075">
                <a:moveTo>
                  <a:pt x="1422687" y="1544910"/>
                </a:moveTo>
                <a:lnTo>
                  <a:pt x="1412881" y="1553491"/>
                </a:lnTo>
                <a:lnTo>
                  <a:pt x="1361502" y="1592821"/>
                </a:lnTo>
                <a:lnTo>
                  <a:pt x="1356599" y="1595273"/>
                </a:lnTo>
              </a:path>
              <a:path w="1741804" h="1743075">
                <a:moveTo>
                  <a:pt x="1285505" y="1638179"/>
                </a:moveTo>
                <a:lnTo>
                  <a:pt x="1248733" y="1657895"/>
                </a:lnTo>
                <a:lnTo>
                  <a:pt x="1210734" y="1673831"/>
                </a:lnTo>
              </a:path>
              <a:path w="1741804" h="1743075">
                <a:moveTo>
                  <a:pt x="1133614" y="1703559"/>
                </a:moveTo>
                <a:lnTo>
                  <a:pt x="1127485" y="1706010"/>
                </a:lnTo>
                <a:lnTo>
                  <a:pt x="1064768" y="1723173"/>
                </a:lnTo>
                <a:lnTo>
                  <a:pt x="1052510" y="1725624"/>
                </a:lnTo>
              </a:path>
              <a:path w="1741804" h="1743075">
                <a:moveTo>
                  <a:pt x="970385" y="1737883"/>
                </a:moveTo>
                <a:lnTo>
                  <a:pt x="936064" y="1741561"/>
                </a:lnTo>
                <a:lnTo>
                  <a:pt x="887034" y="1742787"/>
                </a:lnTo>
              </a:path>
              <a:path w="1741804" h="1743075">
                <a:moveTo>
                  <a:pt x="803785" y="1741561"/>
                </a:moveTo>
                <a:lnTo>
                  <a:pt x="741272" y="1734206"/>
                </a:lnTo>
                <a:lnTo>
                  <a:pt x="721660" y="1730528"/>
                </a:lnTo>
              </a:path>
              <a:path w="1741804" h="1743075">
                <a:moveTo>
                  <a:pt x="640760" y="1713366"/>
                </a:moveTo>
                <a:lnTo>
                  <a:pt x="613896" y="1706010"/>
                </a:lnTo>
                <a:lnTo>
                  <a:pt x="561189" y="1687622"/>
                </a:lnTo>
              </a:path>
              <a:path w="1741804" h="1743075">
                <a:moveTo>
                  <a:pt x="485192" y="1654217"/>
                </a:moveTo>
                <a:lnTo>
                  <a:pt x="434937" y="1627146"/>
                </a:lnTo>
                <a:lnTo>
                  <a:pt x="412873" y="1613661"/>
                </a:lnTo>
              </a:path>
              <a:path w="1741804" h="1743075">
                <a:moveTo>
                  <a:pt x="344333" y="1565750"/>
                </a:moveTo>
                <a:lnTo>
                  <a:pt x="328398" y="1553491"/>
                </a:lnTo>
                <a:lnTo>
                  <a:pt x="279368" y="1513037"/>
                </a:lnTo>
              </a:path>
              <a:path w="1741804" h="1743075">
                <a:moveTo>
                  <a:pt x="221758" y="1452867"/>
                </a:moveTo>
                <a:lnTo>
                  <a:pt x="189889" y="1415989"/>
                </a:lnTo>
                <a:lnTo>
                  <a:pt x="169153" y="1387793"/>
                </a:lnTo>
              </a:path>
              <a:path w="1741804" h="1743075">
                <a:moveTo>
                  <a:pt x="122575" y="1317816"/>
                </a:moveTo>
                <a:lnTo>
                  <a:pt x="116446" y="1308009"/>
                </a:lnTo>
                <a:lnTo>
                  <a:pt x="87028" y="1250291"/>
                </a:lnTo>
                <a:lnTo>
                  <a:pt x="84576" y="1244162"/>
                </a:lnTo>
              </a:path>
              <a:path w="1741804" h="1743075">
                <a:moveTo>
                  <a:pt x="51481" y="1166829"/>
                </a:moveTo>
                <a:lnTo>
                  <a:pt x="39224" y="1128725"/>
                </a:lnTo>
                <a:lnTo>
                  <a:pt x="28192" y="1086943"/>
                </a:lnTo>
              </a:path>
              <a:path w="1741804" h="1743075">
                <a:moveTo>
                  <a:pt x="11031" y="1005729"/>
                </a:moveTo>
                <a:lnTo>
                  <a:pt x="9806" y="1002051"/>
                </a:lnTo>
                <a:lnTo>
                  <a:pt x="2451" y="936977"/>
                </a:lnTo>
                <a:lnTo>
                  <a:pt x="2451" y="923493"/>
                </a:lnTo>
              </a:path>
            </a:pathLst>
          </a:custGeom>
          <a:ln w="4165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1" name="object 41"/>
          <p:cNvSpPr txBox="1"/>
          <p:nvPr/>
        </p:nvSpPr>
        <p:spPr>
          <a:xfrm>
            <a:off x="5555696" y="1217698"/>
            <a:ext cx="1861185" cy="1252331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</a:pPr>
            <a:endParaRPr sz="1013">
              <a:latin typeface="Times New Roman"/>
              <a:cs typeface="Times New Roman"/>
            </a:endParaRPr>
          </a:p>
          <a:p>
            <a:pPr marL="31909" algn="ctr"/>
            <a:r>
              <a:rPr sz="825" spc="11" dirty="0"/>
              <a:t>X</a:t>
            </a:r>
            <a:endParaRPr sz="825"/>
          </a:p>
        </p:txBody>
      </p:sp>
      <p:sp>
        <p:nvSpPr>
          <p:cNvPr id="42" name="object 42"/>
          <p:cNvSpPr/>
          <p:nvPr/>
        </p:nvSpPr>
        <p:spPr>
          <a:xfrm>
            <a:off x="6176080" y="3091265"/>
            <a:ext cx="138113" cy="138589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862" y="92145"/>
                </a:moveTo>
                <a:lnTo>
                  <a:pt x="0" y="92145"/>
                </a:lnTo>
              </a:path>
              <a:path w="184150" h="184785">
                <a:moveTo>
                  <a:pt x="91931" y="184177"/>
                </a:moveTo>
                <a:lnTo>
                  <a:pt x="91931" y="0"/>
                </a:lnTo>
              </a:path>
            </a:pathLst>
          </a:custGeom>
          <a:ln w="4165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3" name="object 43"/>
          <p:cNvSpPr/>
          <p:nvPr/>
        </p:nvSpPr>
        <p:spPr>
          <a:xfrm>
            <a:off x="6968374" y="3091265"/>
            <a:ext cx="138113" cy="138589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145"/>
                </a:moveTo>
                <a:lnTo>
                  <a:pt x="0" y="92145"/>
                </a:lnTo>
              </a:path>
              <a:path w="184150" h="184785">
                <a:moveTo>
                  <a:pt x="91931" y="184177"/>
                </a:moveTo>
                <a:lnTo>
                  <a:pt x="91931" y="0"/>
                </a:lnTo>
              </a:path>
            </a:pathLst>
          </a:custGeom>
          <a:ln w="4165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4" name="object 44"/>
          <p:cNvSpPr/>
          <p:nvPr/>
        </p:nvSpPr>
        <p:spPr>
          <a:xfrm>
            <a:off x="7210076" y="2676765"/>
            <a:ext cx="138113" cy="138113"/>
          </a:xfrm>
          <a:custGeom>
            <a:avLst/>
            <a:gdLst/>
            <a:ahLst/>
            <a:cxnLst/>
            <a:rect l="l" t="t" r="r" b="b"/>
            <a:pathLst>
              <a:path w="184150" h="184150">
                <a:moveTo>
                  <a:pt x="183760" y="92042"/>
                </a:moveTo>
                <a:lnTo>
                  <a:pt x="0" y="92042"/>
                </a:lnTo>
              </a:path>
              <a:path w="184150" h="184150">
                <a:moveTo>
                  <a:pt x="91829" y="184085"/>
                </a:moveTo>
                <a:lnTo>
                  <a:pt x="91829" y="0"/>
                </a:lnTo>
              </a:path>
            </a:pathLst>
          </a:custGeom>
          <a:ln w="4165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5" name="object 45"/>
          <p:cNvSpPr/>
          <p:nvPr/>
        </p:nvSpPr>
        <p:spPr>
          <a:xfrm>
            <a:off x="7145725" y="1433114"/>
            <a:ext cx="13335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6" name="object 46"/>
          <p:cNvSpPr/>
          <p:nvPr/>
        </p:nvSpPr>
        <p:spPr>
          <a:xfrm>
            <a:off x="6249625" y="1605503"/>
            <a:ext cx="13335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7" name="object 47"/>
          <p:cNvSpPr/>
          <p:nvPr/>
        </p:nvSpPr>
        <p:spPr>
          <a:xfrm>
            <a:off x="5698114" y="1295050"/>
            <a:ext cx="133826" cy="0"/>
          </a:xfrm>
          <a:custGeom>
            <a:avLst/>
            <a:gdLst/>
            <a:ahLst/>
            <a:cxnLst/>
            <a:rect l="l" t="t" r="r" b="b"/>
            <a:pathLst>
              <a:path w="178434">
                <a:moveTo>
                  <a:pt x="177835" y="0"/>
                </a:moveTo>
                <a:lnTo>
                  <a:pt x="0" y="0"/>
                </a:lnTo>
              </a:path>
            </a:pathLst>
          </a:custGeom>
          <a:ln w="4166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8" name="object 48"/>
          <p:cNvSpPr/>
          <p:nvPr/>
        </p:nvSpPr>
        <p:spPr>
          <a:xfrm>
            <a:off x="7210076" y="1778582"/>
            <a:ext cx="138113" cy="138589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145"/>
                </a:moveTo>
                <a:lnTo>
                  <a:pt x="0" y="92145"/>
                </a:lnTo>
              </a:path>
              <a:path w="184150" h="184785">
                <a:moveTo>
                  <a:pt x="91829" y="184187"/>
                </a:moveTo>
                <a:lnTo>
                  <a:pt x="91829" y="0"/>
                </a:lnTo>
              </a:path>
            </a:pathLst>
          </a:custGeom>
          <a:ln w="4165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grpSp>
        <p:nvGrpSpPr>
          <p:cNvPr id="49" name="object 49"/>
          <p:cNvGrpSpPr/>
          <p:nvPr/>
        </p:nvGrpSpPr>
        <p:grpSpPr>
          <a:xfrm>
            <a:off x="5680646" y="1624894"/>
            <a:ext cx="1219200" cy="1328738"/>
            <a:chOff x="7574195" y="2166526"/>
            <a:chExt cx="1625600" cy="1771650"/>
          </a:xfrm>
        </p:grpSpPr>
        <p:sp>
          <p:nvSpPr>
            <p:cNvPr id="50" name="object 50"/>
            <p:cNvSpPr/>
            <p:nvPr/>
          </p:nvSpPr>
          <p:spPr>
            <a:xfrm>
              <a:off x="8877985" y="2601293"/>
              <a:ext cx="229870" cy="1336675"/>
            </a:xfrm>
            <a:custGeom>
              <a:avLst/>
              <a:gdLst/>
              <a:ahLst/>
              <a:cxnLst/>
              <a:rect l="l" t="t" r="r" b="b"/>
              <a:pathLst>
                <a:path w="229870" h="1336675">
                  <a:moveTo>
                    <a:pt x="184066" y="1243957"/>
                  </a:moveTo>
                  <a:lnTo>
                    <a:pt x="0" y="1243957"/>
                  </a:lnTo>
                </a:path>
                <a:path w="229870" h="1336675">
                  <a:moveTo>
                    <a:pt x="92135" y="1336307"/>
                  </a:moveTo>
                  <a:lnTo>
                    <a:pt x="92135" y="1151812"/>
                  </a:lnTo>
                </a:path>
                <a:path w="229870" h="1336675">
                  <a:moveTo>
                    <a:pt x="229419" y="92145"/>
                  </a:moveTo>
                  <a:lnTo>
                    <a:pt x="45659" y="92145"/>
                  </a:lnTo>
                </a:path>
                <a:path w="229870" h="1336675">
                  <a:moveTo>
                    <a:pt x="137488" y="184187"/>
                  </a:moveTo>
                  <a:lnTo>
                    <a:pt x="137488" y="0"/>
                  </a:lnTo>
                </a:path>
              </a:pathLst>
            </a:custGeom>
            <a:ln w="41658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51" name="object 51"/>
            <p:cNvSpPr/>
            <p:nvPr/>
          </p:nvSpPr>
          <p:spPr>
            <a:xfrm>
              <a:off x="7574195" y="2187356"/>
              <a:ext cx="1625600" cy="1565910"/>
            </a:xfrm>
            <a:custGeom>
              <a:avLst/>
              <a:gdLst/>
              <a:ahLst/>
              <a:cxnLst/>
              <a:rect l="l" t="t" r="r" b="b"/>
              <a:pathLst>
                <a:path w="1625600" h="1565910">
                  <a:moveTo>
                    <a:pt x="338409" y="1565750"/>
                  </a:moveTo>
                  <a:lnTo>
                    <a:pt x="160777" y="1565750"/>
                  </a:lnTo>
                </a:path>
                <a:path w="1625600" h="1565910">
                  <a:moveTo>
                    <a:pt x="177938" y="552665"/>
                  </a:moveTo>
                  <a:lnTo>
                    <a:pt x="0" y="552665"/>
                  </a:lnTo>
                </a:path>
                <a:path w="1625600" h="1565910">
                  <a:moveTo>
                    <a:pt x="269767" y="0"/>
                  </a:moveTo>
                  <a:lnTo>
                    <a:pt x="92135" y="0"/>
                  </a:lnTo>
                </a:path>
                <a:path w="1625600" h="1565910">
                  <a:moveTo>
                    <a:pt x="1625038" y="0"/>
                  </a:moveTo>
                  <a:lnTo>
                    <a:pt x="1447406" y="0"/>
                  </a:lnTo>
                </a:path>
              </a:pathLst>
            </a:custGeom>
            <a:ln w="41658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52" name="object 52"/>
          <p:cNvSpPr/>
          <p:nvPr/>
        </p:nvSpPr>
        <p:spPr>
          <a:xfrm>
            <a:off x="6576747" y="1364082"/>
            <a:ext cx="133826" cy="0"/>
          </a:xfrm>
          <a:custGeom>
            <a:avLst/>
            <a:gdLst/>
            <a:ahLst/>
            <a:cxnLst/>
            <a:rect l="l" t="t" r="r" b="b"/>
            <a:pathLst>
              <a:path w="178434">
                <a:moveTo>
                  <a:pt x="177938" y="0"/>
                </a:moveTo>
                <a:lnTo>
                  <a:pt x="0" y="0"/>
                </a:lnTo>
              </a:path>
            </a:pathLst>
          </a:custGeom>
          <a:ln w="4166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3" name="object 53"/>
          <p:cNvSpPr txBox="1"/>
          <p:nvPr/>
        </p:nvSpPr>
        <p:spPr>
          <a:xfrm>
            <a:off x="1609793" y="3516880"/>
            <a:ext cx="5713094" cy="1021016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  <a:tabLst>
                <a:tab pos="2042160" algn="l"/>
                <a:tab pos="4045744" algn="l"/>
              </a:tabLst>
            </a:pPr>
            <a:r>
              <a:rPr sz="1313" spc="4" dirty="0"/>
              <a:t>(a)</a:t>
            </a:r>
            <a:r>
              <a:rPr sz="1313" spc="8" dirty="0"/>
              <a:t> </a:t>
            </a:r>
            <a:r>
              <a:rPr sz="1313" spc="4" dirty="0"/>
              <a:t>1-nearest</a:t>
            </a:r>
            <a:r>
              <a:rPr sz="1313" spc="11" dirty="0"/>
              <a:t> </a:t>
            </a:r>
            <a:r>
              <a:rPr sz="1313" spc="4" dirty="0"/>
              <a:t>neighbor	(b)</a:t>
            </a:r>
            <a:r>
              <a:rPr sz="1313" spc="11" dirty="0"/>
              <a:t> </a:t>
            </a:r>
            <a:r>
              <a:rPr sz="1313" spc="4" dirty="0"/>
              <a:t>2-nearest</a:t>
            </a:r>
            <a:r>
              <a:rPr sz="1313" spc="11" dirty="0"/>
              <a:t> </a:t>
            </a:r>
            <a:r>
              <a:rPr sz="1313" spc="4" dirty="0"/>
              <a:t>neighbor	(c) 3-nearest</a:t>
            </a:r>
            <a:r>
              <a:rPr sz="1313" spc="-30" dirty="0"/>
              <a:t> </a:t>
            </a:r>
            <a:r>
              <a:rPr sz="1313" spc="4" dirty="0"/>
              <a:t>neighbor</a:t>
            </a:r>
            <a:endParaRPr sz="1313"/>
          </a:p>
          <a:p>
            <a:pPr>
              <a:spcBef>
                <a:spcPts val="30"/>
              </a:spcBef>
            </a:pPr>
            <a:endParaRPr sz="1650"/>
          </a:p>
          <a:p>
            <a:pPr marL="430530" marR="313373" indent="-3810"/>
            <a:r>
              <a:rPr sz="1800" spc="-4" dirty="0"/>
              <a:t>K-nearest neighbors </a:t>
            </a:r>
            <a:r>
              <a:rPr sz="1800" dirty="0"/>
              <a:t>of </a:t>
            </a:r>
            <a:r>
              <a:rPr sz="1800" spc="-4" dirty="0"/>
              <a:t>a </a:t>
            </a:r>
            <a:r>
              <a:rPr sz="1800" dirty="0"/>
              <a:t>record x </a:t>
            </a:r>
            <a:r>
              <a:rPr sz="1800" spc="-4" dirty="0"/>
              <a:t>are data points  </a:t>
            </a:r>
            <a:r>
              <a:rPr sz="1800" dirty="0"/>
              <a:t>that </a:t>
            </a:r>
            <a:r>
              <a:rPr sz="1800" spc="-4" dirty="0"/>
              <a:t>have </a:t>
            </a:r>
            <a:r>
              <a:rPr sz="1800" dirty="0"/>
              <a:t>the k </a:t>
            </a:r>
            <a:r>
              <a:rPr sz="1800" spc="-4" dirty="0"/>
              <a:t>smallest distance </a:t>
            </a:r>
            <a:r>
              <a:rPr sz="1800" dirty="0"/>
              <a:t>to</a:t>
            </a:r>
            <a:r>
              <a:rPr sz="1800" spc="-4" dirty="0"/>
              <a:t> </a:t>
            </a:r>
            <a:r>
              <a:rPr sz="1800" dirty="0"/>
              <a:t>x</a:t>
            </a:r>
            <a:endParaRPr sz="1800"/>
          </a:p>
        </p:txBody>
      </p:sp>
      <p:pic>
        <p:nvPicPr>
          <p:cNvPr id="54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8142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7996" y="297279"/>
            <a:ext cx="6268993" cy="934230"/>
          </a:xfrm>
          <a:prstGeom prst="rect">
            <a:avLst/>
          </a:prstGeom>
        </p:spPr>
        <p:txBody>
          <a:bodyPr spcFirstLastPara="1" vert="horz" wrap="square" lIns="0" tIns="59055" rIns="0" bIns="0" rtlCol="0" anchor="t" anchorCtr="0">
            <a:spAutoFit/>
          </a:bodyPr>
          <a:lstStyle/>
          <a:p>
            <a:pPr marL="1459229">
              <a:spcBef>
                <a:spcPts val="465"/>
              </a:spcBef>
            </a:pPr>
            <a:r>
              <a:rPr dirty="0"/>
              <a:t>1</a:t>
            </a:r>
            <a:r>
              <a:rPr spc="-15" dirty="0"/>
              <a:t> </a:t>
            </a:r>
            <a:r>
              <a:rPr spc="-8" dirty="0"/>
              <a:t>nearest-neighbor</a:t>
            </a:r>
          </a:p>
          <a:p>
            <a:pPr marL="9525">
              <a:spcBef>
                <a:spcPts val="210"/>
              </a:spcBef>
            </a:pPr>
            <a:r>
              <a:rPr sz="1800" spc="-19" dirty="0">
                <a:latin typeface="Arial"/>
                <a:cs typeface="Arial"/>
              </a:rPr>
              <a:t>Voronoi</a:t>
            </a:r>
            <a:r>
              <a:rPr sz="1800" spc="8" dirty="0">
                <a:latin typeface="Arial"/>
                <a:cs typeface="Arial"/>
              </a:rPr>
              <a:t> </a:t>
            </a:r>
            <a:r>
              <a:rPr sz="1800" spc="-4" dirty="0">
                <a:latin typeface="Arial"/>
                <a:cs typeface="Arial"/>
              </a:rPr>
              <a:t>Diagram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21884" y="1355815"/>
            <a:ext cx="3802516" cy="3126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pic>
        <p:nvPicPr>
          <p:cNvPr id="4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6669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 for next meeting</a:t>
            </a:r>
            <a:endParaRPr dirty="0"/>
          </a:p>
        </p:txBody>
      </p:sp>
      <p:sp>
        <p:nvSpPr>
          <p:cNvPr id="197" name="Google Shape;197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mtClean="0"/>
              <a:t>Coding example </a:t>
            </a:r>
            <a:endParaRPr dirty="0"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0" y="66675"/>
            <a:ext cx="4572000" cy="733425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K-NN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(K-l)-NN: Reduce complexity by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having a threshold on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the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majority. We could restrict the associations through (K-l)-NN.</a:t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r>
              <a:rPr lang="en-US" dirty="0">
                <a:solidFill>
                  <a:schemeClr val="bg1"/>
                </a:solidFill>
                <a:latin typeface="+mn-lt"/>
              </a:rPr>
              <a:t/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endParaRPr lang="en-US" dirty="0">
              <a:solidFill>
                <a:schemeClr val="bg1"/>
              </a:solidFill>
              <a:latin typeface="+mn-lt"/>
            </a:endParaRPr>
          </a:p>
          <a:p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Multiply 24"/>
          <p:cNvSpPr/>
          <p:nvPr/>
        </p:nvSpPr>
        <p:spPr bwMode="auto">
          <a:xfrm>
            <a:off x="7402564" y="2997191"/>
            <a:ext cx="160735" cy="214312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05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6" name="Multiply 25"/>
          <p:cNvSpPr/>
          <p:nvPr/>
        </p:nvSpPr>
        <p:spPr bwMode="auto">
          <a:xfrm>
            <a:off x="6009533" y="2497128"/>
            <a:ext cx="160735" cy="214313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05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7" name="Multiply 26"/>
          <p:cNvSpPr/>
          <p:nvPr/>
        </p:nvSpPr>
        <p:spPr bwMode="auto">
          <a:xfrm>
            <a:off x="5902377" y="2997191"/>
            <a:ext cx="160735" cy="214312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05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8" name="Multiply 27"/>
          <p:cNvSpPr/>
          <p:nvPr/>
        </p:nvSpPr>
        <p:spPr bwMode="auto">
          <a:xfrm>
            <a:off x="5580908" y="3640128"/>
            <a:ext cx="160735" cy="214313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05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9" name="Multiply 28"/>
          <p:cNvSpPr/>
          <p:nvPr/>
        </p:nvSpPr>
        <p:spPr bwMode="auto">
          <a:xfrm>
            <a:off x="6331002" y="3425816"/>
            <a:ext cx="160735" cy="214312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05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1" name="Oval 32"/>
          <p:cNvSpPr>
            <a:spLocks noChangeArrowheads="1"/>
          </p:cNvSpPr>
          <p:nvPr/>
        </p:nvSpPr>
        <p:spPr bwMode="auto">
          <a:xfrm>
            <a:off x="6759627" y="2997191"/>
            <a:ext cx="107156" cy="142875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6545314" y="2568566"/>
            <a:ext cx="107156" cy="142875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33" name="Oval 34"/>
          <p:cNvSpPr>
            <a:spLocks noChangeArrowheads="1"/>
          </p:cNvSpPr>
          <p:nvPr/>
        </p:nvSpPr>
        <p:spPr bwMode="auto">
          <a:xfrm>
            <a:off x="7134674" y="3783002"/>
            <a:ext cx="107156" cy="142875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34" name="Oval 35"/>
          <p:cNvSpPr>
            <a:spLocks noChangeArrowheads="1"/>
          </p:cNvSpPr>
          <p:nvPr/>
        </p:nvSpPr>
        <p:spPr bwMode="auto">
          <a:xfrm>
            <a:off x="7241830" y="2282816"/>
            <a:ext cx="107156" cy="142875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50">
              <a:solidFill>
                <a:schemeClr val="bg1"/>
              </a:solidFill>
            </a:endParaRPr>
          </a:p>
        </p:txBody>
      </p:sp>
      <p:pic>
        <p:nvPicPr>
          <p:cNvPr id="14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79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650" y="66675"/>
            <a:ext cx="4743450" cy="733425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K-NN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(K-l)-NN: Reduce complexity by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having a threshold on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the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majority. We could restrict the associations through (K-l)-NN.</a:t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r>
              <a:rPr lang="en-US" dirty="0">
                <a:solidFill>
                  <a:schemeClr val="bg1"/>
                </a:solidFill>
                <a:latin typeface="+mn-lt"/>
              </a:rPr>
              <a:t/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r>
              <a:rPr lang="en-US" dirty="0">
                <a:solidFill>
                  <a:schemeClr val="bg1"/>
                </a:solidFill>
                <a:latin typeface="+mn-lt"/>
              </a:rPr>
              <a:t>K=5</a:t>
            </a:r>
            <a:endParaRPr lang="en-US" altLang="en-US" dirty="0">
              <a:solidFill>
                <a:schemeClr val="bg1"/>
              </a:solidFill>
              <a:latin typeface="+mn-lt"/>
            </a:endParaRPr>
          </a:p>
          <a:p>
            <a:endParaRPr lang="en-US" dirty="0">
              <a:solidFill>
                <a:schemeClr val="bg1"/>
              </a:solidFill>
              <a:latin typeface="+mn-lt"/>
            </a:endParaRPr>
          </a:p>
          <a:p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Multiply 24"/>
          <p:cNvSpPr/>
          <p:nvPr/>
        </p:nvSpPr>
        <p:spPr bwMode="auto">
          <a:xfrm>
            <a:off x="7402564" y="2997191"/>
            <a:ext cx="160735" cy="214312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05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6" name="Multiply 25"/>
          <p:cNvSpPr/>
          <p:nvPr/>
        </p:nvSpPr>
        <p:spPr bwMode="auto">
          <a:xfrm>
            <a:off x="6009533" y="2497128"/>
            <a:ext cx="160735" cy="214313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05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7" name="Multiply 26"/>
          <p:cNvSpPr/>
          <p:nvPr/>
        </p:nvSpPr>
        <p:spPr bwMode="auto">
          <a:xfrm>
            <a:off x="5902377" y="2997191"/>
            <a:ext cx="160735" cy="214312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05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8" name="Multiply 27"/>
          <p:cNvSpPr/>
          <p:nvPr/>
        </p:nvSpPr>
        <p:spPr bwMode="auto">
          <a:xfrm>
            <a:off x="5580908" y="3640128"/>
            <a:ext cx="160735" cy="214313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05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9" name="Multiply 28"/>
          <p:cNvSpPr/>
          <p:nvPr/>
        </p:nvSpPr>
        <p:spPr bwMode="auto">
          <a:xfrm>
            <a:off x="6331002" y="3425816"/>
            <a:ext cx="160735" cy="214312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05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0" name="Plus 29"/>
          <p:cNvSpPr/>
          <p:nvPr/>
        </p:nvSpPr>
        <p:spPr bwMode="auto">
          <a:xfrm>
            <a:off x="6331000" y="2925752"/>
            <a:ext cx="214313" cy="285750"/>
          </a:xfrm>
          <a:prstGeom prst="mathPl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05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1" name="Oval 32"/>
          <p:cNvSpPr>
            <a:spLocks noChangeArrowheads="1"/>
          </p:cNvSpPr>
          <p:nvPr/>
        </p:nvSpPr>
        <p:spPr bwMode="auto">
          <a:xfrm>
            <a:off x="6759627" y="2997191"/>
            <a:ext cx="107156" cy="142875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6545314" y="2568566"/>
            <a:ext cx="107156" cy="142875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33" name="Oval 34"/>
          <p:cNvSpPr>
            <a:spLocks noChangeArrowheads="1"/>
          </p:cNvSpPr>
          <p:nvPr/>
        </p:nvSpPr>
        <p:spPr bwMode="auto">
          <a:xfrm>
            <a:off x="7134674" y="3783002"/>
            <a:ext cx="107156" cy="142875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34" name="Oval 35"/>
          <p:cNvSpPr>
            <a:spLocks noChangeArrowheads="1"/>
          </p:cNvSpPr>
          <p:nvPr/>
        </p:nvSpPr>
        <p:spPr bwMode="auto">
          <a:xfrm>
            <a:off x="7241830" y="2282816"/>
            <a:ext cx="107156" cy="142875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50">
              <a:solidFill>
                <a:schemeClr val="bg1"/>
              </a:solidFill>
            </a:endParaRPr>
          </a:p>
        </p:txBody>
      </p:sp>
      <p:pic>
        <p:nvPicPr>
          <p:cNvPr id="15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39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0350" y="66675"/>
            <a:ext cx="4857750" cy="733425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K-NN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+mn-lt"/>
              </a:rPr>
              <a:t>Select 5 Nearest Neighbors </a:t>
            </a:r>
          </a:p>
          <a:p>
            <a:pPr marL="0" indent="0" algn="just">
              <a:buNone/>
            </a:pP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     </a:t>
            </a:r>
            <a:r>
              <a:rPr lang="en-US" altLang="en-US" dirty="0">
                <a:solidFill>
                  <a:schemeClr val="bg1"/>
                </a:solidFill>
                <a:latin typeface="+mn-lt"/>
              </a:rPr>
              <a:t>as Value of K=5 by Taking their </a:t>
            </a:r>
          </a:p>
          <a:p>
            <a:pPr marL="0" indent="0" algn="just">
              <a:buNone/>
            </a:pP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     Euclidean </a:t>
            </a:r>
            <a:r>
              <a:rPr lang="en-US" altLang="en-US" dirty="0" err="1">
                <a:solidFill>
                  <a:schemeClr val="bg1"/>
                </a:solidFill>
              </a:rPr>
              <a:t>Disances</a:t>
            </a:r>
            <a:endParaRPr lang="en-US" altLang="en-US" dirty="0">
              <a:solidFill>
                <a:schemeClr val="bg1"/>
              </a:solidFill>
              <a:latin typeface="+mn-lt"/>
            </a:endParaRPr>
          </a:p>
          <a:p>
            <a:endParaRPr lang="en-US" dirty="0">
              <a:solidFill>
                <a:schemeClr val="bg1"/>
              </a:solidFill>
              <a:latin typeface="+mn-lt"/>
            </a:endParaRPr>
          </a:p>
          <a:p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Multiply 24"/>
          <p:cNvSpPr/>
          <p:nvPr/>
        </p:nvSpPr>
        <p:spPr bwMode="auto">
          <a:xfrm>
            <a:off x="7402564" y="2997191"/>
            <a:ext cx="160735" cy="214312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05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6" name="Multiply 25"/>
          <p:cNvSpPr/>
          <p:nvPr/>
        </p:nvSpPr>
        <p:spPr bwMode="auto">
          <a:xfrm>
            <a:off x="6009533" y="2497128"/>
            <a:ext cx="160735" cy="214313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05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7" name="Multiply 26"/>
          <p:cNvSpPr/>
          <p:nvPr/>
        </p:nvSpPr>
        <p:spPr bwMode="auto">
          <a:xfrm>
            <a:off x="5902377" y="2997191"/>
            <a:ext cx="160735" cy="214312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05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8" name="Multiply 27"/>
          <p:cNvSpPr/>
          <p:nvPr/>
        </p:nvSpPr>
        <p:spPr bwMode="auto">
          <a:xfrm>
            <a:off x="5580908" y="3640128"/>
            <a:ext cx="160735" cy="214313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05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9" name="Multiply 28"/>
          <p:cNvSpPr/>
          <p:nvPr/>
        </p:nvSpPr>
        <p:spPr bwMode="auto">
          <a:xfrm>
            <a:off x="6331002" y="3425816"/>
            <a:ext cx="160735" cy="214312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05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0" name="Plus 29"/>
          <p:cNvSpPr/>
          <p:nvPr/>
        </p:nvSpPr>
        <p:spPr bwMode="auto">
          <a:xfrm>
            <a:off x="6331000" y="2925752"/>
            <a:ext cx="214313" cy="285750"/>
          </a:xfrm>
          <a:prstGeom prst="mathPl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05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1" name="Oval 32"/>
          <p:cNvSpPr>
            <a:spLocks noChangeArrowheads="1"/>
          </p:cNvSpPr>
          <p:nvPr/>
        </p:nvSpPr>
        <p:spPr bwMode="auto">
          <a:xfrm>
            <a:off x="6759627" y="2997191"/>
            <a:ext cx="107156" cy="142875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6545314" y="2568566"/>
            <a:ext cx="107156" cy="142875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33" name="Oval 34"/>
          <p:cNvSpPr>
            <a:spLocks noChangeArrowheads="1"/>
          </p:cNvSpPr>
          <p:nvPr/>
        </p:nvSpPr>
        <p:spPr bwMode="auto">
          <a:xfrm>
            <a:off x="7134674" y="3783002"/>
            <a:ext cx="107156" cy="142875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34" name="Oval 35"/>
          <p:cNvSpPr>
            <a:spLocks noChangeArrowheads="1"/>
          </p:cNvSpPr>
          <p:nvPr/>
        </p:nvSpPr>
        <p:spPr bwMode="auto">
          <a:xfrm>
            <a:off x="7241830" y="2282816"/>
            <a:ext cx="107156" cy="142875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35" name="Oval 36"/>
          <p:cNvSpPr>
            <a:spLocks noChangeArrowheads="1"/>
          </p:cNvSpPr>
          <p:nvPr/>
        </p:nvSpPr>
        <p:spPr bwMode="auto">
          <a:xfrm>
            <a:off x="5795219" y="2282816"/>
            <a:ext cx="1285875" cy="15001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50">
              <a:solidFill>
                <a:schemeClr val="bg1"/>
              </a:solidFill>
            </a:endParaRPr>
          </a:p>
        </p:txBody>
      </p:sp>
      <p:cxnSp>
        <p:nvCxnSpPr>
          <p:cNvPr id="36" name="Straight Connector 38"/>
          <p:cNvCxnSpPr>
            <a:cxnSpLocks noChangeShapeType="1"/>
            <a:stCxn id="30" idx="2"/>
            <a:endCxn id="26" idx="2"/>
          </p:cNvCxnSpPr>
          <p:nvPr/>
        </p:nvCxnSpPr>
        <p:spPr bwMode="auto">
          <a:xfrm rot="10800000">
            <a:off x="6132167" y="2660641"/>
            <a:ext cx="227409" cy="40798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Connector 41"/>
          <p:cNvCxnSpPr>
            <a:cxnSpLocks noChangeShapeType="1"/>
            <a:stCxn id="30" idx="2"/>
            <a:endCxn id="27" idx="1"/>
          </p:cNvCxnSpPr>
          <p:nvPr/>
        </p:nvCxnSpPr>
        <p:spPr bwMode="auto">
          <a:xfrm rot="10800000">
            <a:off x="6025012" y="3047990"/>
            <a:ext cx="334565" cy="2063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43"/>
          <p:cNvCxnSpPr>
            <a:cxnSpLocks noChangeShapeType="1"/>
            <a:stCxn id="30" idx="1"/>
            <a:endCxn id="29" idx="1"/>
          </p:cNvCxnSpPr>
          <p:nvPr/>
        </p:nvCxnSpPr>
        <p:spPr bwMode="auto">
          <a:xfrm rot="16200000" flipH="1">
            <a:off x="6294290" y="3317269"/>
            <a:ext cx="303213" cy="15479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45"/>
          <p:cNvCxnSpPr>
            <a:cxnSpLocks noChangeShapeType="1"/>
            <a:stCxn id="30" idx="0"/>
            <a:endCxn id="31" idx="2"/>
          </p:cNvCxnSpPr>
          <p:nvPr/>
        </p:nvCxnSpPr>
        <p:spPr bwMode="auto">
          <a:xfrm>
            <a:off x="6516738" y="3068627"/>
            <a:ext cx="2428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47"/>
          <p:cNvCxnSpPr>
            <a:cxnSpLocks noChangeShapeType="1"/>
            <a:stCxn id="30" idx="0"/>
            <a:endCxn id="32" idx="3"/>
          </p:cNvCxnSpPr>
          <p:nvPr/>
        </p:nvCxnSpPr>
        <p:spPr bwMode="auto">
          <a:xfrm flipV="1">
            <a:off x="6516738" y="2690803"/>
            <a:ext cx="44054" cy="37782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63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0" y="66675"/>
            <a:ext cx="4800600" cy="733425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K-NN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Decide if majority of Instances over a given </a:t>
            </a:r>
            <a:br>
              <a:rPr lang="en-US" altLang="en-US" dirty="0">
                <a:solidFill>
                  <a:schemeClr val="bg1"/>
                </a:solidFill>
              </a:rPr>
            </a:br>
            <a:r>
              <a:rPr lang="en-US" altLang="en-US" dirty="0">
                <a:solidFill>
                  <a:schemeClr val="bg1"/>
                </a:solidFill>
              </a:rPr>
              <a:t>value of K </a:t>
            </a:r>
            <a:r>
              <a:rPr lang="en-US" altLang="en-US" dirty="0">
                <a:solidFill>
                  <a:schemeClr val="bg1"/>
                </a:solidFill>
              </a:rPr>
              <a:t>Here</a:t>
            </a:r>
            <a:r>
              <a:rPr lang="en-US" altLang="en-US" dirty="0">
                <a:solidFill>
                  <a:schemeClr val="bg1"/>
                </a:solidFill>
              </a:rPr>
              <a:t>, K=5.</a:t>
            </a:r>
            <a:br>
              <a:rPr lang="en-US" alt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  <a:latin typeface="+mn-lt"/>
            </a:endParaRPr>
          </a:p>
          <a:p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Multiply 24"/>
          <p:cNvSpPr/>
          <p:nvPr/>
        </p:nvSpPr>
        <p:spPr bwMode="auto">
          <a:xfrm>
            <a:off x="7402564" y="2997191"/>
            <a:ext cx="160735" cy="214312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05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6" name="Multiply 25"/>
          <p:cNvSpPr/>
          <p:nvPr/>
        </p:nvSpPr>
        <p:spPr bwMode="auto">
          <a:xfrm>
            <a:off x="6009533" y="2497128"/>
            <a:ext cx="160735" cy="214313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05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7" name="Multiply 26"/>
          <p:cNvSpPr/>
          <p:nvPr/>
        </p:nvSpPr>
        <p:spPr bwMode="auto">
          <a:xfrm>
            <a:off x="5902377" y="2997191"/>
            <a:ext cx="160735" cy="214312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05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8" name="Multiply 27"/>
          <p:cNvSpPr/>
          <p:nvPr/>
        </p:nvSpPr>
        <p:spPr bwMode="auto">
          <a:xfrm>
            <a:off x="5580908" y="3640128"/>
            <a:ext cx="160735" cy="214313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05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9" name="Multiply 28"/>
          <p:cNvSpPr/>
          <p:nvPr/>
        </p:nvSpPr>
        <p:spPr bwMode="auto">
          <a:xfrm>
            <a:off x="6331002" y="3425816"/>
            <a:ext cx="160735" cy="214312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05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0" name="Plus 29"/>
          <p:cNvSpPr/>
          <p:nvPr/>
        </p:nvSpPr>
        <p:spPr bwMode="auto">
          <a:xfrm>
            <a:off x="6331000" y="2925752"/>
            <a:ext cx="214313" cy="285750"/>
          </a:xfrm>
          <a:prstGeom prst="mathPl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05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1" name="Oval 32"/>
          <p:cNvSpPr>
            <a:spLocks noChangeArrowheads="1"/>
          </p:cNvSpPr>
          <p:nvPr/>
        </p:nvSpPr>
        <p:spPr bwMode="auto">
          <a:xfrm>
            <a:off x="6759627" y="2997191"/>
            <a:ext cx="107156" cy="142875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6545314" y="2568566"/>
            <a:ext cx="107156" cy="142875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33" name="Oval 34"/>
          <p:cNvSpPr>
            <a:spLocks noChangeArrowheads="1"/>
          </p:cNvSpPr>
          <p:nvPr/>
        </p:nvSpPr>
        <p:spPr bwMode="auto">
          <a:xfrm>
            <a:off x="7134674" y="3783002"/>
            <a:ext cx="107156" cy="142875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34" name="Oval 35"/>
          <p:cNvSpPr>
            <a:spLocks noChangeArrowheads="1"/>
          </p:cNvSpPr>
          <p:nvPr/>
        </p:nvSpPr>
        <p:spPr bwMode="auto">
          <a:xfrm>
            <a:off x="7241830" y="2282816"/>
            <a:ext cx="107156" cy="142875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35" name="Oval 36"/>
          <p:cNvSpPr>
            <a:spLocks noChangeArrowheads="1"/>
          </p:cNvSpPr>
          <p:nvPr/>
        </p:nvSpPr>
        <p:spPr bwMode="auto">
          <a:xfrm>
            <a:off x="5795219" y="2282816"/>
            <a:ext cx="1285875" cy="15001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50">
              <a:solidFill>
                <a:schemeClr val="bg1"/>
              </a:solidFill>
            </a:endParaRPr>
          </a:p>
        </p:txBody>
      </p:sp>
      <p:cxnSp>
        <p:nvCxnSpPr>
          <p:cNvPr id="36" name="Straight Connector 38"/>
          <p:cNvCxnSpPr>
            <a:cxnSpLocks noChangeShapeType="1"/>
            <a:stCxn id="30" idx="2"/>
            <a:endCxn id="26" idx="2"/>
          </p:cNvCxnSpPr>
          <p:nvPr/>
        </p:nvCxnSpPr>
        <p:spPr bwMode="auto">
          <a:xfrm rot="10800000">
            <a:off x="6132167" y="2660641"/>
            <a:ext cx="227409" cy="40798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Connector 41"/>
          <p:cNvCxnSpPr>
            <a:cxnSpLocks noChangeShapeType="1"/>
            <a:stCxn id="30" idx="2"/>
            <a:endCxn id="27" idx="1"/>
          </p:cNvCxnSpPr>
          <p:nvPr/>
        </p:nvCxnSpPr>
        <p:spPr bwMode="auto">
          <a:xfrm rot="10800000">
            <a:off x="6025012" y="3047990"/>
            <a:ext cx="334565" cy="2063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43"/>
          <p:cNvCxnSpPr>
            <a:cxnSpLocks noChangeShapeType="1"/>
            <a:stCxn id="30" idx="1"/>
            <a:endCxn id="29" idx="1"/>
          </p:cNvCxnSpPr>
          <p:nvPr/>
        </p:nvCxnSpPr>
        <p:spPr bwMode="auto">
          <a:xfrm rot="16200000" flipH="1">
            <a:off x="6294290" y="3317269"/>
            <a:ext cx="303213" cy="15479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45"/>
          <p:cNvCxnSpPr>
            <a:cxnSpLocks noChangeShapeType="1"/>
            <a:stCxn id="30" idx="0"/>
            <a:endCxn id="31" idx="2"/>
          </p:cNvCxnSpPr>
          <p:nvPr/>
        </p:nvCxnSpPr>
        <p:spPr bwMode="auto">
          <a:xfrm>
            <a:off x="6516738" y="3068627"/>
            <a:ext cx="2428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47"/>
          <p:cNvCxnSpPr>
            <a:cxnSpLocks noChangeShapeType="1"/>
            <a:stCxn id="30" idx="0"/>
            <a:endCxn id="32" idx="3"/>
          </p:cNvCxnSpPr>
          <p:nvPr/>
        </p:nvCxnSpPr>
        <p:spPr bwMode="auto">
          <a:xfrm flipV="1">
            <a:off x="6516738" y="2690803"/>
            <a:ext cx="44054" cy="37782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407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650" y="66675"/>
            <a:ext cx="4743450" cy="733425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Example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307764"/>
              </p:ext>
            </p:extLst>
          </p:nvPr>
        </p:nvGraphicFramePr>
        <p:xfrm>
          <a:off x="2286000" y="1371600"/>
          <a:ext cx="4857751" cy="2171699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28650"/>
                <a:gridCol w="1600200"/>
                <a:gridCol w="1336472"/>
                <a:gridCol w="1292429"/>
              </a:tblGrid>
              <a:tr h="6546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Points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X1 (Acid Durability )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X2(strength)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Y=Classification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</a:tr>
              <a:tr h="37926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P1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BAD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</a:tr>
              <a:tr h="37926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P2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BAD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</a:tr>
              <a:tr h="37926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P3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GOOD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</a:tr>
              <a:tr h="37926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P4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GOOD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pic>
        <p:nvPicPr>
          <p:cNvPr id="6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08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650" y="66675"/>
            <a:ext cx="4743450" cy="733425"/>
          </a:xfrm>
        </p:spPr>
        <p:txBody>
          <a:bodyPr/>
          <a:lstStyle/>
          <a:p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KNN Example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249956"/>
              </p:ext>
            </p:extLst>
          </p:nvPr>
        </p:nvGraphicFramePr>
        <p:xfrm>
          <a:off x="1943100" y="1657350"/>
          <a:ext cx="5143500" cy="16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1600200"/>
                <a:gridCol w="1371600"/>
                <a:gridCol w="1314450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Points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X1(Acid Durability)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X2(Strength)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Y(Classification)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P1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BAD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P2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BAD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P3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GOOD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P4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GOOD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P5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?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pic>
        <p:nvPicPr>
          <p:cNvPr id="6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91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950" y="66675"/>
            <a:ext cx="4629150" cy="630555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Scatter Plot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296" y="1200151"/>
            <a:ext cx="6029408" cy="3394472"/>
          </a:xfrm>
        </p:spPr>
      </p:pic>
      <p:pic>
        <p:nvPicPr>
          <p:cNvPr id="6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461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533</Words>
  <Application>Microsoft Office PowerPoint</Application>
  <PresentationFormat>On-screen Show (16:9)</PresentationFormat>
  <Paragraphs>222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Lato</vt:lpstr>
      <vt:lpstr>Cambria Math</vt:lpstr>
      <vt:lpstr>Arial</vt:lpstr>
      <vt:lpstr>Carlito</vt:lpstr>
      <vt:lpstr>Raleway</vt:lpstr>
      <vt:lpstr>Times New Roman</vt:lpstr>
      <vt:lpstr>Swiss</vt:lpstr>
      <vt:lpstr>Data Science &amp; Machine Learning K- Nearest Neighbour</vt:lpstr>
      <vt:lpstr>Nearest Neighbor Search</vt:lpstr>
      <vt:lpstr>K-NN</vt:lpstr>
      <vt:lpstr>K-NN</vt:lpstr>
      <vt:lpstr>K-NN</vt:lpstr>
      <vt:lpstr>K-NN</vt:lpstr>
      <vt:lpstr>Example</vt:lpstr>
      <vt:lpstr>KNN Example</vt:lpstr>
      <vt:lpstr>Scatter Plot</vt:lpstr>
      <vt:lpstr>Euclidean Distance From Each Point</vt:lpstr>
      <vt:lpstr>3 Nearest NeighBour</vt:lpstr>
      <vt:lpstr>KNN Classification</vt:lpstr>
      <vt:lpstr>Variation In KNN</vt:lpstr>
      <vt:lpstr>Different Values of K</vt:lpstr>
      <vt:lpstr>K-Nearest Neighbor</vt:lpstr>
      <vt:lpstr>1-Nearest Neighbor</vt:lpstr>
      <vt:lpstr>3-Nearest Neighbor</vt:lpstr>
      <vt:lpstr>Instance-Based Classifiers</vt:lpstr>
      <vt:lpstr>Instance Based Classifiers</vt:lpstr>
      <vt:lpstr>Nearest Neighbor Classifiers</vt:lpstr>
      <vt:lpstr>Nearest-Neighbor Classifiers</vt:lpstr>
      <vt:lpstr>Definition of Nearest Neighbor</vt:lpstr>
      <vt:lpstr>1 nearest-neighbor Voronoi Diagram</vt:lpstr>
      <vt:lpstr>Goals for next meeting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Machine Learning</dc:title>
  <cp:lastModifiedBy>net</cp:lastModifiedBy>
  <cp:revision>60</cp:revision>
  <dcterms:modified xsi:type="dcterms:W3CDTF">2022-05-02T08:55:58Z</dcterms:modified>
</cp:coreProperties>
</file>