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5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2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5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9E1F-8700-49D5-AC1F-EA098817FBC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4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4B84E1-55E1-11FA-8E65-51BF6F83A3A6}"/>
              </a:ext>
            </a:extLst>
          </p:cNvPr>
          <p:cNvSpPr txBox="1"/>
          <p:nvPr/>
        </p:nvSpPr>
        <p:spPr>
          <a:xfrm>
            <a:off x="2362746" y="1018252"/>
            <a:ext cx="7733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IN" sz="80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704F2D-A2C4-2848-F555-8E3E9C15DFB8}"/>
              </a:ext>
            </a:extLst>
          </p:cNvPr>
          <p:cNvSpPr txBox="1"/>
          <p:nvPr/>
        </p:nvSpPr>
        <p:spPr>
          <a:xfrm>
            <a:off x="1197760" y="4548515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Saxena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9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95B1DF-A63F-768E-19F3-401D5C2F1B26}"/>
              </a:ext>
            </a:extLst>
          </p:cNvPr>
          <p:cNvSpPr txBox="1"/>
          <p:nvPr/>
        </p:nvSpPr>
        <p:spPr>
          <a:xfrm>
            <a:off x="414338" y="1208633"/>
            <a:ext cx="5319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  <a:p>
            <a:pPr algn="ctr"/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ime Series Data Analysis - Overview, Causal Questions, Correlation">
            <a:extLst>
              <a:ext uri="{FF2B5EF4-FFF2-40B4-BE49-F238E27FC236}">
                <a16:creationId xmlns:a16="http://schemas.microsoft.com/office/drawing/2014/main" xmlns="" id="{4D7006E1-1A0B-4CC4-DCAA-84373336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1504950"/>
            <a:ext cx="540515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51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994FF1-1F69-DBF3-3E75-E441B0DF0429}"/>
              </a:ext>
            </a:extLst>
          </p:cNvPr>
          <p:cNvSpPr txBox="1"/>
          <p:nvPr/>
        </p:nvSpPr>
        <p:spPr>
          <a:xfrm>
            <a:off x="533401" y="723900"/>
            <a:ext cx="5715000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is a specific way of analyzing a sequence of data points collected over an interval of time.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 descr="What is a Random Forest? | TIBCO Software">
            <a:extLst>
              <a:ext uri="{FF2B5EF4-FFF2-40B4-BE49-F238E27FC236}">
                <a16:creationId xmlns:a16="http://schemas.microsoft.com/office/drawing/2014/main" xmlns="" id="{0D3778D0-49C2-F4F1-22FE-EBD2A4DC7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0" name="Picture 12" descr="APPLICATION OF TIME SERIES ANALYSIS IN FINANCIAL ECONOMICS – Statswork">
            <a:extLst>
              <a:ext uri="{FF2B5EF4-FFF2-40B4-BE49-F238E27FC236}">
                <a16:creationId xmlns:a16="http://schemas.microsoft.com/office/drawing/2014/main" xmlns="" id="{7909D90C-5E07-6CD8-9FD2-C9FC36E6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1876425"/>
            <a:ext cx="4038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4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7C460FD-336F-E519-FD3A-E9EA355BF907}"/>
              </a:ext>
            </a:extLst>
          </p:cNvPr>
          <p:cNvSpPr txBox="1"/>
          <p:nvPr/>
        </p:nvSpPr>
        <p:spPr>
          <a:xfrm>
            <a:off x="923925" y="590550"/>
            <a:ext cx="1002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examples</a:t>
            </a: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ADCFB4-BBB5-348C-3E8B-88C1F6896198}"/>
              </a:ext>
            </a:extLst>
          </p:cNvPr>
          <p:cNvSpPr txBox="1"/>
          <p:nvPr/>
        </p:nvSpPr>
        <p:spPr>
          <a:xfrm>
            <a:off x="1219200" y="1581149"/>
            <a:ext cx="9639300" cy="505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measurements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readings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rate monitoring (EKG)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 monitoring (EEG)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Quarterly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prices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stock trading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forecasts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3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99685C-E698-33C4-B38F-3F359B2DFD8F}"/>
              </a:ext>
            </a:extLst>
          </p:cNvPr>
          <p:cNvSpPr txBox="1"/>
          <p:nvPr/>
        </p:nvSpPr>
        <p:spPr>
          <a:xfrm>
            <a:off x="1228725" y="714375"/>
            <a:ext cx="92392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Types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of time series analysis include: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Curve fitting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Explanative analysis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analysis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IN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02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AE4EAA-AA84-0F35-E22E-91CFB7ABEEAE}"/>
              </a:ext>
            </a:extLst>
          </p:cNvPr>
          <p:cNvSpPr txBox="1"/>
          <p:nvPr/>
        </p:nvSpPr>
        <p:spPr>
          <a:xfrm>
            <a:off x="381000" y="434459"/>
            <a:ext cx="1125855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</a:t>
            </a: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Further, time series data can be classified into two main categories: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time series data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time series data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variations</a:t>
            </a: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time series data, variations can occur sporadically throughout the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analysis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 </a:t>
            </a:r>
            <a:endParaRPr lang="en-IN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0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109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3</cp:revision>
  <dcterms:created xsi:type="dcterms:W3CDTF">2022-05-10T14:41:29Z</dcterms:created>
  <dcterms:modified xsi:type="dcterms:W3CDTF">2022-05-15T05:50:18Z</dcterms:modified>
</cp:coreProperties>
</file>