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1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E013-95BD-49BD-939B-77F9E04D335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C2EC-E69E-4475-A317-A000599E9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9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4B84E1-55E1-11FA-8E65-51BF6F83A3A6}"/>
              </a:ext>
            </a:extLst>
          </p:cNvPr>
          <p:cNvSpPr txBox="1"/>
          <p:nvPr/>
        </p:nvSpPr>
        <p:spPr>
          <a:xfrm>
            <a:off x="2362038" y="563752"/>
            <a:ext cx="751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IN" sz="36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704F2D-A2C4-2848-F555-8E3E9C15DFB8}"/>
              </a:ext>
            </a:extLst>
          </p:cNvPr>
          <p:cNvSpPr txBox="1"/>
          <p:nvPr/>
        </p:nvSpPr>
        <p:spPr>
          <a:xfrm>
            <a:off x="857250" y="4629150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Saxena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95B1DF-A63F-768E-19F3-401D5C2F1B26}"/>
              </a:ext>
            </a:extLst>
          </p:cNvPr>
          <p:cNvSpPr txBox="1"/>
          <p:nvPr/>
        </p:nvSpPr>
        <p:spPr>
          <a:xfrm>
            <a:off x="952499" y="1736635"/>
            <a:ext cx="10582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Regression</a:t>
            </a:r>
          </a:p>
          <a:p>
            <a:pPr algn="ctr"/>
            <a:r>
              <a:rPr lang="en-I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I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Regression</a:t>
            </a: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6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95B1DF-A63F-768E-19F3-401D5C2F1B26}"/>
              </a:ext>
            </a:extLst>
          </p:cNvPr>
          <p:cNvSpPr txBox="1"/>
          <p:nvPr/>
        </p:nvSpPr>
        <p:spPr>
          <a:xfrm>
            <a:off x="952500" y="1390649"/>
            <a:ext cx="10582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Regression</a:t>
            </a:r>
          </a:p>
          <a:p>
            <a:pPr algn="ctr"/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157281-280E-4994-A6B2-07D8F4D131C4}"/>
              </a:ext>
            </a:extLst>
          </p:cNvPr>
          <p:cNvSpPr txBox="1"/>
          <p:nvPr/>
        </p:nvSpPr>
        <p:spPr>
          <a:xfrm>
            <a:off x="190501" y="1000125"/>
            <a:ext cx="7077074" cy="403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is a supervised learning algorithm that is used to predict discrete values.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5DCDE2F-0FA5-6169-726E-A3E49A4B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1561610"/>
            <a:ext cx="4629150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8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4DD5E4-B986-732C-C592-F2D1F6538880}"/>
              </a:ext>
            </a:extLst>
          </p:cNvPr>
          <p:cNvSpPr txBox="1"/>
          <p:nvPr/>
        </p:nvSpPr>
        <p:spPr>
          <a:xfrm>
            <a:off x="457201" y="514349"/>
            <a:ext cx="74866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Support Vector Regression</a:t>
            </a:r>
          </a:p>
          <a:p>
            <a:pPr algn="l"/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to outliers.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model can be easily updated.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generalization capability, with high prediction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 easy.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35D658C5-1B46-5F17-78D7-3FCF5DA0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4" y="1890713"/>
            <a:ext cx="42005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4" y="360799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7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2C233E-77C8-B19F-79E3-11E0C75E7632}"/>
              </a:ext>
            </a:extLst>
          </p:cNvPr>
          <p:cNvSpPr txBox="1"/>
          <p:nvPr/>
        </p:nvSpPr>
        <p:spPr>
          <a:xfrm>
            <a:off x="542925" y="561975"/>
            <a:ext cx="10848975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Support Vector Regression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large datasets.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cases where the number of features for each data point exceeds the number of training data samples, the SVM will underperform.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model does not perform very well when the data set has more noise i.e. target classes are overlapping.</a:t>
            </a: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18733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66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997F9C-3F8C-CCA9-A2AB-02AA893367A2}"/>
              </a:ext>
            </a:extLst>
          </p:cNvPr>
          <p:cNvSpPr txBox="1"/>
          <p:nvPr/>
        </p:nvSpPr>
        <p:spPr>
          <a:xfrm>
            <a:off x="495300" y="676274"/>
            <a:ext cx="7305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of the Support Vector Machine (SVM) Algorithm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upport Vector Machine parameters">
            <a:extLst>
              <a:ext uri="{FF2B5EF4-FFF2-40B4-BE49-F238E27FC236}">
                <a16:creationId xmlns:a16="http://schemas.microsoft.com/office/drawing/2014/main" xmlns="" id="{2E88B21C-E84D-A504-9C88-49FE8F0D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0281"/>
            <a:ext cx="5130017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4" y="363659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37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A471D0-5FB8-1113-A51D-8CE626B30853}"/>
              </a:ext>
            </a:extLst>
          </p:cNvPr>
          <p:cNvSpPr txBox="1"/>
          <p:nvPr/>
        </p:nvSpPr>
        <p:spPr>
          <a:xfrm>
            <a:off x="295275" y="523875"/>
            <a:ext cx="727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SVR results (for higher resolution and smoother curve)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C4EE3C-8ED3-9AC5-FFCC-2EC8768B8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7" y="1678037"/>
            <a:ext cx="6147116" cy="175269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83E2EC13-EDCC-94ED-CDF9-FEEED98E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678037"/>
            <a:ext cx="434882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17" y="597826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94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148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4</cp:revision>
  <dcterms:created xsi:type="dcterms:W3CDTF">2022-05-09T13:05:35Z</dcterms:created>
  <dcterms:modified xsi:type="dcterms:W3CDTF">2022-05-15T05:47:04Z</dcterms:modified>
</cp:coreProperties>
</file>