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1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5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0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9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7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7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9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2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3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94D1-A6C3-433A-A2BE-DBED9EE9BE29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3A91-A9F5-4BE2-85C0-F7F9F5E11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41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Flowchar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4B84E1-55E1-11FA-8E65-51BF6F83A3A6}"/>
              </a:ext>
            </a:extLst>
          </p:cNvPr>
          <p:cNvSpPr txBox="1"/>
          <p:nvPr/>
        </p:nvSpPr>
        <p:spPr>
          <a:xfrm>
            <a:off x="2229397" y="874456"/>
            <a:ext cx="538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IN" sz="28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7704F2D-A2C4-2848-F555-8E3E9C15DFB8}"/>
              </a:ext>
            </a:extLst>
          </p:cNvPr>
          <p:cNvSpPr txBox="1"/>
          <p:nvPr/>
        </p:nvSpPr>
        <p:spPr>
          <a:xfrm>
            <a:off x="1588285" y="4358015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Mentor –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 Saxena</a:t>
            </a: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95B1DF-A63F-768E-19F3-401D5C2F1B26}"/>
              </a:ext>
            </a:extLst>
          </p:cNvPr>
          <p:cNvSpPr txBox="1"/>
          <p:nvPr/>
        </p:nvSpPr>
        <p:spPr>
          <a:xfrm>
            <a:off x="1424796" y="1397676"/>
            <a:ext cx="66730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pPr algn="ctr"/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0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3D404EB-E89E-49B1-5D30-41DB374757CC}"/>
              </a:ext>
            </a:extLst>
          </p:cNvPr>
          <p:cNvSpPr txBox="1"/>
          <p:nvPr/>
        </p:nvSpPr>
        <p:spPr>
          <a:xfrm>
            <a:off x="819149" y="463034"/>
            <a:ext cx="837247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 Building</a:t>
            </a: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all the basic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('/Users/ML/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/Social.csv')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data.head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next step is to split the dataset into training and test.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feature scaling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sz="2400" b="1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 the model in the Decision Tree classifier.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0AED5A0B-14FD-CD50-45F0-2D1676271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CAD60BC-AA93-68F6-B229-AE5F068B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21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D1B63F-61EF-311A-A961-C476165E0FE4}"/>
              </a:ext>
            </a:extLst>
          </p:cNvPr>
          <p:cNvSpPr txBox="1"/>
          <p:nvPr/>
        </p:nvSpPr>
        <p:spPr>
          <a:xfrm>
            <a:off x="561974" y="615434"/>
            <a:ext cx="111156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and check accuracy.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model prediction results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b="1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tree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5B53566B-09C7-F0F3-026F-EB2E687A1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="" xmlns:a16="http://schemas.microsoft.com/office/drawing/2014/main" id="{46356D2C-B251-06F5-44D3-4E9149342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653534"/>
            <a:ext cx="38671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4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595B1DF-A63F-768E-19F3-401D5C2F1B26}"/>
              </a:ext>
            </a:extLst>
          </p:cNvPr>
          <p:cNvSpPr txBox="1"/>
          <p:nvPr/>
        </p:nvSpPr>
        <p:spPr>
          <a:xfrm>
            <a:off x="804864" y="1659285"/>
            <a:ext cx="57007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pPr algn="ctr"/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achine Learning Decision Tree Classification Algorithm - Javatpoint">
            <a:extLst>
              <a:ext uri="{FF2B5EF4-FFF2-40B4-BE49-F238E27FC236}">
                <a16:creationId xmlns="" xmlns:a16="http://schemas.microsoft.com/office/drawing/2014/main" id="{D035A900-B2BB-A7CB-2549-F4E79D44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581150"/>
            <a:ext cx="4752975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90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B3FDC6-4F1B-9F5D-54E3-D8015C16EACF}"/>
              </a:ext>
            </a:extLst>
          </p:cNvPr>
          <p:cNvSpPr txBox="1"/>
          <p:nvPr/>
        </p:nvSpPr>
        <p:spPr>
          <a:xfrm>
            <a:off x="504825" y="1381124"/>
            <a:ext cx="5591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a </a:t>
            </a:r>
            <a:r>
              <a:rPr lang="en-US" sz="32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Flowchart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flowchart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-like structure in which each internal node represents a "test" on an attribute, each branch represents the outcome of the test, and each leaf node represents a class label.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1185C91A-21EA-5C6D-B100-D89B0C20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4" y="1171575"/>
            <a:ext cx="3629025" cy="428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19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8D6DA8-F621-52A2-3181-1F019D17F124}"/>
              </a:ext>
            </a:extLst>
          </p:cNvPr>
          <p:cNvSpPr txBox="1"/>
          <p:nvPr/>
        </p:nvSpPr>
        <p:spPr>
          <a:xfrm>
            <a:off x="523875" y="495300"/>
            <a:ext cx="11163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Decision Tree</a:t>
            </a:r>
          </a:p>
          <a:p>
            <a:pPr algn="just"/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to understand.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solving decision-related problems.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to think about all the possible outcomes for a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less requirement of data cleaning compared to other algorithms.</a:t>
            </a:r>
          </a:p>
        </p:txBody>
      </p:sp>
      <p:pic>
        <p:nvPicPr>
          <p:cNvPr id="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272238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91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9FD3F5-5DF2-04D4-C5CA-761D100D9C22}"/>
              </a:ext>
            </a:extLst>
          </p:cNvPr>
          <p:cNvSpPr txBox="1"/>
          <p:nvPr/>
        </p:nvSpPr>
        <p:spPr>
          <a:xfrm>
            <a:off x="323850" y="533400"/>
            <a:ext cx="11534775" cy="468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the Decision Tree</a:t>
            </a:r>
          </a:p>
          <a:p>
            <a:pPr algn="just"/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contains lots of layers, which makes it complex.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may have an overfitting issue, which can be resolved using the 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more class labels, the computational complexity of the decision tree may increase.</a:t>
            </a:r>
          </a:p>
        </p:txBody>
      </p:sp>
      <p:pic>
        <p:nvPicPr>
          <p:cNvPr id="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21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D991E9-4A39-F0FC-2463-2306FE8C0059}"/>
              </a:ext>
            </a:extLst>
          </p:cNvPr>
          <p:cNvSpPr txBox="1"/>
          <p:nvPr/>
        </p:nvSpPr>
        <p:spPr>
          <a:xfrm>
            <a:off x="495300" y="561974"/>
            <a:ext cx="11315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Decision Tree</a:t>
            </a: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step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Fitting a Decision-Tree algorithm to the Training set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test result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of the result(Creation of Confusion matrix)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test set result.</a:t>
            </a:r>
          </a:p>
          <a:p>
            <a:pPr algn="just"/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62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7A5109-1324-721C-6A29-2A42F07EF6EF}"/>
              </a:ext>
            </a:extLst>
          </p:cNvPr>
          <p:cNvSpPr txBox="1"/>
          <p:nvPr/>
        </p:nvSpPr>
        <p:spPr>
          <a:xfrm>
            <a:off x="419100" y="561975"/>
            <a:ext cx="11410950" cy="442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Intuition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Node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 Node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Child Node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48300B1F-9D8D-90D9-FBC7-A67302C99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981200"/>
            <a:ext cx="39052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="" xmlns:a16="http://schemas.microsoft.com/office/drawing/2014/main" id="{49BD2A6F-3434-7B9A-1B9F-BBBD6864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35" y="1981200"/>
            <a:ext cx="3891365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449CC3-D9FD-2B16-CB6B-F631F21F9799}"/>
              </a:ext>
            </a:extLst>
          </p:cNvPr>
          <p:cNvSpPr txBox="1"/>
          <p:nvPr/>
        </p:nvSpPr>
        <p:spPr>
          <a:xfrm>
            <a:off x="7991475" y="1333500"/>
            <a:ext cx="3448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Geometrically,</a:t>
            </a:r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75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A6C2CBB-44EC-B5B2-621B-75392BCBE11E}"/>
              </a:ext>
            </a:extLst>
          </p:cNvPr>
          <p:cNvSpPr txBox="1"/>
          <p:nvPr/>
        </p:nvSpPr>
        <p:spPr>
          <a:xfrm>
            <a:off x="438150" y="386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Entropy (ID3)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9167C2E9-FE05-07BF-A086-121B5FEA9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56234"/>
            <a:ext cx="3476625" cy="29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="" xmlns:a16="http://schemas.microsoft.com/office/drawing/2014/main" id="{D5C5A494-E2D6-94B8-7237-1A5204DF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42517"/>
            <a:ext cx="41719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84478D6-CB76-658F-DB23-F8F81090E33F}"/>
              </a:ext>
            </a:extLst>
          </p:cNvPr>
          <p:cNvSpPr txBox="1"/>
          <p:nvPr/>
        </p:nvSpPr>
        <p:spPr>
          <a:xfrm>
            <a:off x="438150" y="43963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(ID3)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="" xmlns:a16="http://schemas.microsoft.com/office/drawing/2014/main" id="{52056697-76AD-1929-62F9-558FCEB0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419725"/>
            <a:ext cx="424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84" y="149134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5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045AB6E-6284-68DF-F909-DCD5F937876C}"/>
              </a:ext>
            </a:extLst>
          </p:cNvPr>
          <p:cNvSpPr txBox="1"/>
          <p:nvPr/>
        </p:nvSpPr>
        <p:spPr>
          <a:xfrm>
            <a:off x="571500" y="18130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Gini Impurity (CART)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433135A3-79A0-090F-A838-E85B6AA8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881313"/>
            <a:ext cx="2381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="" xmlns:a16="http://schemas.microsoft.com/office/drawing/2014/main" id="{17BE38A8-8BE6-B5B8-57E2-8FD70F16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813092"/>
            <a:ext cx="3119437" cy="26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47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223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saxena</dc:creator>
  <cp:lastModifiedBy>Windows User</cp:lastModifiedBy>
  <cp:revision>4</cp:revision>
  <dcterms:created xsi:type="dcterms:W3CDTF">2022-05-09T14:11:24Z</dcterms:created>
  <dcterms:modified xsi:type="dcterms:W3CDTF">2022-05-15T13:33:52Z</dcterms:modified>
</cp:coreProperties>
</file>