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-82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9E1F-8700-49D5-AC1F-EA098817FBC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9DE-FA01-447C-8763-3C51F9B79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75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9E1F-8700-49D5-AC1F-EA098817FBC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9DE-FA01-447C-8763-3C51F9B79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82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9E1F-8700-49D5-AC1F-EA098817FBC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9DE-FA01-447C-8763-3C51F9B79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05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9E1F-8700-49D5-AC1F-EA098817FBC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9DE-FA01-447C-8763-3C51F9B79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44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9E1F-8700-49D5-AC1F-EA098817FBC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9DE-FA01-447C-8763-3C51F9B79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09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9E1F-8700-49D5-AC1F-EA098817FBC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9DE-FA01-447C-8763-3C51F9B79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58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9E1F-8700-49D5-AC1F-EA098817FBC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9DE-FA01-447C-8763-3C51F9B79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72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9E1F-8700-49D5-AC1F-EA098817FBC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9DE-FA01-447C-8763-3C51F9B79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51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9E1F-8700-49D5-AC1F-EA098817FBC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9DE-FA01-447C-8763-3C51F9B79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2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9E1F-8700-49D5-AC1F-EA098817FBC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9DE-FA01-447C-8763-3C51F9B79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74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9E1F-8700-49D5-AC1F-EA098817FBC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9DE-FA01-447C-8763-3C51F9B79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30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F9E1F-8700-49D5-AC1F-EA098817FBC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69DE-FA01-447C-8763-3C51F9B79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744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595B1DF-A63F-768E-19F3-401D5C2F1B26}"/>
              </a:ext>
            </a:extLst>
          </p:cNvPr>
          <p:cNvSpPr txBox="1"/>
          <p:nvPr/>
        </p:nvSpPr>
        <p:spPr>
          <a:xfrm>
            <a:off x="395288" y="1494383"/>
            <a:ext cx="57007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</a:p>
          <a:p>
            <a:pPr algn="ctr"/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</a:p>
          <a:p>
            <a:pPr algn="ctr"/>
            <a:endParaRPr lang="en-IN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andom forest - Wikipedia">
            <a:extLst>
              <a:ext uri="{FF2B5EF4-FFF2-40B4-BE49-F238E27FC236}">
                <a16:creationId xmlns="" xmlns:a16="http://schemas.microsoft.com/office/drawing/2014/main" id="{5630A665-FA68-0056-5B67-780A57846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208633"/>
            <a:ext cx="5019675" cy="376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3087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051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7994FF1-1F69-DBF3-3E75-E441B0DF0429}"/>
              </a:ext>
            </a:extLst>
          </p:cNvPr>
          <p:cNvSpPr txBox="1"/>
          <p:nvPr/>
        </p:nvSpPr>
        <p:spPr>
          <a:xfrm>
            <a:off x="533400" y="723900"/>
            <a:ext cx="6219825" cy="5049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random forest is a machine learning technique that’s used to solve regression and classification problems.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6" descr="What is a Random Forest? | TIBCO Software">
            <a:extLst>
              <a:ext uri="{FF2B5EF4-FFF2-40B4-BE49-F238E27FC236}">
                <a16:creationId xmlns="" xmlns:a16="http://schemas.microsoft.com/office/drawing/2014/main" id="{0D3778D0-49C2-F4F1-22FE-EBD2A4DC78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6" name="Picture 8" descr="Random Forest vs Decision Tree | Top 10 Differences You Should Know">
            <a:extLst>
              <a:ext uri="{FF2B5EF4-FFF2-40B4-BE49-F238E27FC236}">
                <a16:creationId xmlns="" xmlns:a16="http://schemas.microsoft.com/office/drawing/2014/main" id="{F0DD610B-6C9B-5FBD-78AC-F13431309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43075"/>
            <a:ext cx="5238750" cy="248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A6E8978-E8FC-D3BD-B822-3C835886ECFA}"/>
              </a:ext>
            </a:extLst>
          </p:cNvPr>
          <p:cNvSpPr/>
          <p:nvPr/>
        </p:nvSpPr>
        <p:spPr>
          <a:xfrm>
            <a:off x="9715500" y="4095750"/>
            <a:ext cx="1543050" cy="114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3087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740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7C460FD-336F-E519-FD3A-E9EA355BF907}"/>
              </a:ext>
            </a:extLst>
          </p:cNvPr>
          <p:cNvSpPr txBox="1"/>
          <p:nvPr/>
        </p:nvSpPr>
        <p:spPr>
          <a:xfrm>
            <a:off x="923925" y="590550"/>
            <a:ext cx="1002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of a Random Forest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DADCFB4-BBB5-348C-3E8B-88C1F6896198}"/>
              </a:ext>
            </a:extLst>
          </p:cNvPr>
          <p:cNvSpPr txBox="1"/>
          <p:nvPr/>
        </p:nvSpPr>
        <p:spPr>
          <a:xfrm>
            <a:off x="1219200" y="1581149"/>
            <a:ext cx="9639300" cy="3697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more accurate than the decision tree.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effective way of handling missing data.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produce a reasonable prediction without hyper-       parameter tuning.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solves the issue of overfitting in decision trees.</a:t>
            </a:r>
          </a:p>
        </p:txBody>
      </p:sp>
      <p:pic>
        <p:nvPicPr>
          <p:cNvPr id="4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3087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53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A99685C-E698-33C4-B38F-3F359B2DFD8F}"/>
              </a:ext>
            </a:extLst>
          </p:cNvPr>
          <p:cNvSpPr txBox="1"/>
          <p:nvPr/>
        </p:nvSpPr>
        <p:spPr>
          <a:xfrm>
            <a:off x="1228725" y="714375"/>
            <a:ext cx="92392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random forest algorithm works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are the building blocks of a random forest algorithm.</a:t>
            </a:r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Decision Tree Nodes">
            <a:extLst>
              <a:ext uri="{FF2B5EF4-FFF2-40B4-BE49-F238E27FC236}">
                <a16:creationId xmlns="" xmlns:a16="http://schemas.microsoft.com/office/drawing/2014/main" id="{EB1216C3-0000-BE97-B2AD-2D1B140E3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2562225"/>
            <a:ext cx="454342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3087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02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FAE4EAA-AA84-0F35-E22E-91CFB7ABEEAE}"/>
              </a:ext>
            </a:extLst>
          </p:cNvPr>
          <p:cNvSpPr txBox="1"/>
          <p:nvPr/>
        </p:nvSpPr>
        <p:spPr>
          <a:xfrm>
            <a:off x="3438525" y="43445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in random forests</a:t>
            </a:r>
          </a:p>
        </p:txBody>
      </p:sp>
      <p:pic>
        <p:nvPicPr>
          <p:cNvPr id="4098" name="Picture 2" descr="Random Forest Classifier">
            <a:extLst>
              <a:ext uri="{FF2B5EF4-FFF2-40B4-BE49-F238E27FC236}">
                <a16:creationId xmlns="" xmlns:a16="http://schemas.microsoft.com/office/drawing/2014/main" id="{4CA4D61A-6C09-F4C0-0F5F-B32948CAC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35138"/>
            <a:ext cx="5567887" cy="311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xample of Random Forest Classifier">
            <a:extLst>
              <a:ext uri="{FF2B5EF4-FFF2-40B4-BE49-F238E27FC236}">
                <a16:creationId xmlns="" xmlns:a16="http://schemas.microsoft.com/office/drawing/2014/main" id="{DD8B6BC5-C394-1DEE-CB1A-77EC3CDDF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1735138"/>
            <a:ext cx="4591050" cy="382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775" y="3087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02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14D16A4-E1F4-D061-142E-CAE8220786C5}"/>
              </a:ext>
            </a:extLst>
          </p:cNvPr>
          <p:cNvSpPr txBox="1"/>
          <p:nvPr/>
        </p:nvSpPr>
        <p:spPr>
          <a:xfrm>
            <a:off x="3648075" y="39635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random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6B73A07-7C12-9B0A-F038-BC980D7EAF9B}"/>
              </a:ext>
            </a:extLst>
          </p:cNvPr>
          <p:cNvSpPr txBox="1"/>
          <p:nvPr/>
        </p:nvSpPr>
        <p:spPr>
          <a:xfrm>
            <a:off x="1000125" y="2056744"/>
            <a:ext cx="99536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Market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 commerce</a:t>
            </a:r>
          </a:p>
        </p:txBody>
      </p:sp>
      <p:pic>
        <p:nvPicPr>
          <p:cNvPr id="5122" name="Picture 2" descr="What is Random Forest? | IBM">
            <a:extLst>
              <a:ext uri="{FF2B5EF4-FFF2-40B4-BE49-F238E27FC236}">
                <a16:creationId xmlns="" xmlns:a16="http://schemas.microsoft.com/office/drawing/2014/main" id="{5D565908-933C-1F65-7C7A-6013911D2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1952625"/>
            <a:ext cx="7586261" cy="353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3087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751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555F6C9-6ECC-51ED-E614-D8F0F4A542F3}"/>
              </a:ext>
            </a:extLst>
          </p:cNvPr>
          <p:cNvSpPr txBox="1"/>
          <p:nvPr/>
        </p:nvSpPr>
        <p:spPr>
          <a:xfrm>
            <a:off x="781049" y="617487"/>
            <a:ext cx="10715625" cy="4477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random forest</a:t>
            </a:r>
          </a:p>
          <a:p>
            <a:pPr algn="ctr"/>
            <a:endParaRPr lang="en-US" sz="4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perform both regression and classification tasks.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good predictions that can be understood easily.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handle large datasets efficiently.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a higher level of accuracy in predicting outcomes over the decision tree algorithm.</a:t>
            </a:r>
          </a:p>
        </p:txBody>
      </p:sp>
      <p:pic>
        <p:nvPicPr>
          <p:cNvPr id="4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3087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279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E35F701-97B0-C1D9-153B-8799E3409FC0}"/>
              </a:ext>
            </a:extLst>
          </p:cNvPr>
          <p:cNvSpPr txBox="1"/>
          <p:nvPr/>
        </p:nvSpPr>
        <p:spPr>
          <a:xfrm>
            <a:off x="962025" y="914311"/>
            <a:ext cx="10267950" cy="2169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random forest</a:t>
            </a:r>
          </a:p>
          <a:p>
            <a:pPr algn="ctr"/>
            <a:endParaRPr lang="en-US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more resources are required for computation.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consumes more time compared to a decision tree algorithm.</a:t>
            </a:r>
          </a:p>
        </p:txBody>
      </p:sp>
      <p:pic>
        <p:nvPicPr>
          <p:cNvPr id="4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3087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953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158</Words>
  <Application>Microsoft Office PowerPoint</Application>
  <PresentationFormat>Custom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stuti saxena</dc:creator>
  <cp:lastModifiedBy>Windows User</cp:lastModifiedBy>
  <cp:revision>4</cp:revision>
  <dcterms:created xsi:type="dcterms:W3CDTF">2022-05-10T14:41:29Z</dcterms:created>
  <dcterms:modified xsi:type="dcterms:W3CDTF">2022-05-17T13:32:23Z</dcterms:modified>
</cp:coreProperties>
</file>