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471" r:id="rId2"/>
    <p:sldId id="469" r:id="rId3"/>
    <p:sldId id="474" r:id="rId4"/>
    <p:sldId id="475" r:id="rId5"/>
    <p:sldId id="476" r:id="rId6"/>
    <p:sldId id="477" r:id="rId7"/>
    <p:sldId id="478" r:id="rId8"/>
    <p:sldId id="482" r:id="rId9"/>
    <p:sldId id="481" r:id="rId10"/>
    <p:sldId id="479" r:id="rId11"/>
    <p:sldId id="480" r:id="rId12"/>
    <p:sldId id="485" r:id="rId13"/>
    <p:sldId id="487" r:id="rId14"/>
    <p:sldId id="488" r:id="rId15"/>
    <p:sldId id="490" r:id="rId16"/>
    <p:sldId id="491" r:id="rId17"/>
    <p:sldId id="492" r:id="rId18"/>
  </p:sldIdLst>
  <p:sldSz cx="9144000" cy="5143500" type="screen16x9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eorgia" pitchFamily="18" charset="0"/>
      <p:regular r:id="rId24"/>
      <p:bold r:id="rId25"/>
      <p:italic r:id="rId26"/>
      <p:boldItalic r:id="rId27"/>
    </p:embeddedFont>
    <p:embeddedFont>
      <p:font typeface="Nunito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8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00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hyperlink" Target="https://www.mladdict.com/linear-regression-sim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still.pub/2016/handwrit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reators.aiva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Neural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4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Simulators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www.mladdict.com/linear-regression-simulator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3"/>
              </a:rPr>
              <a:t>https://playground.tensorflow.org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4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activity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Ask 20 students to make a neural network and let them pass some chits to understand how NN works.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876625"/>
            <a:ext cx="6334125" cy="156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8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0"/>
            <a:ext cx="7505700" cy="33654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one is allowed to talk or discuss till the game ends.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layer should sit distant to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The </a:t>
            </a:r>
            <a:r>
              <a:rPr lang="en-US" dirty="0"/>
              <a:t>image should only be shown to the Input layer and no one </a:t>
            </a:r>
            <a:r>
              <a:rPr lang="en-US" dirty="0" smtClean="0"/>
              <a:t>else.</a:t>
            </a:r>
          </a:p>
          <a:p>
            <a:r>
              <a:rPr lang="en-US" dirty="0" smtClean="0"/>
              <a:t>One </a:t>
            </a:r>
            <a:r>
              <a:rPr lang="en-US" dirty="0"/>
              <a:t>needs to process the data as fast as possible, hence not take much time can be</a:t>
            </a:r>
            <a:br>
              <a:rPr lang="en-US" dirty="0"/>
            </a:br>
            <a:r>
              <a:rPr lang="en-US" dirty="0"/>
              <a:t>taken to write and pass on the </a:t>
            </a:r>
            <a:r>
              <a:rPr lang="en-US" dirty="0" smtClean="0"/>
              <a:t>chits.</a:t>
            </a:r>
          </a:p>
          <a:p>
            <a:r>
              <a:rPr lang="en-US" dirty="0" smtClean="0"/>
              <a:t>Input </a:t>
            </a:r>
            <a:r>
              <a:rPr lang="en-US" dirty="0"/>
              <a:t>layer nodes cannot discuss the image shown with each other. Everyone has to</a:t>
            </a:r>
            <a:br>
              <a:rPr lang="en-US" dirty="0"/>
            </a:br>
            <a:r>
              <a:rPr lang="en-US" dirty="0"/>
              <a:t>use their own </a:t>
            </a:r>
            <a:r>
              <a:rPr lang="en-US" dirty="0" smtClean="0"/>
              <a:t>discretion.</a:t>
            </a:r>
          </a:p>
          <a:p>
            <a:r>
              <a:rPr lang="en-US" dirty="0" smtClean="0"/>
              <a:t>Only </a:t>
            </a:r>
            <a:r>
              <a:rPr lang="en-US" dirty="0"/>
              <a:t>one word per </a:t>
            </a:r>
            <a:r>
              <a:rPr lang="en-US" dirty="0" smtClean="0"/>
              <a:t>chit is allowed.</a:t>
            </a:r>
          </a:p>
          <a:p>
            <a:r>
              <a:rPr lang="en-US" dirty="0" smtClean="0"/>
              <a:t>Once </a:t>
            </a:r>
            <a:r>
              <a:rPr lang="en-US" dirty="0"/>
              <a:t>the task of a layer is finished, that layer needs to go and sit aside and not </a:t>
            </a:r>
            <a:r>
              <a:rPr lang="en-US" dirty="0" smtClean="0"/>
              <a:t>disturb others </a:t>
            </a:r>
            <a:r>
              <a:rPr lang="en-US" dirty="0"/>
              <a:t>till the game ends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9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2 Handwriting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https://distill.pub/2016/handwriting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dirty="0" smtClean="0"/>
              <a:t>Try to write something and NN will give suggestions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6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your own music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https://creators.aiva.ai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35" y="2176298"/>
            <a:ext cx="5400000" cy="23673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7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57197"/>
          </a:xfrm>
        </p:spPr>
        <p:txBody>
          <a:bodyPr/>
          <a:lstStyle/>
          <a:p>
            <a:r>
              <a:rPr lang="en-US" dirty="0" smtClean="0"/>
              <a:t>AI Project Cycle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709530"/>
            <a:ext cx="7505700" cy="2729195"/>
          </a:xfrm>
        </p:spPr>
        <p:txBody>
          <a:bodyPr>
            <a:normAutofit/>
          </a:bodyPr>
          <a:lstStyle/>
          <a:p>
            <a:r>
              <a:rPr lang="en-US" dirty="0" smtClean="0"/>
              <a:t>Problem Scoping</a:t>
            </a:r>
          </a:p>
          <a:p>
            <a:r>
              <a:rPr lang="en-US" dirty="0" smtClean="0"/>
              <a:t>Data Acquisition </a:t>
            </a:r>
          </a:p>
          <a:p>
            <a:r>
              <a:rPr lang="en-US" dirty="0" smtClean="0"/>
              <a:t>Data Exploration </a:t>
            </a:r>
          </a:p>
          <a:p>
            <a:r>
              <a:rPr lang="en-US" dirty="0" smtClean="0"/>
              <a:t>Data Modeling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9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project Cycle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IT Project Cycle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01" y="2299092"/>
            <a:ext cx="6160668" cy="2139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3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project Cycle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65" y="1481177"/>
            <a:ext cx="4394095" cy="3427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Neurons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601710" cy="28668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majority of the input signal to a neuron is received via the dendrites.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about 1,000 to 10,000 connections that are formed by other neurons to these dendrites.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from the connections, called synapses, propagate through the dendrite into the cell body.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1026" name="Picture 2" descr="https://miro.medium.com/max/3840/1*9B8ppwbZ4gJvsQj9dxrL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23" y="1422064"/>
            <a:ext cx="4320000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single neuron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single neuron is </a:t>
            </a:r>
            <a:r>
              <a:rPr lang="en-US" dirty="0"/>
              <a:t>the building block of artificial neural </a:t>
            </a:r>
            <a:r>
              <a:rPr lang="en-US" dirty="0" smtClean="0"/>
              <a:t>networks. 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simplified model of the biological neurons in our </a:t>
            </a:r>
            <a:r>
              <a:rPr lang="en-US" dirty="0" smtClean="0"/>
              <a:t>brain.</a:t>
            </a:r>
          </a:p>
          <a:p>
            <a:r>
              <a:rPr lang="en-US" dirty="0" smtClean="0"/>
              <a:t>A </a:t>
            </a:r>
            <a:r>
              <a:rPr lang="en-US" dirty="0"/>
              <a:t>perceptron is the simplest neural network, one that is comprised of just one neuron.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perceptron algorithm was invented in 1958 by Frank Rosenblatt.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0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Perceptron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705174" cy="2062758"/>
          </a:xfrm>
        </p:spPr>
        <p:txBody>
          <a:bodyPr>
            <a:normAutofit/>
          </a:bodyPr>
          <a:lstStyle/>
          <a:p>
            <a:r>
              <a:rPr lang="en-US" dirty="0"/>
              <a:t>Assume we have a single </a:t>
            </a:r>
            <a:r>
              <a:rPr lang="en-US" b="1" dirty="0"/>
              <a:t>neuron </a:t>
            </a:r>
            <a:r>
              <a:rPr lang="en-US" dirty="0"/>
              <a:t>and three inputs </a:t>
            </a:r>
            <a:r>
              <a:rPr lang="en-US" b="1" i="1" dirty="0"/>
              <a:t>x1, x2</a:t>
            </a:r>
            <a:r>
              <a:rPr lang="en-US" dirty="0"/>
              <a:t>, </a:t>
            </a:r>
            <a:r>
              <a:rPr lang="en-US" b="1" dirty="0"/>
              <a:t>x3 </a:t>
            </a:r>
            <a:r>
              <a:rPr lang="en-US" dirty="0"/>
              <a:t>multiplied by the weights</a:t>
            </a:r>
            <a:r>
              <a:rPr lang="en-US" b="1" dirty="0"/>
              <a:t> w1, w2, w3 respectively </a:t>
            </a:r>
            <a:r>
              <a:rPr lang="en-US" dirty="0"/>
              <a:t>as shown below,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2056" name="Picture 8" descr="https://miro.medium.com/max/1114/1*fd0HBTmH4ZVQllH3gW94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357657"/>
            <a:ext cx="3244850" cy="17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ro.medium.com/max/1237/1*dRV-BwTtg_GNJiMoDwcmy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66" y="4338208"/>
            <a:ext cx="4320000" cy="5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function is called the weighted sum because it is the sum of the weights and inputs. </a:t>
            </a:r>
            <a:endParaRPr lang="en-US" dirty="0" smtClean="0"/>
          </a:p>
          <a:p>
            <a:r>
              <a:rPr lang="en-US" dirty="0"/>
              <a:t>This looks like a good function, but what if we wanted the outputs to fall into a certain range say 0 to 1.</a:t>
            </a:r>
          </a:p>
          <a:p>
            <a:r>
              <a:rPr lang="en-US" dirty="0"/>
              <a:t>We can do this by using something known as an activation function.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activation function is a function that converts the input given (the input, in this case, would be the weighted sum) into a certain output based on a set of rules.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1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800284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Hyperbolic Tangent: used to output a number from -1 to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Logistic Function: used to output a number from 0 to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Tanh</a:t>
            </a:r>
          </a:p>
          <a:p>
            <a:endParaRPr lang="en-US" dirty="0"/>
          </a:p>
          <a:p>
            <a:r>
              <a:rPr lang="en-US" dirty="0" smtClean="0"/>
              <a:t>ReLU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 descr="https://miro.medium.com/max/1177/1*c-y7rv02DLXhAh7UXXK0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34" y="1038485"/>
            <a:ext cx="4320000" cy="35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1087/1*sA1AswVFReH7M6zAoBGF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102901"/>
            <a:ext cx="4320000" cy="67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 is the network on multiple </a:t>
            </a:r>
            <a:r>
              <a:rPr lang="en-US" dirty="0" err="1" smtClean="0"/>
              <a:t>perceptrons</a:t>
            </a:r>
            <a:r>
              <a:rPr lang="en-US" dirty="0" smtClean="0"/>
              <a:t> in multiple layers. </a:t>
            </a:r>
          </a:p>
          <a:p>
            <a:r>
              <a:rPr lang="en-US" dirty="0"/>
              <a:t>Artificial neural networks (ANNs) are comprised of a node layers, containing an input layer, one or more hidden layers, and an output layer.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node, or artificial neuron, connects to another and has an associated weight and threshold.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6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Feedforward Neural Network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Signals are propagated only in the forward direction.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2" descr="Neural Networks Are A Set Of Algorithms, Which Is Based - Neural Network  Transparent PNG - 3624x2334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50" y="2057640"/>
            <a:ext cx="46800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propagation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Error is calculated at the output. </a:t>
            </a:r>
          </a:p>
          <a:p>
            <a:r>
              <a:rPr lang="en-US" dirty="0" smtClean="0"/>
              <a:t>The error is propagated back to the input and weights are changed.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 descr="Back Propagation Neural Network: Explained With Simp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489958"/>
            <a:ext cx="4320000" cy="22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2129</TotalTime>
  <Words>340</Words>
  <Application>Microsoft Office PowerPoint</Application>
  <PresentationFormat>On-screen Show (16:9)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Nunito</vt:lpstr>
      <vt:lpstr>Shift</vt:lpstr>
      <vt:lpstr>  Neural Networks</vt:lpstr>
      <vt:lpstr>Human Neurons </vt:lpstr>
      <vt:lpstr>A single neuron</vt:lpstr>
      <vt:lpstr>Perceptron</vt:lpstr>
      <vt:lpstr>Activation Function</vt:lpstr>
      <vt:lpstr>Activation Function</vt:lpstr>
      <vt:lpstr>Neural Network </vt:lpstr>
      <vt:lpstr>Feedforward Neural Network</vt:lpstr>
      <vt:lpstr>Back propagation</vt:lpstr>
      <vt:lpstr>Simulators </vt:lpstr>
      <vt:lpstr>Lab activity </vt:lpstr>
      <vt:lpstr>Rules </vt:lpstr>
      <vt:lpstr>Game 2 Handwriting </vt:lpstr>
      <vt:lpstr>Create your own music </vt:lpstr>
      <vt:lpstr>AI Project Cycle</vt:lpstr>
      <vt:lpstr>AI project Cycle </vt:lpstr>
      <vt:lpstr>AI project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105</cp:revision>
  <dcterms:modified xsi:type="dcterms:W3CDTF">2022-05-18T16:22:30Z</dcterms:modified>
</cp:coreProperties>
</file>