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0"/>
  </p:notesMasterIdLst>
  <p:sldIdLst>
    <p:sldId id="471" r:id="rId2"/>
    <p:sldId id="475" r:id="rId3"/>
    <p:sldId id="476" r:id="rId4"/>
    <p:sldId id="477" r:id="rId5"/>
    <p:sldId id="478" r:id="rId6"/>
    <p:sldId id="482" r:id="rId7"/>
    <p:sldId id="481" r:id="rId8"/>
    <p:sldId id="480" r:id="rId9"/>
  </p:sldIdLst>
  <p:sldSz cx="9144000" cy="5143500" type="screen16x9"/>
  <p:notesSz cx="6858000" cy="9144000"/>
  <p:embeddedFontLst>
    <p:embeddedFont>
      <p:font typeface="Nunito" charset="0"/>
      <p:regular r:id="rId11"/>
      <p:bold r:id="rId12"/>
      <p:italic r:id="rId13"/>
      <p:boldItalic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Georgia" pitchFamily="18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162" autoAdjust="0"/>
    <p:restoredTop sz="94660"/>
  </p:normalViewPr>
  <p:slideViewPr>
    <p:cSldViewPr snapToGrid="0">
      <p:cViewPr>
        <p:scale>
          <a:sx n="125" d="100"/>
          <a:sy n="125" d="100"/>
        </p:scale>
        <p:origin x="-82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14009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  <a:latin typeface="Georgia" panose="02040502050405020303" pitchFamily="18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Georgia" panose="020405020504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2000">
                <a:latin typeface="Georgia" panose="02040502050405020303" pitchFamily="18" charset="0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800">
                <a:solidFill>
                  <a:schemeClr val="bg2"/>
                </a:solidFill>
                <a:latin typeface="Georgia" panose="02040502050405020303" pitchFamily="18" charset="0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lang="en-US" dirty="0" smtClean="0"/>
          </a:p>
          <a:p>
            <a:pPr lvl="1"/>
            <a:endParaRPr dirty="0"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Georgia" panose="02040502050405020303" pitchFamily="18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Georgia" panose="02040502050405020303" pitchFamily="18" charset="0"/>
              </a:defRPr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26" name="Google Shape;126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144" name="Google Shape;14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latin typeface="Georgia" panose="02040502050405020303" pitchFamily="18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Georgia" panose="02040502050405020303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7" r:id="rId5"/>
    <p:sldLayoutId id="2147483658" r:id="rId6"/>
    <p:sldLayoutId id="2147483659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eorgia" panose="02040502050405020303" pitchFamily="18" charset="0"/>
          <a:ea typeface="Georgia" panose="02040502050405020303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Georgia" panose="02040502050405020303" pitchFamily="18" charset="0"/>
          <a:ea typeface="Georgia" panose="02040502050405020303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Math behind </a:t>
            </a:r>
            <a:br>
              <a:rPr lang="en-US" dirty="0" smtClean="0"/>
            </a:br>
            <a:r>
              <a:rPr lang="en-US" dirty="0" smtClean="0"/>
              <a:t>Neural </a:t>
            </a:r>
            <a:r>
              <a:rPr lang="en-US" dirty="0" smtClean="0"/>
              <a:t>Networks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4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Perceptron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705174" cy="2062758"/>
          </a:xfrm>
        </p:spPr>
        <p:txBody>
          <a:bodyPr>
            <a:normAutofit/>
          </a:bodyPr>
          <a:lstStyle/>
          <a:p>
            <a:r>
              <a:rPr lang="en-US" dirty="0"/>
              <a:t>Assume we have a single </a:t>
            </a:r>
            <a:r>
              <a:rPr lang="en-US" b="1" dirty="0"/>
              <a:t>neuron </a:t>
            </a:r>
            <a:r>
              <a:rPr lang="en-US" dirty="0"/>
              <a:t>and three inputs </a:t>
            </a:r>
            <a:r>
              <a:rPr lang="en-US" b="1" i="1" dirty="0"/>
              <a:t>x1, x2</a:t>
            </a:r>
            <a:r>
              <a:rPr lang="en-US" dirty="0"/>
              <a:t>, </a:t>
            </a:r>
            <a:r>
              <a:rPr lang="en-US" b="1" dirty="0"/>
              <a:t>x3 </a:t>
            </a:r>
            <a:r>
              <a:rPr lang="en-US" dirty="0"/>
              <a:t>multiplied by the weights</a:t>
            </a:r>
            <a:r>
              <a:rPr lang="en-US" b="1" dirty="0"/>
              <a:t> w1, w2, w3 respectively </a:t>
            </a:r>
            <a:r>
              <a:rPr lang="en-US" dirty="0"/>
              <a:t>as shown below,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pic>
        <p:nvPicPr>
          <p:cNvPr id="2056" name="Picture 8" descr="https://miro.medium.com/max/1114/1*fd0HBTmH4ZVQllH3gW94h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25" y="2357657"/>
            <a:ext cx="3244850" cy="178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miro.medium.com/max/1237/1*dRV-BwTtg_GNJiMoDwcmy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766" y="4338208"/>
            <a:ext cx="4320000" cy="56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3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Activation Function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function is called the weighted sum because it is the sum of the weights and inputs. </a:t>
            </a:r>
            <a:endParaRPr lang="en-US" dirty="0" smtClean="0"/>
          </a:p>
          <a:p>
            <a:r>
              <a:rPr lang="en-US" dirty="0"/>
              <a:t>This looks like a good function, but what if we wanted the outputs to fall into a certain range say 0 to 1.</a:t>
            </a:r>
          </a:p>
          <a:p>
            <a:r>
              <a:rPr lang="en-US" dirty="0"/>
              <a:t>We can do this by using something known as an activation function.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activation function is a function that converts the input given (the input, in this case, would be the weighted sum) into a certain output based on a set of rules.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1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Activation Function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3800284" cy="28668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Hyperbolic Tangent: used to output a number from -1 to 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Logistic Function: used to output a number from 0 to 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Tanh</a:t>
            </a:r>
          </a:p>
          <a:p>
            <a:endParaRPr lang="en-US" dirty="0"/>
          </a:p>
          <a:p>
            <a:r>
              <a:rPr lang="en-US" dirty="0" smtClean="0"/>
              <a:t>ReLU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3074" name="Picture 2" descr="https://miro.medium.com/max/1177/1*c-y7rv02DLXhAh7UXXK08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434" y="1038485"/>
            <a:ext cx="4320000" cy="350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iro.medium.com/max/1087/1*sA1AswVFReH7M6zAoBGFz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4102901"/>
            <a:ext cx="4320000" cy="67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01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Neural Network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>
            <a:normAutofit/>
          </a:bodyPr>
          <a:lstStyle/>
          <a:p>
            <a:r>
              <a:rPr lang="en-US" dirty="0" smtClean="0"/>
              <a:t>Neural network is the network on multiple </a:t>
            </a:r>
            <a:r>
              <a:rPr lang="en-US" dirty="0" err="1" smtClean="0"/>
              <a:t>perceptrons</a:t>
            </a:r>
            <a:r>
              <a:rPr lang="en-US" dirty="0" smtClean="0"/>
              <a:t> in multiple layers. </a:t>
            </a:r>
          </a:p>
          <a:p>
            <a:r>
              <a:rPr lang="en-US" dirty="0"/>
              <a:t>Artificial neural networks (ANNs) are comprised of a node layers, containing an input layer, one or more hidden layers, and an output layer.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node, or artificial neuron, connects to another and has an associated weight and threshold.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6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Feedforward Neural Network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 smtClean="0"/>
              <a:t>Signals are propagated only in the forward direction.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pic>
        <p:nvPicPr>
          <p:cNvPr id="7" name="Picture 2" descr="Neural Networks Are A Set Of Algorithms, Which Is Based - Neural Network  Transparent PNG - 3624x2334 - Free Download on Nice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50" y="2057640"/>
            <a:ext cx="4680000" cy="282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07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 propagation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 smtClean="0"/>
              <a:t>Error is calculated at the output. </a:t>
            </a:r>
          </a:p>
          <a:p>
            <a:r>
              <a:rPr lang="en-US" dirty="0" smtClean="0"/>
              <a:t>The error is propagated back to the input and weights are changed.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pic>
        <p:nvPicPr>
          <p:cNvPr id="5122" name="Picture 2" descr="Back Propagation Neural Network: Explained With Simpl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2489958"/>
            <a:ext cx="4320000" cy="225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80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 activity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 smtClean="0"/>
              <a:t>Ask 20 students to make a neural network and let them pass some chits to understand how NN works.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876625"/>
            <a:ext cx="6334125" cy="1562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785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2129</TotalTime>
  <Words>156</Words>
  <Application>Microsoft Office PowerPoint</Application>
  <PresentationFormat>On-screen Show (16:9)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Nunito</vt:lpstr>
      <vt:lpstr>Calibri</vt:lpstr>
      <vt:lpstr>Georgia</vt:lpstr>
      <vt:lpstr>Shift</vt:lpstr>
      <vt:lpstr>  Math behind  Neural Networks</vt:lpstr>
      <vt:lpstr>Perceptron</vt:lpstr>
      <vt:lpstr>Activation Function</vt:lpstr>
      <vt:lpstr>Activation Function</vt:lpstr>
      <vt:lpstr>Neural Network </vt:lpstr>
      <vt:lpstr>Feedforward Neural Network</vt:lpstr>
      <vt:lpstr>Back propagation</vt:lpstr>
      <vt:lpstr>Lab activity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  For CBSE Teachers</dc:title>
  <dc:creator>Sandeep Saini</dc:creator>
  <cp:lastModifiedBy>Windows User</cp:lastModifiedBy>
  <cp:revision>107</cp:revision>
  <dcterms:modified xsi:type="dcterms:W3CDTF">2022-05-23T13:42:15Z</dcterms:modified>
</cp:coreProperties>
</file>