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1AF2-AD72-8326-0879-67097F2D2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F80D-5C4C-2F59-C616-EB2E474A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0AFA-64AE-4B13-11C4-77A2C2C1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1935-1F2E-5A5A-E243-49DB95A1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57C6-197B-AE86-7E1E-E9988447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9DE-3A54-20CB-536F-335A3F9D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033E-6D83-4F43-F4A4-6B221281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EE75-0FD9-BA8C-4054-E1DABB13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C6B1-3AE2-A8F0-D1A2-5CA148E3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1D1A-B4BF-6B52-404E-228FCB4E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5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FEC8-55A3-4A76-AD6F-9C305C14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7B69-89AD-775D-4A73-2998C4664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7B43-E715-1B2E-7859-626B7E5D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1CFE-DCF8-3630-85E0-FC1F152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3C7C-8E71-3EE5-6B39-070DD6F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8BEB-E96D-09CC-23EA-C4D2F918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349-74A6-39FC-6125-95ACB39D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0CF7-AC9F-C3C4-93E5-D9770156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03C8-DBE6-1F28-ECE2-EB064607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926F-5FE9-ACB2-A766-7F346B3C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83E0-103B-D4EB-ADF2-05D3B299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85FF-F1EE-F513-2BDA-C33CC3C5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6C55-A7C3-36D2-AC3C-68F1F746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C347-5FF4-2FEA-7CBB-FD0AAA71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6A58-615F-52D4-C90E-94C7A13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9193-EAA0-C20C-05E4-1A3668CF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71A7-AF47-E729-032C-EAA9A782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764F0-3A99-94DE-919B-E0212F14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AA9C-3108-C265-99E1-377D5B22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1025-4932-3AD1-B48C-EFB7C5D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F0C6-1CAE-7D1E-2CCC-A0F1C6BE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CEE5-6ACF-AD8C-1A9B-39B38F3E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179C-9F38-164B-CA90-C13C7EDD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3F0D-CB32-91B5-8E7B-FB4BF8AD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1D14-45AA-E578-84D3-A818F869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DADEE-81EB-D0D6-932C-190D256BE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1615E-A835-4037-EFAE-99E1C1C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0F0E7-3297-80B3-DEAA-7B35B9A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0C385-4049-F489-2FE4-97A95D78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9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3B45-7A9D-FAE0-1745-0C8CAC5F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8993-6D98-701E-633F-64B3D657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3D89C-C70D-D00A-697C-44575E40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6F87-24CF-1ADB-2DB1-134EB3B4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96872-ABA2-1498-C658-FC6A8B69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28E1-C512-5178-2846-F24EC5AB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D40E1-9067-E544-9BE4-65D0CE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3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AA9A-F417-A1A0-4B77-7AB1B9D0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F611-0ED0-9CE5-A215-A870DE06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B4A9-14D8-FF5D-AFF7-5C568E49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5FF3-4706-64B6-E894-17CA548F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6319-1EF8-8B8A-A3E2-27985A32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6367-2A5D-0D5D-4DE3-60CFD981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8498-0421-1277-2E0F-1D0ED369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61503-CB65-1241-0350-AA43E5A7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38BA-3F8B-99B8-3E7E-2725D261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A92E-ECC7-7043-B1C1-562A63EF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29278-A7C0-60F8-01BC-D518345F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03A42-0CE8-70AD-848F-58E05B5B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036BD-5332-5A53-897F-6F404BDB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26E1-4671-EA89-BF10-9798ECF7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3664-3F46-DACE-42F6-CA6ADCFDB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277C-9DE4-47D7-90DE-5480CCDF2907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BB628-56C0-D824-16F2-AFF94E3C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0B15-BA65-A219-0EB3-D6A9260A3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3BAA-AFA0-4D10-BBAD-54CBBB41B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4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AC04-45FF-8B96-AC00-CB0AB5F7F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Power BI</a:t>
            </a:r>
            <a:br>
              <a:rPr lang="en-IN"/>
            </a:br>
            <a:r>
              <a:rPr lang="en-IN"/>
              <a:t>Day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A5047-AF2D-ADB4-A067-1138F3DF6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45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9">
            <a:extLst>
              <a:ext uri="{FF2B5EF4-FFF2-40B4-BE49-F238E27FC236}">
                <a16:creationId xmlns:a16="http://schemas.microsoft.com/office/drawing/2014/main" id="{A7598A11-2EA0-C504-8FBC-05AC7B28CC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1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0">
            <a:extLst>
              <a:ext uri="{FF2B5EF4-FFF2-40B4-BE49-F238E27FC236}">
                <a16:creationId xmlns:a16="http://schemas.microsoft.com/office/drawing/2014/main" id="{1D82EAE6-2F90-463F-B8EE-3FF5907393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8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1">
            <a:extLst>
              <a:ext uri="{FF2B5EF4-FFF2-40B4-BE49-F238E27FC236}">
                <a16:creationId xmlns:a16="http://schemas.microsoft.com/office/drawing/2014/main" id="{23AB59D5-38DC-1045-3FC4-B76A263741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25"/>
            <a:ext cx="12192000" cy="62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2">
            <a:extLst>
              <a:ext uri="{FF2B5EF4-FFF2-40B4-BE49-F238E27FC236}">
                <a16:creationId xmlns:a16="http://schemas.microsoft.com/office/drawing/2014/main" id="{C72B283D-5452-9CFE-5359-BB18D8F0F1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9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3">
            <a:extLst>
              <a:ext uri="{FF2B5EF4-FFF2-40B4-BE49-F238E27FC236}">
                <a16:creationId xmlns:a16="http://schemas.microsoft.com/office/drawing/2014/main" id="{A5FEFFA6-1B2C-B917-5147-7508ABE31B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"/>
            <a:ext cx="12192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5">
            <a:extLst>
              <a:ext uri="{FF2B5EF4-FFF2-40B4-BE49-F238E27FC236}">
                <a16:creationId xmlns:a16="http://schemas.microsoft.com/office/drawing/2014/main" id="{1BC56279-724A-2301-1B8E-FD5D1DCCA6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975"/>
            <a:ext cx="12192000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6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7">
            <a:extLst>
              <a:ext uri="{FF2B5EF4-FFF2-40B4-BE49-F238E27FC236}">
                <a16:creationId xmlns:a16="http://schemas.microsoft.com/office/drawing/2014/main" id="{2F382536-E560-B09C-9AC5-D3A350FAD2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900"/>
            <a:ext cx="12192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2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14">
            <a:extLst>
              <a:ext uri="{FF2B5EF4-FFF2-40B4-BE49-F238E27FC236}">
                <a16:creationId xmlns:a16="http://schemas.microsoft.com/office/drawing/2014/main" id="{C0FAB593-6AD6-98B2-0954-E3DEFCFB91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71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0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1">
            <a:extLst>
              <a:ext uri="{FF2B5EF4-FFF2-40B4-BE49-F238E27FC236}">
                <a16:creationId xmlns:a16="http://schemas.microsoft.com/office/drawing/2014/main" id="{1FDB69F9-2E64-3202-1EF7-8DFEF47F89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1219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2">
            <a:extLst>
              <a:ext uri="{FF2B5EF4-FFF2-40B4-BE49-F238E27FC236}">
                <a16:creationId xmlns:a16="http://schemas.microsoft.com/office/drawing/2014/main" id="{9BE139EF-45C4-26C3-FBA9-53E1437384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38"/>
            <a:ext cx="12192000" cy="62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3">
            <a:extLst>
              <a:ext uri="{FF2B5EF4-FFF2-40B4-BE49-F238E27FC236}">
                <a16:creationId xmlns:a16="http://schemas.microsoft.com/office/drawing/2014/main" id="{3D9A45DB-2A69-C2EA-26A8-81F134C22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4">
            <a:extLst>
              <a:ext uri="{FF2B5EF4-FFF2-40B4-BE49-F238E27FC236}">
                <a16:creationId xmlns:a16="http://schemas.microsoft.com/office/drawing/2014/main" id="{DC8421A8-A330-3FEC-692F-1E146FFA22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38"/>
            <a:ext cx="12192000" cy="62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5">
            <a:extLst>
              <a:ext uri="{FF2B5EF4-FFF2-40B4-BE49-F238E27FC236}">
                <a16:creationId xmlns:a16="http://schemas.microsoft.com/office/drawing/2014/main" id="{4F8FC906-B727-49D0-A481-B6CCF7F12F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1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6">
            <a:extLst>
              <a:ext uri="{FF2B5EF4-FFF2-40B4-BE49-F238E27FC236}">
                <a16:creationId xmlns:a16="http://schemas.microsoft.com/office/drawing/2014/main" id="{81F6C428-A4D0-DF87-5844-34603F6221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7">
            <a:extLst>
              <a:ext uri="{FF2B5EF4-FFF2-40B4-BE49-F238E27FC236}">
                <a16:creationId xmlns:a16="http://schemas.microsoft.com/office/drawing/2014/main" id="{7C2B049A-5055-7F45-77C2-661A9DF5A4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75"/>
            <a:ext cx="121920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y 1 Part 3_page-0008">
            <a:extLst>
              <a:ext uri="{FF2B5EF4-FFF2-40B4-BE49-F238E27FC236}">
                <a16:creationId xmlns:a16="http://schemas.microsoft.com/office/drawing/2014/main" id="{FA6299BC-9083-BE0E-D7DD-F3E2006419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88"/>
            <a:ext cx="12192000" cy="60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 BI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sachin saxena</dc:creator>
  <cp:lastModifiedBy>Sachin Saxena</cp:lastModifiedBy>
  <cp:revision>3</cp:revision>
  <dcterms:created xsi:type="dcterms:W3CDTF">2023-07-19T05:36:47Z</dcterms:created>
  <dcterms:modified xsi:type="dcterms:W3CDTF">2023-08-10T10:22:59Z</dcterms:modified>
</cp:coreProperties>
</file>