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10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7633" y="479806"/>
            <a:ext cx="7112000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download/dotnet/6.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633" y="479806"/>
            <a:ext cx="711200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325"/>
              <a:t>Introducing</a:t>
            </a:r>
            <a:r>
              <a:rPr spc="-70"/>
              <a:t> </a:t>
            </a:r>
            <a:r>
              <a:rPr lang="en-US" spc="-455" dirty="0" err="1" smtClean="0"/>
              <a:t>.net</a:t>
            </a:r>
            <a:r>
              <a:rPr spc="-455" smtClean="0"/>
              <a:t> </a:t>
            </a:r>
            <a:r>
              <a:rPr lang="en-US" spc="-600" dirty="0" smtClean="0"/>
              <a:t>and visual studio</a:t>
            </a:r>
            <a:endParaRPr spc="-600" dirty="0"/>
          </a:p>
        </p:txBody>
      </p:sp>
      <p:grpSp>
        <p:nvGrpSpPr>
          <p:cNvPr id="5" name="object 5"/>
          <p:cNvGrpSpPr/>
          <p:nvPr/>
        </p:nvGrpSpPr>
        <p:grpSpPr>
          <a:xfrm>
            <a:off x="431037" y="597154"/>
            <a:ext cx="165100" cy="4726940"/>
            <a:chOff x="431037" y="597154"/>
            <a:chExt cx="165100" cy="4726940"/>
          </a:xfrm>
        </p:grpSpPr>
        <p:sp>
          <p:nvSpPr>
            <p:cNvPr id="6" name="object 6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54" y="1371600"/>
            <a:ext cx="11070845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Technical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details: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6565">
              <a:lnSpc>
                <a:spcPct val="100000"/>
              </a:lnSpc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Developed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using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.NET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Core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&amp;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nodeJS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1384300" lvl="2" indent="-457200">
              <a:lnSpc>
                <a:spcPct val="100000"/>
              </a:lnSpc>
              <a:buFont typeface="Arial MT"/>
              <a:buChar char="•"/>
              <a:tabLst>
                <a:tab pos="1384300" algn="l"/>
              </a:tabLst>
            </a:pP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don’t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have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familiar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these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platforms!</a:t>
            </a:r>
            <a:endParaRPr sz="2800">
              <a:latin typeface="Bahnschrift"/>
              <a:cs typeface="Bahnschrift"/>
            </a:endParaRPr>
          </a:p>
          <a:p>
            <a:pPr lvl="2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6565">
              <a:spcBef>
                <a:spcPts val="5"/>
              </a:spcBef>
              <a:buFont typeface="Arial MT"/>
              <a:buChar char="•"/>
              <a:tabLst>
                <a:tab pos="926465" algn="l"/>
              </a:tabLst>
            </a:pPr>
            <a:r>
              <a:rPr lang="en-US" sz="2800" spc="-20" dirty="0" smtClean="0">
                <a:latin typeface="Bahnschrift"/>
                <a:cs typeface="Bahnschrift"/>
              </a:rPr>
              <a:t>Download .NET 6.0 (Linux, </a:t>
            </a:r>
            <a:r>
              <a:rPr lang="en-US" sz="2800" spc="-20" dirty="0" err="1" smtClean="0">
                <a:latin typeface="Bahnschrift"/>
                <a:cs typeface="Bahnschrift"/>
              </a:rPr>
              <a:t>macOS</a:t>
            </a:r>
            <a:r>
              <a:rPr lang="en-US" sz="2800" spc="-20" dirty="0" smtClean="0">
                <a:latin typeface="Bahnschrift"/>
                <a:cs typeface="Bahnschrift"/>
              </a:rPr>
              <a:t>, and Windows) (microsoft.com)</a:t>
            </a:r>
          </a:p>
          <a:p>
            <a:pPr marL="926465" lvl="1" indent="-456565">
              <a:spcBef>
                <a:spcPts val="5"/>
              </a:spcBef>
              <a:buFont typeface="Arial MT"/>
              <a:buChar char="•"/>
              <a:tabLst>
                <a:tab pos="926465" algn="l"/>
              </a:tabLst>
            </a:pPr>
            <a:endParaRPr lang="en-US" sz="2800" spc="-20" dirty="0" smtClean="0">
              <a:latin typeface="Bahnschrift"/>
              <a:cs typeface="Bahnschrift"/>
            </a:endParaRPr>
          </a:p>
          <a:p>
            <a:pPr marL="926465" lvl="1" indent="-456565">
              <a:spcBef>
                <a:spcPts val="5"/>
              </a:spcBef>
              <a:buFont typeface="Arial MT"/>
              <a:buChar char="•"/>
              <a:tabLst>
                <a:tab pos="926465" algn="l"/>
              </a:tabLst>
            </a:pPr>
            <a:r>
              <a:rPr lang="en-US" sz="2800" dirty="0" smtClean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dotnet.microsoft.com/en-us/download/dotnet/6.0</a:t>
            </a:r>
            <a:endParaRPr lang="en-US" sz="2800" dirty="0" smtClean="0">
              <a:latin typeface="Bahnschrift"/>
              <a:cs typeface="Bahnschrift"/>
            </a:endParaRPr>
          </a:p>
          <a:p>
            <a:pPr marL="926465" lvl="1" indent="-456565">
              <a:spcBef>
                <a:spcPts val="5"/>
              </a:spcBef>
              <a:buFont typeface="Arial MT"/>
              <a:buChar char="•"/>
              <a:tabLst>
                <a:tab pos="926465" algn="l"/>
              </a:tabLst>
            </a:pPr>
            <a:r>
              <a:rPr lang="en-US" sz="2800" dirty="0" smtClean="0">
                <a:latin typeface="Bahnschrift"/>
                <a:cs typeface="Bahnschrift"/>
              </a:rPr>
              <a:t>Download from </a:t>
            </a:r>
            <a:r>
              <a:rPr lang="en-US" sz="2800" dirty="0" smtClean="0">
                <a:solidFill>
                  <a:srgbClr val="FF0000"/>
                </a:solidFill>
                <a:latin typeface="Bahnschrift"/>
                <a:cs typeface="Bahnschrift"/>
              </a:rPr>
              <a:t>Windows x64 </a:t>
            </a:r>
            <a:r>
              <a:rPr lang="en-US" sz="2800" dirty="0" smtClean="0">
                <a:solidFill>
                  <a:schemeClr val="tx1"/>
                </a:solidFill>
                <a:latin typeface="Bahnschrift"/>
                <a:cs typeface="Bahnschrift"/>
              </a:rPr>
              <a:t>link</a:t>
            </a:r>
            <a:endParaRPr sz="2800">
              <a:solidFill>
                <a:schemeClr val="tx1"/>
              </a:solidFill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54" y="1371600"/>
            <a:ext cx="11070845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Technical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details: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6565">
              <a:lnSpc>
                <a:spcPct val="100000"/>
              </a:lnSpc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Developed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using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.NET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Core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&amp;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nodeJS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1384300" lvl="2" indent="-457200">
              <a:lnSpc>
                <a:spcPct val="100000"/>
              </a:lnSpc>
              <a:buFont typeface="Arial MT"/>
              <a:buChar char="•"/>
              <a:tabLst>
                <a:tab pos="1384300" algn="l"/>
              </a:tabLst>
            </a:pP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don’t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have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familiar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these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platforms!</a:t>
            </a:r>
            <a:endParaRPr sz="2800">
              <a:latin typeface="Bahnschrift"/>
              <a:cs typeface="Bahnschrift"/>
            </a:endParaRPr>
          </a:p>
          <a:p>
            <a:pPr lvl="2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6565">
              <a:spcBef>
                <a:spcPts val="5"/>
              </a:spcBef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Uses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>
                <a:latin typeface="Bahnschrift"/>
                <a:cs typeface="Bahnschrift"/>
              </a:rPr>
              <a:t>VS</a:t>
            </a:r>
            <a:r>
              <a:rPr sz="2800" spc="245">
                <a:latin typeface="Bahnschrift"/>
                <a:cs typeface="Bahnschrift"/>
              </a:rPr>
              <a:t> </a:t>
            </a:r>
            <a:r>
              <a:rPr sz="2800" spc="-20" smtClean="0">
                <a:latin typeface="Bahnschrift"/>
                <a:cs typeface="Bahnschrift"/>
              </a:rPr>
              <a:t>Code</a:t>
            </a:r>
            <a:r>
              <a:rPr lang="en-US" sz="2800" spc="-20" dirty="0" smtClean="0">
                <a:latin typeface="Bahnschrift"/>
                <a:cs typeface="Bahnschrift"/>
              </a:rPr>
              <a:t>: https://code.visualstudio.com/download</a:t>
            </a:r>
          </a:p>
          <a:p>
            <a:pPr marL="926465" lvl="1" indent="-456565">
              <a:spcBef>
                <a:spcPts val="5"/>
              </a:spcBef>
              <a:buFont typeface="Arial MT"/>
              <a:buChar char="•"/>
              <a:tabLst>
                <a:tab pos="926465" algn="l"/>
              </a:tabLst>
            </a:pPr>
            <a:r>
              <a:rPr lang="en-US" sz="2800" dirty="0" smtClean="0">
                <a:latin typeface="Bahnschrift"/>
                <a:cs typeface="Bahnschrift"/>
              </a:rPr>
              <a:t>Download from </a:t>
            </a:r>
            <a:r>
              <a:rPr lang="en-US" sz="2800" dirty="0" smtClean="0">
                <a:solidFill>
                  <a:srgbClr val="FF0000"/>
                </a:solidFill>
                <a:latin typeface="Bahnschrift"/>
                <a:cs typeface="Bahnschrift"/>
              </a:rPr>
              <a:t>System Installer x64 </a:t>
            </a:r>
            <a:r>
              <a:rPr lang="en-US" sz="2800" dirty="0" smtClean="0">
                <a:solidFill>
                  <a:schemeClr val="tx1"/>
                </a:solidFill>
                <a:latin typeface="Bahnschrift"/>
                <a:cs typeface="Bahnschrift"/>
              </a:rPr>
              <a:t>link</a:t>
            </a:r>
            <a:endParaRPr sz="2800">
              <a:solidFill>
                <a:schemeClr val="tx1"/>
              </a:solidFill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55" y="1747519"/>
            <a:ext cx="977392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What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we’ll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do?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6565">
              <a:lnSpc>
                <a:spcPct val="100000"/>
              </a:lnSpc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Begin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basic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app,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run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locally</a:t>
            </a:r>
            <a:endParaRPr sz="2800">
              <a:latin typeface="Bahnschrift"/>
              <a:cs typeface="Bahnschrift"/>
            </a:endParaRPr>
          </a:p>
          <a:p>
            <a:pPr marL="927100" marR="5080" lvl="1" indent="-457200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Move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cloud,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demonstrating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various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deployment </a:t>
            </a:r>
            <a:r>
              <a:rPr sz="2800" dirty="0">
                <a:latin typeface="Bahnschrift"/>
                <a:cs typeface="Bahnschrift"/>
              </a:rPr>
              <a:t>(compute)</a:t>
            </a:r>
            <a:r>
              <a:rPr sz="2800" spc="1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options</a:t>
            </a:r>
            <a:endParaRPr sz="2800">
              <a:latin typeface="Bahnschrift"/>
              <a:cs typeface="Bahnschrift"/>
            </a:endParaRPr>
          </a:p>
          <a:p>
            <a:pPr marL="926465" lvl="1" indent="-456565">
              <a:lnSpc>
                <a:spcPct val="100000"/>
              </a:lnSpc>
              <a:spcBef>
                <a:spcPts val="2580"/>
              </a:spcBef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Add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networking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security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6565">
              <a:lnSpc>
                <a:spcPct val="100000"/>
              </a:lnSpc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Add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database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support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55" y="1747519"/>
            <a:ext cx="1068984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What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we’ll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do?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6565">
              <a:lnSpc>
                <a:spcPct val="100000"/>
              </a:lnSpc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Add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messaging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6565">
              <a:lnSpc>
                <a:spcPct val="100000"/>
              </a:lnSpc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Discuss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various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alternatives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deployments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6465" lvl="1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6465" algn="l"/>
              </a:tabLst>
            </a:pPr>
            <a:r>
              <a:rPr sz="2800" dirty="0">
                <a:latin typeface="Bahnschrift"/>
                <a:cs typeface="Bahnschrift"/>
              </a:rPr>
              <a:t>Keep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eye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cost…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135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Introducing .net and visual studio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HP</cp:lastModifiedBy>
  <cp:revision>17</cp:revision>
  <dcterms:created xsi:type="dcterms:W3CDTF">2024-08-30T05:41:49Z</dcterms:created>
  <dcterms:modified xsi:type="dcterms:W3CDTF">2024-09-01T13:03:08Z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2024-08-30T00:00:00Z</vt:filetime>
  </property>
  <property fmtid="{D5CDD505-2E9C-101B-9397-08002B2CF9AE}" pid="5" name="Producer">
    <vt:lpwstr>Microsoft® PowerPoint® for Microsoft 365</vt:lpwstr>
  </property>
</Properties>
</file>