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EEAF-424A-3325-1AF6-FC725A77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EE32-6A0F-87D0-0D4E-39B11571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43FF-AA23-19A9-A00E-BBF4D43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7E8B-1F12-CF03-D471-D8F2EC5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91A-3131-7C8A-3F71-A171163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DC83-C66C-A19D-9BC1-1DE5D28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E3B17-192A-6BD1-BA62-820F5C0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1BC3-F65A-61A7-3D67-AE55608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31C4-977D-6900-F025-3BD5FAB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ECF5-98CE-4A9A-73CA-826A6A5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17582-D88C-96BD-4CAD-4BCE9663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5311-7277-958F-020E-3CFA0A4E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71E-D313-5025-0FDD-D4A28BA1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9674-00B1-9E16-D65B-E9E1857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74E4-F249-5ABD-9211-8AF2846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BF0-660E-9BFB-D587-46ABDDDE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6FD9-C520-AA87-31F7-561817F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47C-A6C7-A651-1E74-03B0E89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02E8-0FF8-733F-8B16-3986ED83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9581-DF6C-76D6-BF51-B42A128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DC5-A2F0-96D3-9144-73711762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EAEB-ADD3-7E97-8295-77DB4F70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DC3-D99A-960C-7DD7-AF43E2B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2038-A760-98F5-DF5A-7748FBA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E534-6F37-4017-B0CF-C87C08D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E5D-68F6-32FD-29D4-108C5CE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1AC-7481-95B1-FD04-645844B7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DD36-D11D-296A-9CCB-80E2DBA0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BACE-8C33-44B9-0F5A-2A24901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B404-8387-53AF-D245-5A93D6C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5E5B-BA37-3171-8EA2-CAB4ECF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5813-4676-2129-DE2B-225B991B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C93-3D01-25EE-7CC7-42700847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C7A3-F18C-FD34-5C19-94AFC8E6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F5416-DD80-AFFA-2387-DA7C53671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6D18A-C4E2-CA1A-ED37-73532E81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2C40-F31F-2C6D-81F2-540E7A91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AEE5-1550-17CE-319E-48BFAEC7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DD11-C975-4A41-4635-FFE75D1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6DF-FF5D-1B7B-8F9F-5CD4E0D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A686-3AEB-56E7-4A4B-E86C9A7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3428-B0A2-4D4B-FD85-657EC92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681-4A8E-3383-3F73-013F81A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2BD4-F0DE-A2DD-9133-F6EE2EE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90EC-D3AE-E7BB-B6E4-76F202F6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A40E-3503-EED0-286D-E08B19E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7723-1F56-FB31-2C1E-12D3CC5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4AE3-354D-EFF6-246A-EA65BA3C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CA3D0-6127-8896-3366-7ED9BADC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86FD-1E99-E941-AF0F-E835060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A029-4C25-6164-A1FF-3FF71CE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5A90-60CA-6456-F9A8-40D9080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8C9-4352-B25D-7AC6-D9041788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B2BC-4BFD-BEE3-4173-00D0D1310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580-BED5-AC1C-A124-B30390FB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A8B4-543F-FF8D-F212-52A49A46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FFB8-3E20-98B4-41CC-FE65C95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C6E4-9738-3814-6E48-60F9E554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62A5B-4F05-6FAD-D2B0-62D657D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A85D-EBC6-1BE5-FD2E-12B8743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37BA-C087-D786-5A38-AEA61E8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FCB7-2E2B-40B9-ACBA-12754899A730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3EF7-9624-EA4C-FDC7-575896A0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EAF-E06B-29B2-69CB-10FF8B91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9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82D-0BA3-00D5-7FDD-949DCD40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2242-FAA5-4B0C-A192-C94D14FC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1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1">
            <a:extLst>
              <a:ext uri="{FF2B5EF4-FFF2-40B4-BE49-F238E27FC236}">
                <a16:creationId xmlns:a16="http://schemas.microsoft.com/office/drawing/2014/main" id="{8236D740-23F7-305E-B83A-8779B251E4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2">
            <a:extLst>
              <a:ext uri="{FF2B5EF4-FFF2-40B4-BE49-F238E27FC236}">
                <a16:creationId xmlns:a16="http://schemas.microsoft.com/office/drawing/2014/main" id="{8FB48CB0-9D46-6F0E-AFE7-03D9325E0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3">
            <a:extLst>
              <a:ext uri="{FF2B5EF4-FFF2-40B4-BE49-F238E27FC236}">
                <a16:creationId xmlns:a16="http://schemas.microsoft.com/office/drawing/2014/main" id="{3877FFCF-3C93-AB09-595B-60B925960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8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4">
            <a:extLst>
              <a:ext uri="{FF2B5EF4-FFF2-40B4-BE49-F238E27FC236}">
                <a16:creationId xmlns:a16="http://schemas.microsoft.com/office/drawing/2014/main" id="{D3D08FEA-E82C-3E40-E4A6-A4CB8BBA0D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2192000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5">
            <a:extLst>
              <a:ext uri="{FF2B5EF4-FFF2-40B4-BE49-F238E27FC236}">
                <a16:creationId xmlns:a16="http://schemas.microsoft.com/office/drawing/2014/main" id="{E8BC283F-A501-4655-D647-84881F4FEF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121920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6">
            <a:extLst>
              <a:ext uri="{FF2B5EF4-FFF2-40B4-BE49-F238E27FC236}">
                <a16:creationId xmlns:a16="http://schemas.microsoft.com/office/drawing/2014/main" id="{E609EA5A-E211-AAD6-E1AD-E2EBA4C881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9">
            <a:extLst>
              <a:ext uri="{FF2B5EF4-FFF2-40B4-BE49-F238E27FC236}">
                <a16:creationId xmlns:a16="http://schemas.microsoft.com/office/drawing/2014/main" id="{C7BB1366-8C10-5EAD-8BDB-37D46777B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5">
            <a:extLst>
              <a:ext uri="{FF2B5EF4-FFF2-40B4-BE49-F238E27FC236}">
                <a16:creationId xmlns:a16="http://schemas.microsoft.com/office/drawing/2014/main" id="{6F0B6DA1-D9B4-C204-46F8-AFF908A71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38"/>
            <a:ext cx="12192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6">
            <a:extLst>
              <a:ext uri="{FF2B5EF4-FFF2-40B4-BE49-F238E27FC236}">
                <a16:creationId xmlns:a16="http://schemas.microsoft.com/office/drawing/2014/main" id="{951757C6-9B58-AF47-311F-5E5A7AD8A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7">
            <a:extLst>
              <a:ext uri="{FF2B5EF4-FFF2-40B4-BE49-F238E27FC236}">
                <a16:creationId xmlns:a16="http://schemas.microsoft.com/office/drawing/2014/main" id="{60D92B75-C859-E129-73D3-8A6391C6E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2">
            <a:extLst>
              <a:ext uri="{FF2B5EF4-FFF2-40B4-BE49-F238E27FC236}">
                <a16:creationId xmlns:a16="http://schemas.microsoft.com/office/drawing/2014/main" id="{9E7597BD-4609-76A5-D730-8D6F2BFD92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8"/>
            <a:ext cx="121920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3">
            <a:extLst>
              <a:ext uri="{FF2B5EF4-FFF2-40B4-BE49-F238E27FC236}">
                <a16:creationId xmlns:a16="http://schemas.microsoft.com/office/drawing/2014/main" id="{F01D4DBE-B535-4812-AD32-5076BC651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4">
            <a:extLst>
              <a:ext uri="{FF2B5EF4-FFF2-40B4-BE49-F238E27FC236}">
                <a16:creationId xmlns:a16="http://schemas.microsoft.com/office/drawing/2014/main" id="{DCE3B9E1-1F6F-66F0-81E8-0D738FD33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5">
            <a:extLst>
              <a:ext uri="{FF2B5EF4-FFF2-40B4-BE49-F238E27FC236}">
                <a16:creationId xmlns:a16="http://schemas.microsoft.com/office/drawing/2014/main" id="{DFF1B869-9916-BB66-CBDE-339F5CD85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6">
            <a:extLst>
              <a:ext uri="{FF2B5EF4-FFF2-40B4-BE49-F238E27FC236}">
                <a16:creationId xmlns:a16="http://schemas.microsoft.com/office/drawing/2014/main" id="{2C3C6534-6C23-E193-3045-2AD11599AF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63"/>
            <a:ext cx="1219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7">
            <a:extLst>
              <a:ext uri="{FF2B5EF4-FFF2-40B4-BE49-F238E27FC236}">
                <a16:creationId xmlns:a16="http://schemas.microsoft.com/office/drawing/2014/main" id="{57A3D538-D54C-4DEE-2438-C6292613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8">
            <a:extLst>
              <a:ext uri="{FF2B5EF4-FFF2-40B4-BE49-F238E27FC236}">
                <a16:creationId xmlns:a16="http://schemas.microsoft.com/office/drawing/2014/main" id="{AA4A36BF-BAE1-BC95-F305-240A856A42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0">
            <a:extLst>
              <a:ext uri="{FF2B5EF4-FFF2-40B4-BE49-F238E27FC236}">
                <a16:creationId xmlns:a16="http://schemas.microsoft.com/office/drawing/2014/main" id="{E0138919-95A6-8AA9-BFB2-2FF19C51F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13"/>
            <a:ext cx="12192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sachin saxena</dc:creator>
  <cp:lastModifiedBy>Sachin Saxena</cp:lastModifiedBy>
  <cp:revision>2</cp:revision>
  <dcterms:created xsi:type="dcterms:W3CDTF">2023-07-17T10:43:41Z</dcterms:created>
  <dcterms:modified xsi:type="dcterms:W3CDTF">2023-09-11T11:26:12Z</dcterms:modified>
</cp:coreProperties>
</file>