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200E9-AB08-A9ED-7682-AFAD8305C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09FF4-211A-665E-153A-5703C03C0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49A3-991D-0F3F-4BD8-43E96529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B7B6-8B11-4AD7-A261-E3311E91080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94C4-00B1-7D95-D94F-8A38A1132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B142-B4E2-A639-070B-E5B204E8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61D4-874A-4809-B906-6617B5CD1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16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5FE2-D87F-5FBB-A7F2-CB4B814B0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15EC0-DBDA-4591-CF32-913478E39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57D7B-85CE-DD1D-0CCD-C11667C8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B7B6-8B11-4AD7-A261-E3311E91080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C43C-841A-6DDB-A653-2E43266E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0B4F2-5B38-13D5-72AC-AD799B2D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61D4-874A-4809-B906-6617B5CD1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50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4DDA86-8391-9FF8-E127-DA8E52278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633D9-6851-7B06-AC2D-E57784EB2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DD976-5B94-6ACF-53BA-8BE23D40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B7B6-8B11-4AD7-A261-E3311E91080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4669-E1A5-4CDA-D206-1663DBFD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44CD-737D-BDA2-088A-260E98C2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61D4-874A-4809-B906-6617B5CD1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12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4E940-ECD2-519F-41BF-85B8AB3E1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9915-2911-E340-E2AA-3BE6695E8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67F67-9178-7F09-0AAB-7D19BBE0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B7B6-8B11-4AD7-A261-E3311E91080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5AD2-2670-73CD-9132-21D956F2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8D5C9-546B-DB4B-E567-4A46377F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61D4-874A-4809-B906-6617B5CD1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29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B4A6-E4B4-B1A3-65D7-2BBB135B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72E99-61A0-76F6-F4C1-0FA528187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A917-CA9E-AB09-05B2-ECEE62E5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B7B6-8B11-4AD7-A261-E3311E91080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29AA-E582-0EB3-3B46-A869C60F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F406-E4E8-70EC-5DA4-80F5D9C9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61D4-874A-4809-B906-6617B5CD1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10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6F167-1433-2E52-EA8A-4660E0639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8AB9C-E4D6-3360-2707-BFE7C7B11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3D48B-58DC-7CBB-1FA0-8EA081A40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53B07-529F-7C59-A1A6-2F8AC383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B7B6-8B11-4AD7-A261-E3311E91080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0060C-917E-FBD5-0492-7162EB9C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ED3B4-608F-C5F8-DFC1-E359A627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61D4-874A-4809-B906-6617B5CD1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814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3B84-49D5-205D-36FF-3E02F6DD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E1187-B548-67FA-AAEF-097449A7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4A202-CA80-1CC6-C6D9-DBD731495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2D2E-14E1-7785-364B-39E254DDB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E7656-B1CA-7981-1766-0DE3714B8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E014A-A1F6-5D53-3B37-1C255E5B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B7B6-8B11-4AD7-A261-E3311E91080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DC924A-74AB-7FCA-ADFA-9B37E6D4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280A2-11CF-80A9-E596-7EE81541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61D4-874A-4809-B906-6617B5CD1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0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16A1-0490-0E31-2D80-9DD07EFF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DADF-75E2-0033-ACC3-B438B668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B7B6-8B11-4AD7-A261-E3311E91080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366BA-4762-0F28-38FD-BB611171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5BCB8-AE86-3165-6142-5061CB98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61D4-874A-4809-B906-6617B5CD1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12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A98F86-4793-F74A-8A04-17DD4741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B7B6-8B11-4AD7-A261-E3311E91080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DFDCF-E9F4-280A-CE60-38724D57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035EE-DED9-45A1-6FD4-661862FB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61D4-874A-4809-B906-6617B5CD1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3B331-040E-511F-9FC5-763F88BCC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B2FE-1E8C-1680-C2A8-C9680C37A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08FF0-50E1-0EC1-B7AC-BF6EC454F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6B2F7-38F5-D556-8799-5F976DA1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B7B6-8B11-4AD7-A261-E3311E91080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4DA6D-2543-2414-1F22-BE551073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D0288-6096-9429-29ED-758F7049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61D4-874A-4809-B906-6617B5CD1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73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73DD-4015-B313-F31B-84843D55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027C-413F-7732-FAC5-9B09D9ECC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42D67-41C3-29E5-6949-2CAE068DB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842D1-1CEE-3BDA-7CFA-A737E904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9B7B6-8B11-4AD7-A261-E3311E91080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C2AD4-BA88-671C-1A2B-506F3FE32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3847A-E196-8A36-F5E8-47CA1A39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561D4-874A-4809-B906-6617B5CD1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3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84E13-60AB-4E66-7596-15B8CBE0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F9654-FF68-C226-6497-373703D4F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23CA4-1A3F-7DFA-D95E-263BBA781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9B7B6-8B11-4AD7-A261-E3311E91080B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CBCA9-1903-9897-8B41-03F97CA942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4480C-5253-5B35-4E64-CCC6CDCB1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561D4-874A-4809-B906-6617B5CD14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89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D29A-3FF1-84AB-9557-61F865F42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Data Visualization Project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F4072-7D84-C54E-63E5-0B1EC2631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Zomato Data Analysis &amp; Visualization</a:t>
            </a:r>
            <a:endParaRPr lang="en-IN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9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21620-45B3-E40F-F0C7-0AC8C094C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4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516911-93F4-8A7E-9DD2-01DD24642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155"/>
            <a:ext cx="12191999" cy="696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9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30FFD-BD12-4D10-BF69-303DBD79F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7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3FACA0-478E-93C7-303B-D52A45D7B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29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DCAD18-887F-0E09-999D-E0DCD7B2D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1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A9965-ABC8-F6AF-72AC-C1852F589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7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84F6DD-BFEF-5EF9-302B-B96EAC559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8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895E00-EB0C-FD2E-4A75-FFA7155B4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39484" cy="704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9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022F8-53BF-B435-28C6-C0449D050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6981"/>
            <a:ext cx="11769213" cy="721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43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5DAC72-F5CA-21DA-C970-CF2D7A756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2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7C25F6-B159-2ED7-77F8-880E7EABE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5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B23DB3-FCDF-FAF9-7939-9BB0678C6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8826"/>
            <a:ext cx="12191999" cy="69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16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FE640-F37B-FDAF-17CB-C5AC8266B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6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Data Visualization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Nitin KUmar</dc:creator>
  <cp:lastModifiedBy>Nitin KUmar</cp:lastModifiedBy>
  <cp:revision>1</cp:revision>
  <dcterms:created xsi:type="dcterms:W3CDTF">2025-07-31T09:05:26Z</dcterms:created>
  <dcterms:modified xsi:type="dcterms:W3CDTF">2025-07-31T09:05:33Z</dcterms:modified>
</cp:coreProperties>
</file>