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4" r:id="rId5"/>
    <p:sldId id="260" r:id="rId6"/>
    <p:sldId id="266" r:id="rId7"/>
    <p:sldId id="262" r:id="rId8"/>
    <p:sldId id="259" r:id="rId9"/>
    <p:sldId id="261"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342650-A74D-4411-8D93-77B4D2A32880}" v="117" dt="2022-07-19T22:15:56.6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kuntal" userId="ca7d7b59eb89c8b6" providerId="LiveId" clId="{BB342650-A74D-4411-8D93-77B4D2A32880}"/>
    <pc:docChg chg="undo custSel addSld delSld modSld sldOrd">
      <pc:chgData name="sachin kuntal" userId="ca7d7b59eb89c8b6" providerId="LiveId" clId="{BB342650-A74D-4411-8D93-77B4D2A32880}" dt="2022-07-19T22:18:04.120" v="7346" actId="1076"/>
      <pc:docMkLst>
        <pc:docMk/>
      </pc:docMkLst>
      <pc:sldChg chg="addSp modSp mod">
        <pc:chgData name="sachin kuntal" userId="ca7d7b59eb89c8b6" providerId="LiveId" clId="{BB342650-A74D-4411-8D93-77B4D2A32880}" dt="2022-07-19T19:07:36.140" v="5742" actId="20577"/>
        <pc:sldMkLst>
          <pc:docMk/>
          <pc:sldMk cId="2990526037" sldId="257"/>
        </pc:sldMkLst>
        <pc:spChg chg="mod">
          <ac:chgData name="sachin kuntal" userId="ca7d7b59eb89c8b6" providerId="LiveId" clId="{BB342650-A74D-4411-8D93-77B4D2A32880}" dt="2022-07-19T19:07:25.097" v="5740" actId="20577"/>
          <ac:spMkLst>
            <pc:docMk/>
            <pc:sldMk cId="2990526037" sldId="257"/>
            <ac:spMk id="2" creationId="{B9386BE3-D5FD-9A7E-A96F-A247D5742F0A}"/>
          </ac:spMkLst>
        </pc:spChg>
        <pc:spChg chg="add mod">
          <ac:chgData name="sachin kuntal" userId="ca7d7b59eb89c8b6" providerId="LiveId" clId="{BB342650-A74D-4411-8D93-77B4D2A32880}" dt="2022-07-19T19:07:36.140" v="5742" actId="20577"/>
          <ac:spMkLst>
            <pc:docMk/>
            <pc:sldMk cId="2990526037" sldId="257"/>
            <ac:spMk id="3" creationId="{B8195C7E-7900-4ADD-2B04-2C0DA5B8DB7F}"/>
          </ac:spMkLst>
        </pc:spChg>
      </pc:sldChg>
      <pc:sldChg chg="addSp delSp modSp del mod">
        <pc:chgData name="sachin kuntal" userId="ca7d7b59eb89c8b6" providerId="LiveId" clId="{BB342650-A74D-4411-8D93-77B4D2A32880}" dt="2022-07-19T12:52:44.327" v="1068" actId="2696"/>
        <pc:sldMkLst>
          <pc:docMk/>
          <pc:sldMk cId="2641398701" sldId="258"/>
        </pc:sldMkLst>
        <pc:spChg chg="add mod">
          <ac:chgData name="sachin kuntal" userId="ca7d7b59eb89c8b6" providerId="LiveId" clId="{BB342650-A74D-4411-8D93-77B4D2A32880}" dt="2022-07-19T11:02:29.319" v="488" actId="1076"/>
          <ac:spMkLst>
            <pc:docMk/>
            <pc:sldMk cId="2641398701" sldId="258"/>
            <ac:spMk id="3" creationId="{C88FCBD5-3A88-A177-8950-46B7FFE715EE}"/>
          </ac:spMkLst>
        </pc:spChg>
        <pc:spChg chg="mod">
          <ac:chgData name="sachin kuntal" userId="ca7d7b59eb89c8b6" providerId="LiveId" clId="{BB342650-A74D-4411-8D93-77B4D2A32880}" dt="2022-07-18T20:25:34.797" v="54" actId="1076"/>
          <ac:spMkLst>
            <pc:docMk/>
            <pc:sldMk cId="2641398701" sldId="258"/>
            <ac:spMk id="11" creationId="{0AA5CBFC-764E-1F3B-0A35-052A7DA325C9}"/>
          </ac:spMkLst>
        </pc:spChg>
        <pc:spChg chg="mod">
          <ac:chgData name="sachin kuntal" userId="ca7d7b59eb89c8b6" providerId="LiveId" clId="{BB342650-A74D-4411-8D93-77B4D2A32880}" dt="2022-07-18T20:24:06.903" v="35" actId="20577"/>
          <ac:spMkLst>
            <pc:docMk/>
            <pc:sldMk cId="2641398701" sldId="258"/>
            <ac:spMk id="16" creationId="{13CC440B-B3C7-F015-FB40-1CA3EC19DF9F}"/>
          </ac:spMkLst>
        </pc:spChg>
        <pc:spChg chg="mod">
          <ac:chgData name="sachin kuntal" userId="ca7d7b59eb89c8b6" providerId="LiveId" clId="{BB342650-A74D-4411-8D93-77B4D2A32880}" dt="2022-07-18T20:24:51.580" v="47" actId="1076"/>
          <ac:spMkLst>
            <pc:docMk/>
            <pc:sldMk cId="2641398701" sldId="258"/>
            <ac:spMk id="32" creationId="{B5D02EE5-602B-1A1D-0067-D0316DCFCD82}"/>
          </ac:spMkLst>
        </pc:spChg>
        <pc:spChg chg="del mod">
          <ac:chgData name="sachin kuntal" userId="ca7d7b59eb89c8b6" providerId="LiveId" clId="{BB342650-A74D-4411-8D93-77B4D2A32880}" dt="2022-07-19T11:20:36.025" v="733" actId="21"/>
          <ac:spMkLst>
            <pc:docMk/>
            <pc:sldMk cId="2641398701" sldId="258"/>
            <ac:spMk id="36" creationId="{A9E35E62-A45D-5569-58BC-828F0DD281A7}"/>
          </ac:spMkLst>
        </pc:spChg>
        <pc:spChg chg="add mod">
          <ac:chgData name="sachin kuntal" userId="ca7d7b59eb89c8b6" providerId="LiveId" clId="{BB342650-A74D-4411-8D93-77B4D2A32880}" dt="2022-07-18T20:27:15.722" v="106" actId="1076"/>
          <ac:spMkLst>
            <pc:docMk/>
            <pc:sldMk cId="2641398701" sldId="258"/>
            <ac:spMk id="39" creationId="{FF96EF01-5111-726C-9857-9B3EB06A7DFB}"/>
          </ac:spMkLst>
        </pc:spChg>
        <pc:spChg chg="add mod">
          <ac:chgData name="sachin kuntal" userId="ca7d7b59eb89c8b6" providerId="LiveId" clId="{BB342650-A74D-4411-8D93-77B4D2A32880}" dt="2022-07-18T20:24:58.318" v="48" actId="1076"/>
          <ac:spMkLst>
            <pc:docMk/>
            <pc:sldMk cId="2641398701" sldId="258"/>
            <ac:spMk id="44" creationId="{3093D46C-239D-A962-173B-4291CE859E6E}"/>
          </ac:spMkLst>
        </pc:spChg>
        <pc:spChg chg="add mod">
          <ac:chgData name="sachin kuntal" userId="ca7d7b59eb89c8b6" providerId="LiveId" clId="{BB342650-A74D-4411-8D93-77B4D2A32880}" dt="2022-07-18T20:27:35.681" v="107" actId="1076"/>
          <ac:spMkLst>
            <pc:docMk/>
            <pc:sldMk cId="2641398701" sldId="258"/>
            <ac:spMk id="50" creationId="{A872943C-4811-1C5A-121F-0465CADEE1A0}"/>
          </ac:spMkLst>
        </pc:spChg>
        <pc:spChg chg="add mod">
          <ac:chgData name="sachin kuntal" userId="ca7d7b59eb89c8b6" providerId="LiveId" clId="{BB342650-A74D-4411-8D93-77B4D2A32880}" dt="2022-07-18T20:26:25.346" v="82" actId="20577"/>
          <ac:spMkLst>
            <pc:docMk/>
            <pc:sldMk cId="2641398701" sldId="258"/>
            <ac:spMk id="53" creationId="{E1A7ACE4-0DA3-1599-2C26-297A1B0A0A44}"/>
          </ac:spMkLst>
        </pc:spChg>
        <pc:spChg chg="add mod">
          <ac:chgData name="sachin kuntal" userId="ca7d7b59eb89c8b6" providerId="LiveId" clId="{BB342650-A74D-4411-8D93-77B4D2A32880}" dt="2022-07-18T20:27:51.488" v="109" actId="1076"/>
          <ac:spMkLst>
            <pc:docMk/>
            <pc:sldMk cId="2641398701" sldId="258"/>
            <ac:spMk id="54" creationId="{06AE5DB4-1EA1-BD21-F182-871AD55806F8}"/>
          </ac:spMkLst>
        </pc:spChg>
        <pc:spChg chg="add mod">
          <ac:chgData name="sachin kuntal" userId="ca7d7b59eb89c8b6" providerId="LiveId" clId="{BB342650-A74D-4411-8D93-77B4D2A32880}" dt="2022-07-19T11:21:25.659" v="742" actId="1076"/>
          <ac:spMkLst>
            <pc:docMk/>
            <pc:sldMk cId="2641398701" sldId="258"/>
            <ac:spMk id="60" creationId="{E8473BDD-981E-0DA0-1A80-F9678EEDB628}"/>
          </ac:spMkLst>
        </pc:spChg>
        <pc:spChg chg="add del mod">
          <ac:chgData name="sachin kuntal" userId="ca7d7b59eb89c8b6" providerId="LiveId" clId="{BB342650-A74D-4411-8D93-77B4D2A32880}" dt="2022-07-19T11:21:39.944" v="744" actId="21"/>
          <ac:spMkLst>
            <pc:docMk/>
            <pc:sldMk cId="2641398701" sldId="258"/>
            <ac:spMk id="68" creationId="{977044AE-C72E-E15B-D66D-A494092DE164}"/>
          </ac:spMkLst>
        </pc:spChg>
        <pc:cxnChg chg="mod">
          <ac:chgData name="sachin kuntal" userId="ca7d7b59eb89c8b6" providerId="LiveId" clId="{BB342650-A74D-4411-8D93-77B4D2A32880}" dt="2022-07-18T20:27:35.681" v="107" actId="1076"/>
          <ac:cxnSpMkLst>
            <pc:docMk/>
            <pc:sldMk cId="2641398701" sldId="258"/>
            <ac:cxnSpMk id="15" creationId="{7DE633E9-B8F1-C21C-EF72-04757BD082C0}"/>
          </ac:cxnSpMkLst>
        </pc:cxnChg>
        <pc:cxnChg chg="mod">
          <ac:chgData name="sachin kuntal" userId="ca7d7b59eb89c8b6" providerId="LiveId" clId="{BB342650-A74D-4411-8D93-77B4D2A32880}" dt="2022-07-18T20:22:18.479" v="19" actId="14100"/>
          <ac:cxnSpMkLst>
            <pc:docMk/>
            <pc:sldMk cId="2641398701" sldId="258"/>
            <ac:cxnSpMk id="27" creationId="{0E2A0FCB-44FE-79BE-01AC-49869FC66051}"/>
          </ac:cxnSpMkLst>
        </pc:cxnChg>
        <pc:cxnChg chg="del mod">
          <ac:chgData name="sachin kuntal" userId="ca7d7b59eb89c8b6" providerId="LiveId" clId="{BB342650-A74D-4411-8D93-77B4D2A32880}" dt="2022-07-19T11:20:39.579" v="734" actId="21"/>
          <ac:cxnSpMkLst>
            <pc:docMk/>
            <pc:sldMk cId="2641398701" sldId="258"/>
            <ac:cxnSpMk id="34" creationId="{44AC83DA-18A7-5C7C-14C5-E0AF45A3ABF7}"/>
          </ac:cxnSpMkLst>
        </pc:cxnChg>
        <pc:cxnChg chg="mod">
          <ac:chgData name="sachin kuntal" userId="ca7d7b59eb89c8b6" providerId="LiveId" clId="{BB342650-A74D-4411-8D93-77B4D2A32880}" dt="2022-07-18T20:27:51.488" v="109" actId="1076"/>
          <ac:cxnSpMkLst>
            <pc:docMk/>
            <pc:sldMk cId="2641398701" sldId="258"/>
            <ac:cxnSpMk id="38" creationId="{7A18F168-1560-56A8-9A5C-C89C01015098}"/>
          </ac:cxnSpMkLst>
        </pc:cxnChg>
        <pc:cxnChg chg="add mod">
          <ac:chgData name="sachin kuntal" userId="ca7d7b59eb89c8b6" providerId="LiveId" clId="{BB342650-A74D-4411-8D93-77B4D2A32880}" dt="2022-07-18T20:24:58.318" v="48" actId="1076"/>
          <ac:cxnSpMkLst>
            <pc:docMk/>
            <pc:sldMk cId="2641398701" sldId="258"/>
            <ac:cxnSpMk id="46" creationId="{A58AAB41-50CB-F5BF-1928-7BA132F7B0DE}"/>
          </ac:cxnSpMkLst>
        </pc:cxnChg>
        <pc:cxnChg chg="add mod">
          <ac:chgData name="sachin kuntal" userId="ca7d7b59eb89c8b6" providerId="LiveId" clId="{BB342650-A74D-4411-8D93-77B4D2A32880}" dt="2022-07-18T20:27:59.342" v="111" actId="13822"/>
          <ac:cxnSpMkLst>
            <pc:docMk/>
            <pc:sldMk cId="2641398701" sldId="258"/>
            <ac:cxnSpMk id="57" creationId="{0BDBDA08-0E0A-C05C-3202-991563920C6B}"/>
          </ac:cxnSpMkLst>
        </pc:cxnChg>
        <pc:cxnChg chg="add del mod">
          <ac:chgData name="sachin kuntal" userId="ca7d7b59eb89c8b6" providerId="LiveId" clId="{BB342650-A74D-4411-8D93-77B4D2A32880}" dt="2022-07-18T20:28:36.218" v="128" actId="11529"/>
          <ac:cxnSpMkLst>
            <pc:docMk/>
            <pc:sldMk cId="2641398701" sldId="258"/>
            <ac:cxnSpMk id="62" creationId="{DFDDC4B9-C5E9-203D-3A57-9A4CC633D376}"/>
          </ac:cxnSpMkLst>
        </pc:cxnChg>
        <pc:cxnChg chg="add mod">
          <ac:chgData name="sachin kuntal" userId="ca7d7b59eb89c8b6" providerId="LiveId" clId="{BB342650-A74D-4411-8D93-77B4D2A32880}" dt="2022-07-19T11:21:21.759" v="741" actId="14100"/>
          <ac:cxnSpMkLst>
            <pc:docMk/>
            <pc:sldMk cId="2641398701" sldId="258"/>
            <ac:cxnSpMk id="64" creationId="{9A985B52-19A4-097D-28A3-232C6DB07809}"/>
          </ac:cxnSpMkLst>
        </pc:cxnChg>
        <pc:cxnChg chg="add del mod">
          <ac:chgData name="sachin kuntal" userId="ca7d7b59eb89c8b6" providerId="LiveId" clId="{BB342650-A74D-4411-8D93-77B4D2A32880}" dt="2022-07-19T11:21:30.962" v="743" actId="21"/>
          <ac:cxnSpMkLst>
            <pc:docMk/>
            <pc:sldMk cId="2641398701" sldId="258"/>
            <ac:cxnSpMk id="67" creationId="{AA7E8E90-5CE6-A2F5-C354-1530636493B5}"/>
          </ac:cxnSpMkLst>
        </pc:cxnChg>
      </pc:sldChg>
      <pc:sldChg chg="addSp delSp modSp new mod">
        <pc:chgData name="sachin kuntal" userId="ca7d7b59eb89c8b6" providerId="LiveId" clId="{BB342650-A74D-4411-8D93-77B4D2A32880}" dt="2022-07-19T18:05:00.580" v="3000" actId="20577"/>
        <pc:sldMkLst>
          <pc:docMk/>
          <pc:sldMk cId="2087040791" sldId="259"/>
        </pc:sldMkLst>
        <pc:spChg chg="add mod">
          <ac:chgData name="sachin kuntal" userId="ca7d7b59eb89c8b6" providerId="LiveId" clId="{BB342650-A74D-4411-8D93-77B4D2A32880}" dt="2022-07-19T10:40:43.105" v="144" actId="17032"/>
          <ac:spMkLst>
            <pc:docMk/>
            <pc:sldMk cId="2087040791" sldId="259"/>
            <ac:spMk id="2" creationId="{BB1EC80A-CC21-6771-E27C-2927D60E8D19}"/>
          </ac:spMkLst>
        </pc:spChg>
        <pc:spChg chg="add mod">
          <ac:chgData name="sachin kuntal" userId="ca7d7b59eb89c8b6" providerId="LiveId" clId="{BB342650-A74D-4411-8D93-77B4D2A32880}" dt="2022-07-19T18:05:00.580" v="3000" actId="20577"/>
          <ac:spMkLst>
            <pc:docMk/>
            <pc:sldMk cId="2087040791" sldId="259"/>
            <ac:spMk id="3" creationId="{AB78D332-8539-6A05-71E3-51785852B38C}"/>
          </ac:spMkLst>
        </pc:spChg>
        <pc:spChg chg="add mod">
          <ac:chgData name="sachin kuntal" userId="ca7d7b59eb89c8b6" providerId="LiveId" clId="{BB342650-A74D-4411-8D93-77B4D2A32880}" dt="2022-07-19T10:41:50.245" v="230" actId="20577"/>
          <ac:spMkLst>
            <pc:docMk/>
            <pc:sldMk cId="2087040791" sldId="259"/>
            <ac:spMk id="4" creationId="{F46E7BDE-CA35-032C-8FBE-AA60458072DB}"/>
          </ac:spMkLst>
        </pc:spChg>
        <pc:spChg chg="add mod">
          <ac:chgData name="sachin kuntal" userId="ca7d7b59eb89c8b6" providerId="LiveId" clId="{BB342650-A74D-4411-8D93-77B4D2A32880}" dt="2022-07-19T10:42:32.027" v="290" actId="1076"/>
          <ac:spMkLst>
            <pc:docMk/>
            <pc:sldMk cId="2087040791" sldId="259"/>
            <ac:spMk id="5" creationId="{CC817BDC-BAF2-003F-9468-67B25BF20EEE}"/>
          </ac:spMkLst>
        </pc:spChg>
        <pc:spChg chg="add mod">
          <ac:chgData name="sachin kuntal" userId="ca7d7b59eb89c8b6" providerId="LiveId" clId="{BB342650-A74D-4411-8D93-77B4D2A32880}" dt="2022-07-19T10:43:11.069" v="292" actId="1076"/>
          <ac:spMkLst>
            <pc:docMk/>
            <pc:sldMk cId="2087040791" sldId="259"/>
            <ac:spMk id="6" creationId="{6BFB5B41-10EA-F039-8458-E5C5112C1BD8}"/>
          </ac:spMkLst>
        </pc:spChg>
        <pc:spChg chg="add mod">
          <ac:chgData name="sachin kuntal" userId="ca7d7b59eb89c8b6" providerId="LiveId" clId="{BB342650-A74D-4411-8D93-77B4D2A32880}" dt="2022-07-19T17:44:52.665" v="2756" actId="20577"/>
          <ac:spMkLst>
            <pc:docMk/>
            <pc:sldMk cId="2087040791" sldId="259"/>
            <ac:spMk id="7" creationId="{64BCC4F4-6C0A-5EA2-282C-BF5C6744FA0A}"/>
          </ac:spMkLst>
        </pc:spChg>
        <pc:spChg chg="add mod">
          <ac:chgData name="sachin kuntal" userId="ca7d7b59eb89c8b6" providerId="LiveId" clId="{BB342650-A74D-4411-8D93-77B4D2A32880}" dt="2022-07-19T10:44:42.186" v="321" actId="1076"/>
          <ac:spMkLst>
            <pc:docMk/>
            <pc:sldMk cId="2087040791" sldId="259"/>
            <ac:spMk id="8" creationId="{E5508C17-00B0-7C6D-BCA7-D159B04FC4F3}"/>
          </ac:spMkLst>
        </pc:spChg>
        <pc:spChg chg="add mod">
          <ac:chgData name="sachin kuntal" userId="ca7d7b59eb89c8b6" providerId="LiveId" clId="{BB342650-A74D-4411-8D93-77B4D2A32880}" dt="2022-07-19T10:45:47.521" v="329" actId="1076"/>
          <ac:spMkLst>
            <pc:docMk/>
            <pc:sldMk cId="2087040791" sldId="259"/>
            <ac:spMk id="11" creationId="{6AAE2E79-C325-223A-3B85-98D4A9C6D6A8}"/>
          </ac:spMkLst>
        </pc:spChg>
        <pc:spChg chg="add mod">
          <ac:chgData name="sachin kuntal" userId="ca7d7b59eb89c8b6" providerId="LiveId" clId="{BB342650-A74D-4411-8D93-77B4D2A32880}" dt="2022-07-19T10:46:53.362" v="342" actId="20577"/>
          <ac:spMkLst>
            <pc:docMk/>
            <pc:sldMk cId="2087040791" sldId="259"/>
            <ac:spMk id="12" creationId="{D7E9AA30-2250-C3A4-ACA1-EF274F756425}"/>
          </ac:spMkLst>
        </pc:spChg>
        <pc:spChg chg="add mod">
          <ac:chgData name="sachin kuntal" userId="ca7d7b59eb89c8b6" providerId="LiveId" clId="{BB342650-A74D-4411-8D93-77B4D2A32880}" dt="2022-07-19T17:46:37.311" v="2805" actId="20577"/>
          <ac:spMkLst>
            <pc:docMk/>
            <pc:sldMk cId="2087040791" sldId="259"/>
            <ac:spMk id="15" creationId="{05733964-1F1B-33BD-4A70-8B9DFBF4B54B}"/>
          </ac:spMkLst>
        </pc:spChg>
        <pc:spChg chg="add mod">
          <ac:chgData name="sachin kuntal" userId="ca7d7b59eb89c8b6" providerId="LiveId" clId="{BB342650-A74D-4411-8D93-77B4D2A32880}" dt="2022-07-19T17:46:43.003" v="2817" actId="20577"/>
          <ac:spMkLst>
            <pc:docMk/>
            <pc:sldMk cId="2087040791" sldId="259"/>
            <ac:spMk id="23" creationId="{09097361-14DC-5517-D16B-CA8EE344911F}"/>
          </ac:spMkLst>
        </pc:spChg>
        <pc:spChg chg="add mod">
          <ac:chgData name="sachin kuntal" userId="ca7d7b59eb89c8b6" providerId="LiveId" clId="{BB342650-A74D-4411-8D93-77B4D2A32880}" dt="2022-07-19T11:14:13.441" v="616" actId="20577"/>
          <ac:spMkLst>
            <pc:docMk/>
            <pc:sldMk cId="2087040791" sldId="259"/>
            <ac:spMk id="24" creationId="{B5F98B03-EA10-D252-0756-8FCE86FEB5B2}"/>
          </ac:spMkLst>
        </pc:spChg>
        <pc:cxnChg chg="add mod">
          <ac:chgData name="sachin kuntal" userId="ca7d7b59eb89c8b6" providerId="LiveId" clId="{BB342650-A74D-4411-8D93-77B4D2A32880}" dt="2022-07-19T10:46:34.500" v="337" actId="13822"/>
          <ac:cxnSpMkLst>
            <pc:docMk/>
            <pc:sldMk cId="2087040791" sldId="259"/>
            <ac:cxnSpMk id="10" creationId="{E3F6DE78-E26D-8312-D1D1-C745EA789032}"/>
          </ac:cxnSpMkLst>
        </pc:cxnChg>
        <pc:cxnChg chg="add del mod">
          <ac:chgData name="sachin kuntal" userId="ca7d7b59eb89c8b6" providerId="LiveId" clId="{BB342650-A74D-4411-8D93-77B4D2A32880}" dt="2022-07-19T10:46:17.103" v="334" actId="21"/>
          <ac:cxnSpMkLst>
            <pc:docMk/>
            <pc:sldMk cId="2087040791" sldId="259"/>
            <ac:cxnSpMk id="15" creationId="{C75F01C4-3573-4E7F-C315-5B1DE444C1F2}"/>
          </ac:cxnSpMkLst>
        </pc:cxnChg>
        <pc:cxnChg chg="add mod">
          <ac:chgData name="sachin kuntal" userId="ca7d7b59eb89c8b6" providerId="LiveId" clId="{BB342650-A74D-4411-8D93-77B4D2A32880}" dt="2022-07-19T10:46:47.639" v="340" actId="14100"/>
          <ac:cxnSpMkLst>
            <pc:docMk/>
            <pc:sldMk cId="2087040791" sldId="259"/>
            <ac:cxnSpMk id="19" creationId="{5E663A22-34C7-B7C1-1D20-55AE2D59AA6D}"/>
          </ac:cxnSpMkLst>
        </pc:cxnChg>
      </pc:sldChg>
      <pc:sldChg chg="addSp delSp modSp new mod ord">
        <pc:chgData name="sachin kuntal" userId="ca7d7b59eb89c8b6" providerId="LiveId" clId="{BB342650-A74D-4411-8D93-77B4D2A32880}" dt="2022-07-19T22:07:28.987" v="6827" actId="1076"/>
        <pc:sldMkLst>
          <pc:docMk/>
          <pc:sldMk cId="1973794891" sldId="260"/>
        </pc:sldMkLst>
        <pc:spChg chg="add mod">
          <ac:chgData name="sachin kuntal" userId="ca7d7b59eb89c8b6" providerId="LiveId" clId="{BB342650-A74D-4411-8D93-77B4D2A32880}" dt="2022-07-19T10:51:11.530" v="398" actId="17032"/>
          <ac:spMkLst>
            <pc:docMk/>
            <pc:sldMk cId="1973794891" sldId="260"/>
            <ac:spMk id="2" creationId="{E4EF6B0C-8A08-00F1-4596-B417A54ED2C2}"/>
          </ac:spMkLst>
        </pc:spChg>
        <pc:spChg chg="add mod">
          <ac:chgData name="sachin kuntal" userId="ca7d7b59eb89c8b6" providerId="LiveId" clId="{BB342650-A74D-4411-8D93-77B4D2A32880}" dt="2022-07-19T10:56:54.097" v="462"/>
          <ac:spMkLst>
            <pc:docMk/>
            <pc:sldMk cId="1973794891" sldId="260"/>
            <ac:spMk id="3" creationId="{99747BAE-15B4-00FA-0FBA-88B2A5DA6D72}"/>
          </ac:spMkLst>
        </pc:spChg>
        <pc:spChg chg="add mod">
          <ac:chgData name="sachin kuntal" userId="ca7d7b59eb89c8b6" providerId="LiveId" clId="{BB342650-A74D-4411-8D93-77B4D2A32880}" dt="2022-07-19T10:57:07.629" v="466" actId="20577"/>
          <ac:spMkLst>
            <pc:docMk/>
            <pc:sldMk cId="1973794891" sldId="260"/>
            <ac:spMk id="4" creationId="{38E2B0A1-50B8-6BEF-7222-8335DE6E8954}"/>
          </ac:spMkLst>
        </pc:spChg>
        <pc:spChg chg="add mod">
          <ac:chgData name="sachin kuntal" userId="ca7d7b59eb89c8b6" providerId="LiveId" clId="{BB342650-A74D-4411-8D93-77B4D2A32880}" dt="2022-07-19T10:57:13.289" v="467"/>
          <ac:spMkLst>
            <pc:docMk/>
            <pc:sldMk cId="1973794891" sldId="260"/>
            <ac:spMk id="5" creationId="{9EE5D43E-E56A-61B5-5336-9BEE1C379056}"/>
          </ac:spMkLst>
        </pc:spChg>
        <pc:spChg chg="add mod">
          <ac:chgData name="sachin kuntal" userId="ca7d7b59eb89c8b6" providerId="LiveId" clId="{BB342650-A74D-4411-8D93-77B4D2A32880}" dt="2022-07-19T10:56:50.858" v="460" actId="20577"/>
          <ac:spMkLst>
            <pc:docMk/>
            <pc:sldMk cId="1973794891" sldId="260"/>
            <ac:spMk id="6" creationId="{9171979A-D5CA-926B-1E2A-8FC5CFA9D847}"/>
          </ac:spMkLst>
        </pc:spChg>
        <pc:spChg chg="add mod">
          <ac:chgData name="sachin kuntal" userId="ca7d7b59eb89c8b6" providerId="LiveId" clId="{BB342650-A74D-4411-8D93-77B4D2A32880}" dt="2022-07-19T11:02:13.953" v="487" actId="1076"/>
          <ac:spMkLst>
            <pc:docMk/>
            <pc:sldMk cId="1973794891" sldId="260"/>
            <ac:spMk id="7" creationId="{F8B1AE3C-83C4-8F58-ED9B-5BEC302B5C08}"/>
          </ac:spMkLst>
        </pc:spChg>
        <pc:spChg chg="add mod">
          <ac:chgData name="sachin kuntal" userId="ca7d7b59eb89c8b6" providerId="LiveId" clId="{BB342650-A74D-4411-8D93-77B4D2A32880}" dt="2022-07-19T22:06:47.958" v="6792" actId="1076"/>
          <ac:spMkLst>
            <pc:docMk/>
            <pc:sldMk cId="1973794891" sldId="260"/>
            <ac:spMk id="8" creationId="{C8861486-42F7-8115-302E-4BB1289FE9ED}"/>
          </ac:spMkLst>
        </pc:spChg>
        <pc:spChg chg="add mod">
          <ac:chgData name="sachin kuntal" userId="ca7d7b59eb89c8b6" providerId="LiveId" clId="{BB342650-A74D-4411-8D93-77B4D2A32880}" dt="2022-07-19T10:53:19.507" v="417" actId="20577"/>
          <ac:spMkLst>
            <pc:docMk/>
            <pc:sldMk cId="1973794891" sldId="260"/>
            <ac:spMk id="9" creationId="{07CC2F8C-FB05-1F7D-4503-706730DBD364}"/>
          </ac:spMkLst>
        </pc:spChg>
        <pc:spChg chg="add mod">
          <ac:chgData name="sachin kuntal" userId="ca7d7b59eb89c8b6" providerId="LiveId" clId="{BB342650-A74D-4411-8D93-77B4D2A32880}" dt="2022-07-19T10:54:08.430" v="427" actId="1076"/>
          <ac:spMkLst>
            <pc:docMk/>
            <pc:sldMk cId="1973794891" sldId="260"/>
            <ac:spMk id="10" creationId="{ACAB4B3D-F816-2C8A-C9C0-BC975DBB957F}"/>
          </ac:spMkLst>
        </pc:spChg>
        <pc:spChg chg="add mod">
          <ac:chgData name="sachin kuntal" userId="ca7d7b59eb89c8b6" providerId="LiveId" clId="{BB342650-A74D-4411-8D93-77B4D2A32880}" dt="2022-07-19T10:54:50.357" v="437" actId="1076"/>
          <ac:spMkLst>
            <pc:docMk/>
            <pc:sldMk cId="1973794891" sldId="260"/>
            <ac:spMk id="11" creationId="{66FDD531-EC4C-4348-E75B-3D4FF5E444F3}"/>
          </ac:spMkLst>
        </pc:spChg>
        <pc:spChg chg="add mod">
          <ac:chgData name="sachin kuntal" userId="ca7d7b59eb89c8b6" providerId="LiveId" clId="{BB342650-A74D-4411-8D93-77B4D2A32880}" dt="2022-07-19T22:06:24.064" v="6789" actId="14100"/>
          <ac:spMkLst>
            <pc:docMk/>
            <pc:sldMk cId="1973794891" sldId="260"/>
            <ac:spMk id="12" creationId="{06F9A0E9-9D72-2BD2-6E58-D4D34B89DFF0}"/>
          </ac:spMkLst>
        </pc:spChg>
        <pc:spChg chg="add del mod">
          <ac:chgData name="sachin kuntal" userId="ca7d7b59eb89c8b6" providerId="LiveId" clId="{BB342650-A74D-4411-8D93-77B4D2A32880}" dt="2022-07-19T10:59:08.791" v="481" actId="21"/>
          <ac:spMkLst>
            <pc:docMk/>
            <pc:sldMk cId="1973794891" sldId="260"/>
            <ac:spMk id="12" creationId="{AFDBAF9B-13C5-1234-3B9B-0031504CDF04}"/>
          </ac:spMkLst>
        </pc:spChg>
        <pc:spChg chg="add del mod">
          <ac:chgData name="sachin kuntal" userId="ca7d7b59eb89c8b6" providerId="LiveId" clId="{BB342650-A74D-4411-8D93-77B4D2A32880}" dt="2022-07-19T10:55:57.805" v="449" actId="21"/>
          <ac:spMkLst>
            <pc:docMk/>
            <pc:sldMk cId="1973794891" sldId="260"/>
            <ac:spMk id="13" creationId="{A453FBCC-C926-40C0-076E-3EA19786B80F}"/>
          </ac:spMkLst>
        </pc:spChg>
        <pc:spChg chg="add mod">
          <ac:chgData name="sachin kuntal" userId="ca7d7b59eb89c8b6" providerId="LiveId" clId="{BB342650-A74D-4411-8D93-77B4D2A32880}" dt="2022-07-19T11:02:55.499" v="490" actId="20577"/>
          <ac:spMkLst>
            <pc:docMk/>
            <pc:sldMk cId="1973794891" sldId="260"/>
            <ac:spMk id="14" creationId="{5B463F04-6FB5-352A-B637-8098A79E74C7}"/>
          </ac:spMkLst>
        </pc:spChg>
        <pc:spChg chg="add mod">
          <ac:chgData name="sachin kuntal" userId="ca7d7b59eb89c8b6" providerId="LiveId" clId="{BB342650-A74D-4411-8D93-77B4D2A32880}" dt="2022-07-19T11:03:00.866" v="492" actId="20577"/>
          <ac:spMkLst>
            <pc:docMk/>
            <pc:sldMk cId="1973794891" sldId="260"/>
            <ac:spMk id="15" creationId="{E577680B-2020-F095-5E7F-9B417F4CB1CF}"/>
          </ac:spMkLst>
        </pc:spChg>
        <pc:spChg chg="add mod">
          <ac:chgData name="sachin kuntal" userId="ca7d7b59eb89c8b6" providerId="LiveId" clId="{BB342650-A74D-4411-8D93-77B4D2A32880}" dt="2022-07-19T22:06:08.577" v="6788" actId="1076"/>
          <ac:spMkLst>
            <pc:docMk/>
            <pc:sldMk cId="1973794891" sldId="260"/>
            <ac:spMk id="18" creationId="{35FBD8D7-683A-C571-4BDB-FEBF9FF4DC49}"/>
          </ac:spMkLst>
        </pc:spChg>
        <pc:spChg chg="add mod">
          <ac:chgData name="sachin kuntal" userId="ca7d7b59eb89c8b6" providerId="LiveId" clId="{BB342650-A74D-4411-8D93-77B4D2A32880}" dt="2022-07-19T22:07:28.987" v="6827" actId="1076"/>
          <ac:spMkLst>
            <pc:docMk/>
            <pc:sldMk cId="1973794891" sldId="260"/>
            <ac:spMk id="25" creationId="{F03D3F21-B45C-6436-44AC-5EF9395E5D7E}"/>
          </ac:spMkLst>
        </pc:spChg>
        <pc:spChg chg="add mod">
          <ac:chgData name="sachin kuntal" userId="ca7d7b59eb89c8b6" providerId="LiveId" clId="{BB342650-A74D-4411-8D93-77B4D2A32880}" dt="2022-07-19T11:03:09.311" v="494" actId="1076"/>
          <ac:spMkLst>
            <pc:docMk/>
            <pc:sldMk cId="1973794891" sldId="260"/>
            <ac:spMk id="31" creationId="{C986FF5E-6DCB-E79D-188D-7C9AED4299E8}"/>
          </ac:spMkLst>
        </pc:spChg>
        <pc:spChg chg="add mod">
          <ac:chgData name="sachin kuntal" userId="ca7d7b59eb89c8b6" providerId="LiveId" clId="{BB342650-A74D-4411-8D93-77B4D2A32880}" dt="2022-07-19T11:03:19.947" v="496" actId="1076"/>
          <ac:spMkLst>
            <pc:docMk/>
            <pc:sldMk cId="1973794891" sldId="260"/>
            <ac:spMk id="32" creationId="{7CA036F2-45CB-738B-3BAB-30109911FB5B}"/>
          </ac:spMkLst>
        </pc:spChg>
        <pc:spChg chg="add del mod">
          <ac:chgData name="sachin kuntal" userId="ca7d7b59eb89c8b6" providerId="LiveId" clId="{BB342650-A74D-4411-8D93-77B4D2A32880}" dt="2022-07-19T11:04:11.309" v="500" actId="767"/>
          <ac:spMkLst>
            <pc:docMk/>
            <pc:sldMk cId="1973794891" sldId="260"/>
            <ac:spMk id="35" creationId="{F01D28B3-A27A-C3DA-8441-A0B1BDBC6AA5}"/>
          </ac:spMkLst>
        </pc:spChg>
        <pc:spChg chg="add mod">
          <ac:chgData name="sachin kuntal" userId="ca7d7b59eb89c8b6" providerId="LiveId" clId="{BB342650-A74D-4411-8D93-77B4D2A32880}" dt="2022-07-19T11:05:32.757" v="508" actId="13822"/>
          <ac:spMkLst>
            <pc:docMk/>
            <pc:sldMk cId="1973794891" sldId="260"/>
            <ac:spMk id="36" creationId="{7AA87226-EBAD-5E87-93DA-A29CCE8BFC65}"/>
          </ac:spMkLst>
        </pc:spChg>
        <pc:spChg chg="add mod">
          <ac:chgData name="sachin kuntal" userId="ca7d7b59eb89c8b6" providerId="LiveId" clId="{BB342650-A74D-4411-8D93-77B4D2A32880}" dt="2022-07-19T11:05:53.143" v="510" actId="1076"/>
          <ac:spMkLst>
            <pc:docMk/>
            <pc:sldMk cId="1973794891" sldId="260"/>
            <ac:spMk id="37" creationId="{443F485D-A0AC-A69D-27A0-640B05964D33}"/>
          </ac:spMkLst>
        </pc:spChg>
        <pc:spChg chg="add mod">
          <ac:chgData name="sachin kuntal" userId="ca7d7b59eb89c8b6" providerId="LiveId" clId="{BB342650-A74D-4411-8D93-77B4D2A32880}" dt="2022-07-19T11:06:08.442" v="513" actId="1076"/>
          <ac:spMkLst>
            <pc:docMk/>
            <pc:sldMk cId="1973794891" sldId="260"/>
            <ac:spMk id="38" creationId="{FBC348FE-665F-F660-C50F-7B0C6B7C14B4}"/>
          </ac:spMkLst>
        </pc:spChg>
        <pc:spChg chg="add mod">
          <ac:chgData name="sachin kuntal" userId="ca7d7b59eb89c8b6" providerId="LiveId" clId="{BB342650-A74D-4411-8D93-77B4D2A32880}" dt="2022-07-19T22:06:55.886" v="6793" actId="1076"/>
          <ac:spMkLst>
            <pc:docMk/>
            <pc:sldMk cId="1973794891" sldId="260"/>
            <ac:spMk id="45" creationId="{F2D13F7B-2795-6818-E93A-23C28FD0F4B9}"/>
          </ac:spMkLst>
        </pc:spChg>
        <pc:spChg chg="add mod">
          <ac:chgData name="sachin kuntal" userId="ca7d7b59eb89c8b6" providerId="LiveId" clId="{BB342650-A74D-4411-8D93-77B4D2A32880}" dt="2022-07-19T11:08:41.070" v="537" actId="1076"/>
          <ac:spMkLst>
            <pc:docMk/>
            <pc:sldMk cId="1973794891" sldId="260"/>
            <ac:spMk id="47" creationId="{17DAC026-684E-51C3-5BDF-FBD3102D5A43}"/>
          </ac:spMkLst>
        </pc:spChg>
        <pc:spChg chg="add mod">
          <ac:chgData name="sachin kuntal" userId="ca7d7b59eb89c8b6" providerId="LiveId" clId="{BB342650-A74D-4411-8D93-77B4D2A32880}" dt="2022-07-19T11:10:49.990" v="554" actId="1076"/>
          <ac:spMkLst>
            <pc:docMk/>
            <pc:sldMk cId="1973794891" sldId="260"/>
            <ac:spMk id="59" creationId="{14D0A1F4-8DA6-EE28-E7A0-51D3AB6393D7}"/>
          </ac:spMkLst>
        </pc:spChg>
        <pc:spChg chg="add mod">
          <ac:chgData name="sachin kuntal" userId="ca7d7b59eb89c8b6" providerId="LiveId" clId="{BB342650-A74D-4411-8D93-77B4D2A32880}" dt="2022-07-19T21:00:36.381" v="5879" actId="1076"/>
          <ac:spMkLst>
            <pc:docMk/>
            <pc:sldMk cId="1973794891" sldId="260"/>
            <ac:spMk id="75" creationId="{E6CF95E0-82FE-827E-8763-2E1DA8A5DD5D}"/>
          </ac:spMkLst>
        </pc:spChg>
        <pc:cxnChg chg="add mod">
          <ac:chgData name="sachin kuntal" userId="ca7d7b59eb89c8b6" providerId="LiveId" clId="{BB342650-A74D-4411-8D93-77B4D2A32880}" dt="2022-07-19T22:06:24.064" v="6789" actId="14100"/>
          <ac:cxnSpMkLst>
            <pc:docMk/>
            <pc:sldMk cId="1973794891" sldId="260"/>
            <ac:cxnSpMk id="16" creationId="{E5DF2C05-8AE7-4A6A-5DA3-266A9B37FA83}"/>
          </ac:cxnSpMkLst>
        </pc:cxnChg>
        <pc:cxnChg chg="add mod">
          <ac:chgData name="sachin kuntal" userId="ca7d7b59eb89c8b6" providerId="LiveId" clId="{BB342650-A74D-4411-8D93-77B4D2A32880}" dt="2022-07-19T11:07:15.531" v="522" actId="13822"/>
          <ac:cxnSpMkLst>
            <pc:docMk/>
            <pc:sldMk cId="1973794891" sldId="260"/>
            <ac:cxnSpMk id="17" creationId="{0C30C89A-635A-AEA0-26A4-460D80D2031C}"/>
          </ac:cxnSpMkLst>
        </pc:cxnChg>
        <pc:cxnChg chg="add mod">
          <ac:chgData name="sachin kuntal" userId="ca7d7b59eb89c8b6" providerId="LiveId" clId="{BB342650-A74D-4411-8D93-77B4D2A32880}" dt="2022-07-19T11:07:11.525" v="521" actId="13822"/>
          <ac:cxnSpMkLst>
            <pc:docMk/>
            <pc:sldMk cId="1973794891" sldId="260"/>
            <ac:cxnSpMk id="19" creationId="{C5574F1B-6B16-F99B-1A06-6094224D808C}"/>
          </ac:cxnSpMkLst>
        </pc:cxnChg>
        <pc:cxnChg chg="add mod">
          <ac:chgData name="sachin kuntal" userId="ca7d7b59eb89c8b6" providerId="LiveId" clId="{BB342650-A74D-4411-8D93-77B4D2A32880}" dt="2022-07-19T11:07:07.178" v="520" actId="13822"/>
          <ac:cxnSpMkLst>
            <pc:docMk/>
            <pc:sldMk cId="1973794891" sldId="260"/>
            <ac:cxnSpMk id="21" creationId="{8213AB61-3A13-D01E-527B-256FA6EA8450}"/>
          </ac:cxnSpMkLst>
        </pc:cxnChg>
        <pc:cxnChg chg="add">
          <ac:chgData name="sachin kuntal" userId="ca7d7b59eb89c8b6" providerId="LiveId" clId="{BB342650-A74D-4411-8D93-77B4D2A32880}" dt="2022-07-19T22:07:05.813" v="6794" actId="11529"/>
          <ac:cxnSpMkLst>
            <pc:docMk/>
            <pc:sldMk cId="1973794891" sldId="260"/>
            <ac:cxnSpMk id="24" creationId="{9F5D99F2-799E-3CC5-C540-F6D47C690BFE}"/>
          </ac:cxnSpMkLst>
        </pc:cxnChg>
        <pc:cxnChg chg="add mod">
          <ac:chgData name="sachin kuntal" userId="ca7d7b59eb89c8b6" providerId="LiveId" clId="{BB342650-A74D-4411-8D93-77B4D2A32880}" dt="2022-07-19T11:03:45.115" v="498" actId="13822"/>
          <ac:cxnSpMkLst>
            <pc:docMk/>
            <pc:sldMk cId="1973794891" sldId="260"/>
            <ac:cxnSpMk id="34" creationId="{2B81F460-1114-EA09-9BB7-FA29F769F67F}"/>
          </ac:cxnSpMkLst>
        </pc:cxnChg>
        <pc:cxnChg chg="add del mod">
          <ac:chgData name="sachin kuntal" userId="ca7d7b59eb89c8b6" providerId="LiveId" clId="{BB342650-A74D-4411-8D93-77B4D2A32880}" dt="2022-07-19T11:06:17.265" v="515" actId="11529"/>
          <ac:cxnSpMkLst>
            <pc:docMk/>
            <pc:sldMk cId="1973794891" sldId="260"/>
            <ac:cxnSpMk id="40" creationId="{DDF6EF33-0AA2-9988-395F-E66A8D0FCC5C}"/>
          </ac:cxnSpMkLst>
        </pc:cxnChg>
        <pc:cxnChg chg="add mod">
          <ac:chgData name="sachin kuntal" userId="ca7d7b59eb89c8b6" providerId="LiveId" clId="{BB342650-A74D-4411-8D93-77B4D2A32880}" dt="2022-07-19T22:06:47.958" v="6792" actId="1076"/>
          <ac:cxnSpMkLst>
            <pc:docMk/>
            <pc:sldMk cId="1973794891" sldId="260"/>
            <ac:cxnSpMk id="42" creationId="{9320B800-6D70-84CF-EF35-52031D8DCCCF}"/>
          </ac:cxnSpMkLst>
        </pc:cxnChg>
        <pc:cxnChg chg="add mod">
          <ac:chgData name="sachin kuntal" userId="ca7d7b59eb89c8b6" providerId="LiveId" clId="{BB342650-A74D-4411-8D93-77B4D2A32880}" dt="2022-07-19T11:06:51.949" v="519" actId="13822"/>
          <ac:cxnSpMkLst>
            <pc:docMk/>
            <pc:sldMk cId="1973794891" sldId="260"/>
            <ac:cxnSpMk id="44" creationId="{A474E364-FF19-FF3E-2DB0-4BE7947F7B2B}"/>
          </ac:cxnSpMkLst>
        </pc:cxnChg>
        <pc:cxnChg chg="add mod">
          <ac:chgData name="sachin kuntal" userId="ca7d7b59eb89c8b6" providerId="LiveId" clId="{BB342650-A74D-4411-8D93-77B4D2A32880}" dt="2022-07-19T11:07:58.391" v="524" actId="13822"/>
          <ac:cxnSpMkLst>
            <pc:docMk/>
            <pc:sldMk cId="1973794891" sldId="260"/>
            <ac:cxnSpMk id="46" creationId="{6B887580-4788-8D21-193C-8E259E69D427}"/>
          </ac:cxnSpMkLst>
        </pc:cxnChg>
        <pc:cxnChg chg="add mod">
          <ac:chgData name="sachin kuntal" userId="ca7d7b59eb89c8b6" providerId="LiveId" clId="{BB342650-A74D-4411-8D93-77B4D2A32880}" dt="2022-07-19T11:08:55.813" v="539" actId="13822"/>
          <ac:cxnSpMkLst>
            <pc:docMk/>
            <pc:sldMk cId="1973794891" sldId="260"/>
            <ac:cxnSpMk id="49" creationId="{6FA302BE-DA14-E1A2-0019-7F38F95CD7B4}"/>
          </ac:cxnSpMkLst>
        </pc:cxnChg>
        <pc:cxnChg chg="add mod">
          <ac:chgData name="sachin kuntal" userId="ca7d7b59eb89c8b6" providerId="LiveId" clId="{BB342650-A74D-4411-8D93-77B4D2A32880}" dt="2022-07-19T11:09:15.278" v="541" actId="13822"/>
          <ac:cxnSpMkLst>
            <pc:docMk/>
            <pc:sldMk cId="1973794891" sldId="260"/>
            <ac:cxnSpMk id="51" creationId="{1BDF7C1D-17A5-8003-5F1D-07D3910911DC}"/>
          </ac:cxnSpMkLst>
        </pc:cxnChg>
        <pc:cxnChg chg="add mod">
          <ac:chgData name="sachin kuntal" userId="ca7d7b59eb89c8b6" providerId="LiveId" clId="{BB342650-A74D-4411-8D93-77B4D2A32880}" dt="2022-07-19T11:09:29.701" v="543" actId="13822"/>
          <ac:cxnSpMkLst>
            <pc:docMk/>
            <pc:sldMk cId="1973794891" sldId="260"/>
            <ac:cxnSpMk id="53" creationId="{679E08BF-706A-F722-47CD-5B3AB75C9C91}"/>
          </ac:cxnSpMkLst>
        </pc:cxnChg>
        <pc:cxnChg chg="add mod">
          <ac:chgData name="sachin kuntal" userId="ca7d7b59eb89c8b6" providerId="LiveId" clId="{BB342650-A74D-4411-8D93-77B4D2A32880}" dt="2022-07-19T11:09:46.091" v="545" actId="13822"/>
          <ac:cxnSpMkLst>
            <pc:docMk/>
            <pc:sldMk cId="1973794891" sldId="260"/>
            <ac:cxnSpMk id="55" creationId="{A5E90CD6-63B2-CF57-BC34-31375A058595}"/>
          </ac:cxnSpMkLst>
        </pc:cxnChg>
        <pc:cxnChg chg="add mod">
          <ac:chgData name="sachin kuntal" userId="ca7d7b59eb89c8b6" providerId="LiveId" clId="{BB342650-A74D-4411-8D93-77B4D2A32880}" dt="2022-07-19T11:09:56.245" v="547" actId="13822"/>
          <ac:cxnSpMkLst>
            <pc:docMk/>
            <pc:sldMk cId="1973794891" sldId="260"/>
            <ac:cxnSpMk id="57" creationId="{AB3E7E09-1ED3-8F58-4B62-E8C9E0E76D3A}"/>
          </ac:cxnSpMkLst>
        </pc:cxnChg>
        <pc:cxnChg chg="add mod">
          <ac:chgData name="sachin kuntal" userId="ca7d7b59eb89c8b6" providerId="LiveId" clId="{BB342650-A74D-4411-8D93-77B4D2A32880}" dt="2022-07-19T11:10:49.990" v="554" actId="1076"/>
          <ac:cxnSpMkLst>
            <pc:docMk/>
            <pc:sldMk cId="1973794891" sldId="260"/>
            <ac:cxnSpMk id="61" creationId="{7A8381D7-A55B-ECD6-C996-7C779282132B}"/>
          </ac:cxnSpMkLst>
        </pc:cxnChg>
        <pc:cxnChg chg="add mod">
          <ac:chgData name="sachin kuntal" userId="ca7d7b59eb89c8b6" providerId="LiveId" clId="{BB342650-A74D-4411-8D93-77B4D2A32880}" dt="2022-07-19T11:10:49.990" v="554" actId="1076"/>
          <ac:cxnSpMkLst>
            <pc:docMk/>
            <pc:sldMk cId="1973794891" sldId="260"/>
            <ac:cxnSpMk id="63" creationId="{861C7F66-880D-313C-E0B6-4C08A69A39AA}"/>
          </ac:cxnSpMkLst>
        </pc:cxnChg>
        <pc:cxnChg chg="add del mod">
          <ac:chgData name="sachin kuntal" userId="ca7d7b59eb89c8b6" providerId="LiveId" clId="{BB342650-A74D-4411-8D93-77B4D2A32880}" dt="2022-07-19T11:11:16.884" v="556" actId="11529"/>
          <ac:cxnSpMkLst>
            <pc:docMk/>
            <pc:sldMk cId="1973794891" sldId="260"/>
            <ac:cxnSpMk id="66" creationId="{F33EA46D-0880-45D2-5C89-4E3EBFE2F82C}"/>
          </ac:cxnSpMkLst>
        </pc:cxnChg>
        <pc:cxnChg chg="add mod">
          <ac:chgData name="sachin kuntal" userId="ca7d7b59eb89c8b6" providerId="LiveId" clId="{BB342650-A74D-4411-8D93-77B4D2A32880}" dt="2022-07-19T11:11:30.244" v="558" actId="13822"/>
          <ac:cxnSpMkLst>
            <pc:docMk/>
            <pc:sldMk cId="1973794891" sldId="260"/>
            <ac:cxnSpMk id="68" creationId="{2E32AC5A-72A5-F5AF-187F-67CF6CFE4D6A}"/>
          </ac:cxnSpMkLst>
        </pc:cxnChg>
        <pc:cxnChg chg="add mod">
          <ac:chgData name="sachin kuntal" userId="ca7d7b59eb89c8b6" providerId="LiveId" clId="{BB342650-A74D-4411-8D93-77B4D2A32880}" dt="2022-07-19T11:12:04.056" v="560" actId="13822"/>
          <ac:cxnSpMkLst>
            <pc:docMk/>
            <pc:sldMk cId="1973794891" sldId="260"/>
            <ac:cxnSpMk id="70" creationId="{DA787C17-30D6-5DD9-B294-38BEBDB1E41D}"/>
          </ac:cxnSpMkLst>
        </pc:cxnChg>
        <pc:cxnChg chg="add mod">
          <ac:chgData name="sachin kuntal" userId="ca7d7b59eb89c8b6" providerId="LiveId" clId="{BB342650-A74D-4411-8D93-77B4D2A32880}" dt="2022-07-19T11:12:36.511" v="564" actId="14100"/>
          <ac:cxnSpMkLst>
            <pc:docMk/>
            <pc:sldMk cId="1973794891" sldId="260"/>
            <ac:cxnSpMk id="72" creationId="{FD9505F8-2B5E-D5DC-CBF4-DEF8D5403EAC}"/>
          </ac:cxnSpMkLst>
        </pc:cxnChg>
      </pc:sldChg>
      <pc:sldChg chg="addSp delSp modSp new mod">
        <pc:chgData name="sachin kuntal" userId="ca7d7b59eb89c8b6" providerId="LiveId" clId="{BB342650-A74D-4411-8D93-77B4D2A32880}" dt="2022-07-19T22:18:04.120" v="7346" actId="1076"/>
        <pc:sldMkLst>
          <pc:docMk/>
          <pc:sldMk cId="4213361566" sldId="261"/>
        </pc:sldMkLst>
        <pc:spChg chg="add mod">
          <ac:chgData name="sachin kuntal" userId="ca7d7b59eb89c8b6" providerId="LiveId" clId="{BB342650-A74D-4411-8D93-77B4D2A32880}" dt="2022-07-19T12:51:59.785" v="1060" actId="1076"/>
          <ac:spMkLst>
            <pc:docMk/>
            <pc:sldMk cId="4213361566" sldId="261"/>
            <ac:spMk id="2" creationId="{DC718C97-6D74-416E-0C15-BDEDAD812BCB}"/>
          </ac:spMkLst>
        </pc:spChg>
        <pc:spChg chg="add del mod">
          <ac:chgData name="sachin kuntal" userId="ca7d7b59eb89c8b6" providerId="LiveId" clId="{BB342650-A74D-4411-8D93-77B4D2A32880}" dt="2022-07-19T11:17:06.806" v="688"/>
          <ac:spMkLst>
            <pc:docMk/>
            <pc:sldMk cId="4213361566" sldId="261"/>
            <ac:spMk id="3" creationId="{C60F7B8E-6780-3655-9BD9-67A55E2612A8}"/>
          </ac:spMkLst>
        </pc:spChg>
        <pc:spChg chg="add del mod">
          <ac:chgData name="sachin kuntal" userId="ca7d7b59eb89c8b6" providerId="LiveId" clId="{BB342650-A74D-4411-8D93-77B4D2A32880}" dt="2022-07-19T22:13:19.329" v="7120" actId="21"/>
          <ac:spMkLst>
            <pc:docMk/>
            <pc:sldMk cId="4213361566" sldId="261"/>
            <ac:spMk id="4" creationId="{70C2C265-4BB7-ADB8-B4E7-BA2887244463}"/>
          </ac:spMkLst>
        </pc:spChg>
        <pc:spChg chg="add mod">
          <ac:chgData name="sachin kuntal" userId="ca7d7b59eb89c8b6" providerId="LiveId" clId="{BB342650-A74D-4411-8D93-77B4D2A32880}" dt="2022-07-19T12:52:20.379" v="1065" actId="1076"/>
          <ac:spMkLst>
            <pc:docMk/>
            <pc:sldMk cId="4213361566" sldId="261"/>
            <ac:spMk id="5" creationId="{70EEF7BD-000F-7174-8BFE-C4C93E2D8A60}"/>
          </ac:spMkLst>
        </pc:spChg>
        <pc:spChg chg="add del mod">
          <ac:chgData name="sachin kuntal" userId="ca7d7b59eb89c8b6" providerId="LiveId" clId="{BB342650-A74D-4411-8D93-77B4D2A32880}" dt="2022-07-19T22:13:26.463" v="7121" actId="21"/>
          <ac:spMkLst>
            <pc:docMk/>
            <pc:sldMk cId="4213361566" sldId="261"/>
            <ac:spMk id="6" creationId="{E1CEBA0A-5951-6CE5-0158-B413ED02D5F2}"/>
          </ac:spMkLst>
        </pc:spChg>
        <pc:spChg chg="add mod">
          <ac:chgData name="sachin kuntal" userId="ca7d7b59eb89c8b6" providerId="LiveId" clId="{BB342650-A74D-4411-8D93-77B4D2A32880}" dt="2022-07-19T22:18:04.120" v="7346" actId="1076"/>
          <ac:spMkLst>
            <pc:docMk/>
            <pc:sldMk cId="4213361566" sldId="261"/>
            <ac:spMk id="7" creationId="{886FFA70-7E5F-64D8-AFD8-C793FE75F815}"/>
          </ac:spMkLst>
        </pc:spChg>
        <pc:graphicFrameChg chg="add mod modGraphic">
          <ac:chgData name="sachin kuntal" userId="ca7d7b59eb89c8b6" providerId="LiveId" clId="{BB342650-A74D-4411-8D93-77B4D2A32880}" dt="2022-07-19T22:15:42.398" v="7221" actId="20577"/>
          <ac:graphicFrameMkLst>
            <pc:docMk/>
            <pc:sldMk cId="4213361566" sldId="261"/>
            <ac:graphicFrameMk id="3" creationId="{6E3B5BBF-8E30-D09F-8AFC-39F21B681F28}"/>
          </ac:graphicFrameMkLst>
        </pc:graphicFrameChg>
      </pc:sldChg>
      <pc:sldChg chg="addSp delSp modSp new mod ord">
        <pc:chgData name="sachin kuntal" userId="ca7d7b59eb89c8b6" providerId="LiveId" clId="{BB342650-A74D-4411-8D93-77B4D2A32880}" dt="2022-07-19T18:41:15.579" v="5663" actId="122"/>
        <pc:sldMkLst>
          <pc:docMk/>
          <pc:sldMk cId="103610990" sldId="262"/>
        </pc:sldMkLst>
        <pc:spChg chg="add del mod">
          <ac:chgData name="sachin kuntal" userId="ca7d7b59eb89c8b6" providerId="LiveId" clId="{BB342650-A74D-4411-8D93-77B4D2A32880}" dt="2022-07-19T12:56:09.350" v="1070" actId="767"/>
          <ac:spMkLst>
            <pc:docMk/>
            <pc:sldMk cId="103610990" sldId="262"/>
            <ac:spMk id="2" creationId="{7EC5367A-DF8B-AEEC-0D0A-142925626DF3}"/>
          </ac:spMkLst>
        </pc:spChg>
        <pc:spChg chg="add mod">
          <ac:chgData name="sachin kuntal" userId="ca7d7b59eb89c8b6" providerId="LiveId" clId="{BB342650-A74D-4411-8D93-77B4D2A32880}" dt="2022-07-19T12:57:56.447" v="1095" actId="20577"/>
          <ac:spMkLst>
            <pc:docMk/>
            <pc:sldMk cId="103610990" sldId="262"/>
            <ac:spMk id="3" creationId="{30A6AB7F-E1AC-4B1A-E872-F64EB469EADE}"/>
          </ac:spMkLst>
        </pc:spChg>
        <pc:spChg chg="add mod">
          <ac:chgData name="sachin kuntal" userId="ca7d7b59eb89c8b6" providerId="LiveId" clId="{BB342650-A74D-4411-8D93-77B4D2A32880}" dt="2022-07-19T12:59:58.586" v="1163" actId="14100"/>
          <ac:spMkLst>
            <pc:docMk/>
            <pc:sldMk cId="103610990" sldId="262"/>
            <ac:spMk id="6" creationId="{895DF6E2-97C2-DA71-523C-B8CE6C2266AB}"/>
          </ac:spMkLst>
        </pc:spChg>
        <pc:spChg chg="add mod">
          <ac:chgData name="sachin kuntal" userId="ca7d7b59eb89c8b6" providerId="LiveId" clId="{BB342650-A74D-4411-8D93-77B4D2A32880}" dt="2022-07-19T13:01:08.268" v="1182" actId="1076"/>
          <ac:spMkLst>
            <pc:docMk/>
            <pc:sldMk cId="103610990" sldId="262"/>
            <ac:spMk id="9" creationId="{1BAF7A15-BC5E-8A04-2A76-A69BEFEB5CB0}"/>
          </ac:spMkLst>
        </pc:spChg>
        <pc:spChg chg="add mod">
          <ac:chgData name="sachin kuntal" userId="ca7d7b59eb89c8b6" providerId="LiveId" clId="{BB342650-A74D-4411-8D93-77B4D2A32880}" dt="2022-07-19T12:59:30.451" v="1155" actId="13822"/>
          <ac:spMkLst>
            <pc:docMk/>
            <pc:sldMk cId="103610990" sldId="262"/>
            <ac:spMk id="10" creationId="{3023F65E-3CB2-F236-B22C-3805F058A83F}"/>
          </ac:spMkLst>
        </pc:spChg>
        <pc:spChg chg="add mod">
          <ac:chgData name="sachin kuntal" userId="ca7d7b59eb89c8b6" providerId="LiveId" clId="{BB342650-A74D-4411-8D93-77B4D2A32880}" dt="2022-07-19T13:00:46.825" v="1178" actId="20577"/>
          <ac:spMkLst>
            <pc:docMk/>
            <pc:sldMk cId="103610990" sldId="262"/>
            <ac:spMk id="11" creationId="{DD1FD43D-0213-3A22-C1CF-7E4E6AC8641D}"/>
          </ac:spMkLst>
        </pc:spChg>
        <pc:spChg chg="add mod">
          <ac:chgData name="sachin kuntal" userId="ca7d7b59eb89c8b6" providerId="LiveId" clId="{BB342650-A74D-4411-8D93-77B4D2A32880}" dt="2022-07-19T13:03:07.911" v="1233" actId="14100"/>
          <ac:spMkLst>
            <pc:docMk/>
            <pc:sldMk cId="103610990" sldId="262"/>
            <ac:spMk id="19" creationId="{CB0AF97F-325C-8A69-01C0-9DAB1C9506B8}"/>
          </ac:spMkLst>
        </pc:spChg>
        <pc:spChg chg="add mod">
          <ac:chgData name="sachin kuntal" userId="ca7d7b59eb89c8b6" providerId="LiveId" clId="{BB342650-A74D-4411-8D93-77B4D2A32880}" dt="2022-07-19T13:06:11.407" v="1242" actId="20577"/>
          <ac:spMkLst>
            <pc:docMk/>
            <pc:sldMk cId="103610990" sldId="262"/>
            <ac:spMk id="22" creationId="{BBC54FAF-E522-B600-6223-249D86D198DC}"/>
          </ac:spMkLst>
        </pc:spChg>
        <pc:spChg chg="add mod">
          <ac:chgData name="sachin kuntal" userId="ca7d7b59eb89c8b6" providerId="LiveId" clId="{BB342650-A74D-4411-8D93-77B4D2A32880}" dt="2022-07-19T13:07:40.150" v="1262" actId="20577"/>
          <ac:spMkLst>
            <pc:docMk/>
            <pc:sldMk cId="103610990" sldId="262"/>
            <ac:spMk id="31" creationId="{13362501-10DF-16F5-9BF5-12A5EDC7CC78}"/>
          </ac:spMkLst>
        </pc:spChg>
        <pc:spChg chg="add mod">
          <ac:chgData name="sachin kuntal" userId="ca7d7b59eb89c8b6" providerId="LiveId" clId="{BB342650-A74D-4411-8D93-77B4D2A32880}" dt="2022-07-19T13:09:47.794" v="1328" actId="14100"/>
          <ac:spMkLst>
            <pc:docMk/>
            <pc:sldMk cId="103610990" sldId="262"/>
            <ac:spMk id="34" creationId="{594B7339-D126-31CD-64E3-548960E4AF94}"/>
          </ac:spMkLst>
        </pc:spChg>
        <pc:spChg chg="add mod">
          <ac:chgData name="sachin kuntal" userId="ca7d7b59eb89c8b6" providerId="LiveId" clId="{BB342650-A74D-4411-8D93-77B4D2A32880}" dt="2022-07-19T13:09:35.047" v="1314" actId="1076"/>
          <ac:spMkLst>
            <pc:docMk/>
            <pc:sldMk cId="103610990" sldId="262"/>
            <ac:spMk id="35" creationId="{754660E6-AF60-11EA-04E9-699481C3E778}"/>
          </ac:spMkLst>
        </pc:spChg>
        <pc:spChg chg="add mod">
          <ac:chgData name="sachin kuntal" userId="ca7d7b59eb89c8b6" providerId="LiveId" clId="{BB342650-A74D-4411-8D93-77B4D2A32880}" dt="2022-07-19T13:10:28.487" v="1344" actId="14100"/>
          <ac:spMkLst>
            <pc:docMk/>
            <pc:sldMk cId="103610990" sldId="262"/>
            <ac:spMk id="36" creationId="{B169789D-617C-2892-D1B1-B7A63F3B2478}"/>
          </ac:spMkLst>
        </pc:spChg>
        <pc:spChg chg="add mod">
          <ac:chgData name="sachin kuntal" userId="ca7d7b59eb89c8b6" providerId="LiveId" clId="{BB342650-A74D-4411-8D93-77B4D2A32880}" dt="2022-07-19T13:11:19.373" v="1376" actId="1076"/>
          <ac:spMkLst>
            <pc:docMk/>
            <pc:sldMk cId="103610990" sldId="262"/>
            <ac:spMk id="39" creationId="{C447CA25-7367-8788-1A3B-924278BB9EE2}"/>
          </ac:spMkLst>
        </pc:spChg>
        <pc:spChg chg="add mod">
          <ac:chgData name="sachin kuntal" userId="ca7d7b59eb89c8b6" providerId="LiveId" clId="{BB342650-A74D-4411-8D93-77B4D2A32880}" dt="2022-07-19T13:12:50.556" v="1402" actId="1076"/>
          <ac:spMkLst>
            <pc:docMk/>
            <pc:sldMk cId="103610990" sldId="262"/>
            <ac:spMk id="44" creationId="{710BDEAC-0F18-DC2E-98ED-5AECAD9581D3}"/>
          </ac:spMkLst>
        </pc:spChg>
        <pc:spChg chg="add mod">
          <ac:chgData name="sachin kuntal" userId="ca7d7b59eb89c8b6" providerId="LiveId" clId="{BB342650-A74D-4411-8D93-77B4D2A32880}" dt="2022-07-19T18:41:15.579" v="5663" actId="122"/>
          <ac:spMkLst>
            <pc:docMk/>
            <pc:sldMk cId="103610990" sldId="262"/>
            <ac:spMk id="45" creationId="{A68A95CC-959F-C6F7-DDDE-7D1D6D02B4A0}"/>
          </ac:spMkLst>
        </pc:spChg>
        <pc:cxnChg chg="add mod">
          <ac:chgData name="sachin kuntal" userId="ca7d7b59eb89c8b6" providerId="LiveId" clId="{BB342650-A74D-4411-8D93-77B4D2A32880}" dt="2022-07-19T12:58:12.318" v="1097" actId="13822"/>
          <ac:cxnSpMkLst>
            <pc:docMk/>
            <pc:sldMk cId="103610990" sldId="262"/>
            <ac:cxnSpMk id="5" creationId="{F218ED38-906E-FAAB-9E66-4015E6445564}"/>
          </ac:cxnSpMkLst>
        </pc:cxnChg>
        <pc:cxnChg chg="add mod">
          <ac:chgData name="sachin kuntal" userId="ca7d7b59eb89c8b6" providerId="LiveId" clId="{BB342650-A74D-4411-8D93-77B4D2A32880}" dt="2022-07-19T13:01:01.021" v="1181" actId="14100"/>
          <ac:cxnSpMkLst>
            <pc:docMk/>
            <pc:sldMk cId="103610990" sldId="262"/>
            <ac:cxnSpMk id="8" creationId="{4F22592F-8DDA-57FC-05A0-5AC5D4079C7E}"/>
          </ac:cxnSpMkLst>
        </pc:cxnChg>
        <pc:cxnChg chg="add mod">
          <ac:chgData name="sachin kuntal" userId="ca7d7b59eb89c8b6" providerId="LiveId" clId="{BB342650-A74D-4411-8D93-77B4D2A32880}" dt="2022-07-19T13:00:56.276" v="1180" actId="13822"/>
          <ac:cxnSpMkLst>
            <pc:docMk/>
            <pc:sldMk cId="103610990" sldId="262"/>
            <ac:cxnSpMk id="13" creationId="{5795FEFB-99C1-44E2-BD93-55830C7A6135}"/>
          </ac:cxnSpMkLst>
        </pc:cxnChg>
        <pc:cxnChg chg="add del mod">
          <ac:chgData name="sachin kuntal" userId="ca7d7b59eb89c8b6" providerId="LiveId" clId="{BB342650-A74D-4411-8D93-77B4D2A32880}" dt="2022-07-19T13:01:40.775" v="1184" actId="11529"/>
          <ac:cxnSpMkLst>
            <pc:docMk/>
            <pc:sldMk cId="103610990" sldId="262"/>
            <ac:cxnSpMk id="16" creationId="{878EA9A0-6B7A-A9E8-2D5E-3200F847D10D}"/>
          </ac:cxnSpMkLst>
        </pc:cxnChg>
        <pc:cxnChg chg="add mod">
          <ac:chgData name="sachin kuntal" userId="ca7d7b59eb89c8b6" providerId="LiveId" clId="{BB342650-A74D-4411-8D93-77B4D2A32880}" dt="2022-07-19T13:03:21.235" v="1236" actId="14100"/>
          <ac:cxnSpMkLst>
            <pc:docMk/>
            <pc:sldMk cId="103610990" sldId="262"/>
            <ac:cxnSpMk id="18" creationId="{160FA3A0-49AA-70C9-A33F-AAF7C7EE0F8F}"/>
          </ac:cxnSpMkLst>
        </pc:cxnChg>
        <pc:cxnChg chg="add mod">
          <ac:chgData name="sachin kuntal" userId="ca7d7b59eb89c8b6" providerId="LiveId" clId="{BB342650-A74D-4411-8D93-77B4D2A32880}" dt="2022-07-19T13:07:47.354" v="1263" actId="14100"/>
          <ac:cxnSpMkLst>
            <pc:docMk/>
            <pc:sldMk cId="103610990" sldId="262"/>
            <ac:cxnSpMk id="24" creationId="{671D8D70-1515-21BD-2E69-762E32D7F644}"/>
          </ac:cxnSpMkLst>
        </pc:cxnChg>
        <pc:cxnChg chg="add mod">
          <ac:chgData name="sachin kuntal" userId="ca7d7b59eb89c8b6" providerId="LiveId" clId="{BB342650-A74D-4411-8D93-77B4D2A32880}" dt="2022-07-19T13:06:59.100" v="1248" actId="13822"/>
          <ac:cxnSpMkLst>
            <pc:docMk/>
            <pc:sldMk cId="103610990" sldId="262"/>
            <ac:cxnSpMk id="27" creationId="{C8DF6171-62CF-4C89-9BF6-D4FF1C3EE9B9}"/>
          </ac:cxnSpMkLst>
        </pc:cxnChg>
        <pc:cxnChg chg="add mod">
          <ac:chgData name="sachin kuntal" userId="ca7d7b59eb89c8b6" providerId="LiveId" clId="{BB342650-A74D-4411-8D93-77B4D2A32880}" dt="2022-07-19T13:08:07.242" v="1265" actId="13822"/>
          <ac:cxnSpMkLst>
            <pc:docMk/>
            <pc:sldMk cId="103610990" sldId="262"/>
            <ac:cxnSpMk id="30" creationId="{3C581830-DAF4-F70B-3ADE-F83B3563C95C}"/>
          </ac:cxnSpMkLst>
        </pc:cxnChg>
        <pc:cxnChg chg="add mod">
          <ac:chgData name="sachin kuntal" userId="ca7d7b59eb89c8b6" providerId="LiveId" clId="{BB342650-A74D-4411-8D93-77B4D2A32880}" dt="2022-07-19T13:10:39.847" v="1346" actId="13822"/>
          <ac:cxnSpMkLst>
            <pc:docMk/>
            <pc:sldMk cId="103610990" sldId="262"/>
            <ac:cxnSpMk id="38" creationId="{B4EFC70C-4EC0-837C-D1A2-46F7CCB58D24}"/>
          </ac:cxnSpMkLst>
        </pc:cxnChg>
        <pc:cxnChg chg="add del mod">
          <ac:chgData name="sachin kuntal" userId="ca7d7b59eb89c8b6" providerId="LiveId" clId="{BB342650-A74D-4411-8D93-77B4D2A32880}" dt="2022-07-19T13:11:30.296" v="1378" actId="11529"/>
          <ac:cxnSpMkLst>
            <pc:docMk/>
            <pc:sldMk cId="103610990" sldId="262"/>
            <ac:cxnSpMk id="41" creationId="{A1BB294C-4797-3195-A1E3-9652A50C7316}"/>
          </ac:cxnSpMkLst>
        </pc:cxnChg>
        <pc:cxnChg chg="add mod">
          <ac:chgData name="sachin kuntal" userId="ca7d7b59eb89c8b6" providerId="LiveId" clId="{BB342650-A74D-4411-8D93-77B4D2A32880}" dt="2022-07-19T13:11:43.451" v="1380" actId="13822"/>
          <ac:cxnSpMkLst>
            <pc:docMk/>
            <pc:sldMk cId="103610990" sldId="262"/>
            <ac:cxnSpMk id="43" creationId="{7A172F1E-323A-7B88-9BB3-4E8F7E385C54}"/>
          </ac:cxnSpMkLst>
        </pc:cxnChg>
      </pc:sldChg>
      <pc:sldChg chg="addSp modSp new mod">
        <pc:chgData name="sachin kuntal" userId="ca7d7b59eb89c8b6" providerId="LiveId" clId="{BB342650-A74D-4411-8D93-77B4D2A32880}" dt="2022-07-19T22:09:12.849" v="6875" actId="20577"/>
        <pc:sldMkLst>
          <pc:docMk/>
          <pc:sldMk cId="4225922937" sldId="263"/>
        </pc:sldMkLst>
        <pc:spChg chg="add mod">
          <ac:chgData name="sachin kuntal" userId="ca7d7b59eb89c8b6" providerId="LiveId" clId="{BB342650-A74D-4411-8D93-77B4D2A32880}" dt="2022-07-19T16:27:45.328" v="1834" actId="2711"/>
          <ac:spMkLst>
            <pc:docMk/>
            <pc:sldMk cId="4225922937" sldId="263"/>
            <ac:spMk id="2" creationId="{45CE5945-A466-560D-F692-D06EB0EE4C79}"/>
          </ac:spMkLst>
        </pc:spChg>
        <pc:spChg chg="add mod">
          <ac:chgData name="sachin kuntal" userId="ca7d7b59eb89c8b6" providerId="LiveId" clId="{BB342650-A74D-4411-8D93-77B4D2A32880}" dt="2022-07-19T22:09:12.849" v="6875" actId="20577"/>
          <ac:spMkLst>
            <pc:docMk/>
            <pc:sldMk cId="4225922937" sldId="263"/>
            <ac:spMk id="3" creationId="{692E34AC-BEAC-9449-3339-3FA760EA67F1}"/>
          </ac:spMkLst>
        </pc:spChg>
      </pc:sldChg>
      <pc:sldChg chg="addSp delSp modSp new mod">
        <pc:chgData name="sachin kuntal" userId="ca7d7b59eb89c8b6" providerId="LiveId" clId="{BB342650-A74D-4411-8D93-77B4D2A32880}" dt="2022-07-19T21:59:14.639" v="6228" actId="17032"/>
        <pc:sldMkLst>
          <pc:docMk/>
          <pc:sldMk cId="2977353976" sldId="264"/>
        </pc:sldMkLst>
        <pc:spChg chg="add mod">
          <ac:chgData name="sachin kuntal" userId="ca7d7b59eb89c8b6" providerId="LiveId" clId="{BB342650-A74D-4411-8D93-77B4D2A32880}" dt="2022-07-19T18:38:50.865" v="5542" actId="20577"/>
          <ac:spMkLst>
            <pc:docMk/>
            <pc:sldMk cId="2977353976" sldId="264"/>
            <ac:spMk id="2" creationId="{3AC15E76-881A-0A85-E461-1D2FE4A033C6}"/>
          </ac:spMkLst>
        </pc:spChg>
        <pc:spChg chg="add mod">
          <ac:chgData name="sachin kuntal" userId="ca7d7b59eb89c8b6" providerId="LiveId" clId="{BB342650-A74D-4411-8D93-77B4D2A32880}" dt="2022-07-19T21:27:28.774" v="5970" actId="1076"/>
          <ac:spMkLst>
            <pc:docMk/>
            <pc:sldMk cId="2977353976" sldId="264"/>
            <ac:spMk id="3" creationId="{E80B26B7-8B2B-3707-7A46-3556584ADBDC}"/>
          </ac:spMkLst>
        </pc:spChg>
        <pc:spChg chg="add mod">
          <ac:chgData name="sachin kuntal" userId="ca7d7b59eb89c8b6" providerId="LiveId" clId="{BB342650-A74D-4411-8D93-77B4D2A32880}" dt="2022-07-19T19:32:58.994" v="5819" actId="20577"/>
          <ac:spMkLst>
            <pc:docMk/>
            <pc:sldMk cId="2977353976" sldId="264"/>
            <ac:spMk id="4" creationId="{20B87C6D-5875-A53E-3591-C6995C93BED3}"/>
          </ac:spMkLst>
        </pc:spChg>
        <pc:spChg chg="add mod">
          <ac:chgData name="sachin kuntal" userId="ca7d7b59eb89c8b6" providerId="LiveId" clId="{BB342650-A74D-4411-8D93-77B4D2A32880}" dt="2022-07-19T21:28:03.413" v="5974" actId="1076"/>
          <ac:spMkLst>
            <pc:docMk/>
            <pc:sldMk cId="2977353976" sldId="264"/>
            <ac:spMk id="5" creationId="{0C74DCEA-1C1B-AE27-C67A-CAF5142E2ED7}"/>
          </ac:spMkLst>
        </pc:spChg>
        <pc:spChg chg="add del">
          <ac:chgData name="sachin kuntal" userId="ca7d7b59eb89c8b6" providerId="LiveId" clId="{BB342650-A74D-4411-8D93-77B4D2A32880}" dt="2022-07-19T21:26:30.525" v="5966" actId="21"/>
          <ac:spMkLst>
            <pc:docMk/>
            <pc:sldMk cId="2977353976" sldId="264"/>
            <ac:spMk id="7" creationId="{F320407E-A814-DD0C-F220-85970545722C}"/>
          </ac:spMkLst>
        </pc:spChg>
        <pc:spChg chg="add mod">
          <ac:chgData name="sachin kuntal" userId="ca7d7b59eb89c8b6" providerId="LiveId" clId="{BB342650-A74D-4411-8D93-77B4D2A32880}" dt="2022-07-19T21:40:26.899" v="6109" actId="20577"/>
          <ac:spMkLst>
            <pc:docMk/>
            <pc:sldMk cId="2977353976" sldId="264"/>
            <ac:spMk id="19" creationId="{0EEBA3BA-3B45-7372-1D36-9709A5E6575C}"/>
          </ac:spMkLst>
        </pc:spChg>
        <pc:spChg chg="add mod">
          <ac:chgData name="sachin kuntal" userId="ca7d7b59eb89c8b6" providerId="LiveId" clId="{BB342650-A74D-4411-8D93-77B4D2A32880}" dt="2022-07-19T21:40:29.561" v="6111" actId="20577"/>
          <ac:spMkLst>
            <pc:docMk/>
            <pc:sldMk cId="2977353976" sldId="264"/>
            <ac:spMk id="20" creationId="{2C41B274-C187-10BC-3069-4203EFA31358}"/>
          </ac:spMkLst>
        </pc:spChg>
        <pc:spChg chg="add del mod">
          <ac:chgData name="sachin kuntal" userId="ca7d7b59eb89c8b6" providerId="LiveId" clId="{BB342650-A74D-4411-8D93-77B4D2A32880}" dt="2022-07-19T21:40:37.827" v="6115" actId="20577"/>
          <ac:spMkLst>
            <pc:docMk/>
            <pc:sldMk cId="2977353976" sldId="264"/>
            <ac:spMk id="21" creationId="{555322EB-DB2F-7B6B-1751-1EB977377E9B}"/>
          </ac:spMkLst>
        </pc:spChg>
        <pc:spChg chg="add mod">
          <ac:chgData name="sachin kuntal" userId="ca7d7b59eb89c8b6" providerId="LiveId" clId="{BB342650-A74D-4411-8D93-77B4D2A32880}" dt="2022-07-19T21:40:41.379" v="6117" actId="20577"/>
          <ac:spMkLst>
            <pc:docMk/>
            <pc:sldMk cId="2977353976" sldId="264"/>
            <ac:spMk id="22" creationId="{DE802064-34E2-CE0D-9753-168A06EC2F9A}"/>
          </ac:spMkLst>
        </pc:spChg>
        <pc:spChg chg="add mod">
          <ac:chgData name="sachin kuntal" userId="ca7d7b59eb89c8b6" providerId="LiveId" clId="{BB342650-A74D-4411-8D93-77B4D2A32880}" dt="2022-07-19T21:40:57.679" v="6120" actId="20577"/>
          <ac:spMkLst>
            <pc:docMk/>
            <pc:sldMk cId="2977353976" sldId="264"/>
            <ac:spMk id="23" creationId="{7524CF28-51BA-9E0A-F3B8-AEAD9674E4ED}"/>
          </ac:spMkLst>
        </pc:spChg>
        <pc:spChg chg="add mod">
          <ac:chgData name="sachin kuntal" userId="ca7d7b59eb89c8b6" providerId="LiveId" clId="{BB342650-A74D-4411-8D93-77B4D2A32880}" dt="2022-07-19T21:41:00.229" v="6122" actId="20577"/>
          <ac:spMkLst>
            <pc:docMk/>
            <pc:sldMk cId="2977353976" sldId="264"/>
            <ac:spMk id="24" creationId="{3D447E5B-97BB-F22F-D6FB-FFF8B158C532}"/>
          </ac:spMkLst>
        </pc:spChg>
        <pc:spChg chg="add mod">
          <ac:chgData name="sachin kuntal" userId="ca7d7b59eb89c8b6" providerId="LiveId" clId="{BB342650-A74D-4411-8D93-77B4D2A32880}" dt="2022-07-19T21:41:02.695" v="6124" actId="20577"/>
          <ac:spMkLst>
            <pc:docMk/>
            <pc:sldMk cId="2977353976" sldId="264"/>
            <ac:spMk id="25" creationId="{D1E3710C-635B-F3F0-DFA4-5E4415F55CE3}"/>
          </ac:spMkLst>
        </pc:spChg>
        <pc:spChg chg="add mod">
          <ac:chgData name="sachin kuntal" userId="ca7d7b59eb89c8b6" providerId="LiveId" clId="{BB342650-A74D-4411-8D93-77B4D2A32880}" dt="2022-07-19T21:41:08.973" v="6129" actId="20577"/>
          <ac:spMkLst>
            <pc:docMk/>
            <pc:sldMk cId="2977353976" sldId="264"/>
            <ac:spMk id="26" creationId="{244E0B8D-1E2D-9C0F-894F-49ACDFF417DB}"/>
          </ac:spMkLst>
        </pc:spChg>
        <pc:spChg chg="add mod">
          <ac:chgData name="sachin kuntal" userId="ca7d7b59eb89c8b6" providerId="LiveId" clId="{BB342650-A74D-4411-8D93-77B4D2A32880}" dt="2022-07-19T21:31:16.648" v="5998" actId="1076"/>
          <ac:spMkLst>
            <pc:docMk/>
            <pc:sldMk cId="2977353976" sldId="264"/>
            <ac:spMk id="27" creationId="{276AC0F7-EBB1-D34E-EBFE-67ED1CC7639F}"/>
          </ac:spMkLst>
        </pc:spChg>
        <pc:spChg chg="add mod">
          <ac:chgData name="sachin kuntal" userId="ca7d7b59eb89c8b6" providerId="LiveId" clId="{BB342650-A74D-4411-8D93-77B4D2A32880}" dt="2022-07-19T21:31:30.327" v="6000" actId="1076"/>
          <ac:spMkLst>
            <pc:docMk/>
            <pc:sldMk cId="2977353976" sldId="264"/>
            <ac:spMk id="28" creationId="{9F778780-B485-D83C-6053-2EAD4A922EF9}"/>
          </ac:spMkLst>
        </pc:spChg>
        <pc:spChg chg="add mod">
          <ac:chgData name="sachin kuntal" userId="ca7d7b59eb89c8b6" providerId="LiveId" clId="{BB342650-A74D-4411-8D93-77B4D2A32880}" dt="2022-07-19T21:41:32.983" v="6131" actId="13822"/>
          <ac:spMkLst>
            <pc:docMk/>
            <pc:sldMk cId="2977353976" sldId="264"/>
            <ac:spMk id="83" creationId="{A5DA66FA-7584-F453-984D-F17A3F208355}"/>
          </ac:spMkLst>
        </pc:spChg>
        <pc:spChg chg="add mod">
          <ac:chgData name="sachin kuntal" userId="ca7d7b59eb89c8b6" providerId="LiveId" clId="{BB342650-A74D-4411-8D93-77B4D2A32880}" dt="2022-07-19T21:41:45.492" v="6133" actId="1076"/>
          <ac:spMkLst>
            <pc:docMk/>
            <pc:sldMk cId="2977353976" sldId="264"/>
            <ac:spMk id="84" creationId="{FE92677A-FC6E-9A2E-F8C9-5E2FA514BC49}"/>
          </ac:spMkLst>
        </pc:spChg>
        <pc:spChg chg="add mod">
          <ac:chgData name="sachin kuntal" userId="ca7d7b59eb89c8b6" providerId="LiveId" clId="{BB342650-A74D-4411-8D93-77B4D2A32880}" dt="2022-07-19T21:41:51.898" v="6135" actId="1076"/>
          <ac:spMkLst>
            <pc:docMk/>
            <pc:sldMk cId="2977353976" sldId="264"/>
            <ac:spMk id="85" creationId="{17E9717C-2321-C959-CD5E-885885D0470F}"/>
          </ac:spMkLst>
        </pc:spChg>
        <pc:spChg chg="add mod">
          <ac:chgData name="sachin kuntal" userId="ca7d7b59eb89c8b6" providerId="LiveId" clId="{BB342650-A74D-4411-8D93-77B4D2A32880}" dt="2022-07-19T21:42:18.622" v="6172" actId="14100"/>
          <ac:spMkLst>
            <pc:docMk/>
            <pc:sldMk cId="2977353976" sldId="264"/>
            <ac:spMk id="86" creationId="{379CB485-01E9-05E3-6C53-B2142F613006}"/>
          </ac:spMkLst>
        </pc:spChg>
        <pc:spChg chg="add mod">
          <ac:chgData name="sachin kuntal" userId="ca7d7b59eb89c8b6" providerId="LiveId" clId="{BB342650-A74D-4411-8D93-77B4D2A32880}" dt="2022-07-19T21:42:48.155" v="6186" actId="14100"/>
          <ac:spMkLst>
            <pc:docMk/>
            <pc:sldMk cId="2977353976" sldId="264"/>
            <ac:spMk id="87" creationId="{C306999F-687C-D46A-3695-3A818C832B0C}"/>
          </ac:spMkLst>
        </pc:spChg>
        <pc:spChg chg="add mod">
          <ac:chgData name="sachin kuntal" userId="ca7d7b59eb89c8b6" providerId="LiveId" clId="{BB342650-A74D-4411-8D93-77B4D2A32880}" dt="2022-07-19T21:43:09.914" v="6201" actId="1076"/>
          <ac:spMkLst>
            <pc:docMk/>
            <pc:sldMk cId="2977353976" sldId="264"/>
            <ac:spMk id="88" creationId="{28CC64FC-F017-F2AD-6190-75A004DE2AD9}"/>
          </ac:spMkLst>
        </pc:spChg>
        <pc:spChg chg="add mod">
          <ac:chgData name="sachin kuntal" userId="ca7d7b59eb89c8b6" providerId="LiveId" clId="{BB342650-A74D-4411-8D93-77B4D2A32880}" dt="2022-07-19T21:57:59.973" v="6217" actId="1076"/>
          <ac:spMkLst>
            <pc:docMk/>
            <pc:sldMk cId="2977353976" sldId="264"/>
            <ac:spMk id="89" creationId="{1BB9060B-3A3A-307C-A1DC-2AA2F1A35B9B}"/>
          </ac:spMkLst>
        </pc:spChg>
        <pc:spChg chg="add mod">
          <ac:chgData name="sachin kuntal" userId="ca7d7b59eb89c8b6" providerId="LiveId" clId="{BB342650-A74D-4411-8D93-77B4D2A32880}" dt="2022-07-19T21:58:33.473" v="6226" actId="1076"/>
          <ac:spMkLst>
            <pc:docMk/>
            <pc:sldMk cId="2977353976" sldId="264"/>
            <ac:spMk id="94" creationId="{C0E5D68D-FE1E-2EBF-E92E-50CA8BBE722F}"/>
          </ac:spMkLst>
        </pc:spChg>
        <pc:spChg chg="add mod">
          <ac:chgData name="sachin kuntal" userId="ca7d7b59eb89c8b6" providerId="LiveId" clId="{BB342650-A74D-4411-8D93-77B4D2A32880}" dt="2022-07-19T21:59:14.639" v="6228" actId="17032"/>
          <ac:spMkLst>
            <pc:docMk/>
            <pc:sldMk cId="2977353976" sldId="264"/>
            <ac:spMk id="95" creationId="{D3ACD0BF-09B1-4F75-483A-92E24F3CFE11}"/>
          </ac:spMkLst>
        </pc:spChg>
        <pc:graphicFrameChg chg="add mod modGraphic">
          <ac:chgData name="sachin kuntal" userId="ca7d7b59eb89c8b6" providerId="LiveId" clId="{BB342650-A74D-4411-8D93-77B4D2A32880}" dt="2022-07-19T21:39:23.230" v="6071" actId="20577"/>
          <ac:graphicFrameMkLst>
            <pc:docMk/>
            <pc:sldMk cId="2977353976" sldId="264"/>
            <ac:graphicFrameMk id="6" creationId="{8A45C83B-E819-29C8-1D05-965A0E32E69C}"/>
          </ac:graphicFrameMkLst>
        </pc:graphicFrameChg>
        <pc:graphicFrameChg chg="add mod modGraphic">
          <ac:chgData name="sachin kuntal" userId="ca7d7b59eb89c8b6" providerId="LiveId" clId="{BB342650-A74D-4411-8D93-77B4D2A32880}" dt="2022-07-19T21:39:50.352" v="6092" actId="20577"/>
          <ac:graphicFrameMkLst>
            <pc:docMk/>
            <pc:sldMk cId="2977353976" sldId="264"/>
            <ac:graphicFrameMk id="11" creationId="{BC3D1B13-4E42-DC34-91DD-E27CBBE87097}"/>
          </ac:graphicFrameMkLst>
        </pc:graphicFrameChg>
        <pc:cxnChg chg="add mod">
          <ac:chgData name="sachin kuntal" userId="ca7d7b59eb89c8b6" providerId="LiveId" clId="{BB342650-A74D-4411-8D93-77B4D2A32880}" dt="2022-07-19T21:28:03.413" v="5974" actId="1076"/>
          <ac:cxnSpMkLst>
            <pc:docMk/>
            <pc:sldMk cId="2977353976" sldId="264"/>
            <ac:cxnSpMk id="9" creationId="{97C4030E-F5C9-6DDE-44F9-54E0689B656C}"/>
          </ac:cxnSpMkLst>
        </pc:cxnChg>
        <pc:cxnChg chg="add mod">
          <ac:chgData name="sachin kuntal" userId="ca7d7b59eb89c8b6" providerId="LiveId" clId="{BB342650-A74D-4411-8D93-77B4D2A32880}" dt="2022-07-19T21:27:33.645" v="5971" actId="13822"/>
          <ac:cxnSpMkLst>
            <pc:docMk/>
            <pc:sldMk cId="2977353976" sldId="264"/>
            <ac:cxnSpMk id="13" creationId="{EDB49566-A8EB-ED9C-0B79-A83926EA3502}"/>
          </ac:cxnSpMkLst>
        </pc:cxnChg>
        <pc:cxnChg chg="add mod">
          <ac:chgData name="sachin kuntal" userId="ca7d7b59eb89c8b6" providerId="LiveId" clId="{BB342650-A74D-4411-8D93-77B4D2A32880}" dt="2022-07-19T21:28:03.413" v="5974" actId="1076"/>
          <ac:cxnSpMkLst>
            <pc:docMk/>
            <pc:sldMk cId="2977353976" sldId="264"/>
            <ac:cxnSpMk id="16" creationId="{BDE698C1-2F3B-09BA-5996-19159500F911}"/>
          </ac:cxnSpMkLst>
        </pc:cxnChg>
        <pc:cxnChg chg="add">
          <ac:chgData name="sachin kuntal" userId="ca7d7b59eb89c8b6" providerId="LiveId" clId="{BB342650-A74D-4411-8D93-77B4D2A32880}" dt="2022-07-19T21:31:52.543" v="6001" actId="11529"/>
          <ac:cxnSpMkLst>
            <pc:docMk/>
            <pc:sldMk cId="2977353976" sldId="264"/>
            <ac:cxnSpMk id="30" creationId="{7094B2E8-08FC-259B-E4BC-B8680E105EE3}"/>
          </ac:cxnSpMkLst>
        </pc:cxnChg>
        <pc:cxnChg chg="add">
          <ac:chgData name="sachin kuntal" userId="ca7d7b59eb89c8b6" providerId="LiveId" clId="{BB342650-A74D-4411-8D93-77B4D2A32880}" dt="2022-07-19T21:32:02.139" v="6002" actId="11529"/>
          <ac:cxnSpMkLst>
            <pc:docMk/>
            <pc:sldMk cId="2977353976" sldId="264"/>
            <ac:cxnSpMk id="32" creationId="{C1A4D6AF-7366-CD1A-ACD2-1561B8DB8282}"/>
          </ac:cxnSpMkLst>
        </pc:cxnChg>
        <pc:cxnChg chg="add mod">
          <ac:chgData name="sachin kuntal" userId="ca7d7b59eb89c8b6" providerId="LiveId" clId="{BB342650-A74D-4411-8D93-77B4D2A32880}" dt="2022-07-19T21:32:28.707" v="6005" actId="14100"/>
          <ac:cxnSpMkLst>
            <pc:docMk/>
            <pc:sldMk cId="2977353976" sldId="264"/>
            <ac:cxnSpMk id="33" creationId="{EBD1B552-5D42-0053-6564-8628C27BED13}"/>
          </ac:cxnSpMkLst>
        </pc:cxnChg>
        <pc:cxnChg chg="add mod">
          <ac:chgData name="sachin kuntal" userId="ca7d7b59eb89c8b6" providerId="LiveId" clId="{BB342650-A74D-4411-8D93-77B4D2A32880}" dt="2022-07-19T21:32:38.139" v="6007" actId="1076"/>
          <ac:cxnSpMkLst>
            <pc:docMk/>
            <pc:sldMk cId="2977353976" sldId="264"/>
            <ac:cxnSpMk id="35" creationId="{DD1C0D4B-BFC0-5CFB-F918-DC43909B16BF}"/>
          </ac:cxnSpMkLst>
        </pc:cxnChg>
        <pc:cxnChg chg="add mod">
          <ac:chgData name="sachin kuntal" userId="ca7d7b59eb89c8b6" providerId="LiveId" clId="{BB342650-A74D-4411-8D93-77B4D2A32880}" dt="2022-07-19T21:33:13.224" v="6009" actId="1076"/>
          <ac:cxnSpMkLst>
            <pc:docMk/>
            <pc:sldMk cId="2977353976" sldId="264"/>
            <ac:cxnSpMk id="36" creationId="{162E377F-CFA8-DD8B-3DCB-38CC7ECE17EE}"/>
          </ac:cxnSpMkLst>
        </pc:cxnChg>
        <pc:cxnChg chg="add mod">
          <ac:chgData name="sachin kuntal" userId="ca7d7b59eb89c8b6" providerId="LiveId" clId="{BB342650-A74D-4411-8D93-77B4D2A32880}" dt="2022-07-19T21:33:39.271" v="6012" actId="1076"/>
          <ac:cxnSpMkLst>
            <pc:docMk/>
            <pc:sldMk cId="2977353976" sldId="264"/>
            <ac:cxnSpMk id="37" creationId="{5B2FF82F-19D0-8E2F-7132-9D120773ED1D}"/>
          </ac:cxnSpMkLst>
        </pc:cxnChg>
        <pc:cxnChg chg="add mod">
          <ac:chgData name="sachin kuntal" userId="ca7d7b59eb89c8b6" providerId="LiveId" clId="{BB342650-A74D-4411-8D93-77B4D2A32880}" dt="2022-07-19T21:33:47.570" v="6014" actId="1076"/>
          <ac:cxnSpMkLst>
            <pc:docMk/>
            <pc:sldMk cId="2977353976" sldId="264"/>
            <ac:cxnSpMk id="38" creationId="{555B21B5-8A4C-66B8-6739-3E1D1E6F01B8}"/>
          </ac:cxnSpMkLst>
        </pc:cxnChg>
        <pc:cxnChg chg="add mod">
          <ac:chgData name="sachin kuntal" userId="ca7d7b59eb89c8b6" providerId="LiveId" clId="{BB342650-A74D-4411-8D93-77B4D2A32880}" dt="2022-07-19T21:33:58.060" v="6016" actId="1076"/>
          <ac:cxnSpMkLst>
            <pc:docMk/>
            <pc:sldMk cId="2977353976" sldId="264"/>
            <ac:cxnSpMk id="39" creationId="{D3C08571-EC08-0892-0A0D-F0EBD3FDFDE0}"/>
          </ac:cxnSpMkLst>
        </pc:cxnChg>
        <pc:cxnChg chg="add">
          <ac:chgData name="sachin kuntal" userId="ca7d7b59eb89c8b6" providerId="LiveId" clId="{BB342650-A74D-4411-8D93-77B4D2A32880}" dt="2022-07-19T21:34:18.290" v="6017" actId="11529"/>
          <ac:cxnSpMkLst>
            <pc:docMk/>
            <pc:sldMk cId="2977353976" sldId="264"/>
            <ac:cxnSpMk id="41" creationId="{CFBB023E-87C2-ACC9-1F26-668A384B4B43}"/>
          </ac:cxnSpMkLst>
        </pc:cxnChg>
        <pc:cxnChg chg="add">
          <ac:chgData name="sachin kuntal" userId="ca7d7b59eb89c8b6" providerId="LiveId" clId="{BB342650-A74D-4411-8D93-77B4D2A32880}" dt="2022-07-19T21:34:24.927" v="6018" actId="11529"/>
          <ac:cxnSpMkLst>
            <pc:docMk/>
            <pc:sldMk cId="2977353976" sldId="264"/>
            <ac:cxnSpMk id="43" creationId="{97CC827A-5CDE-D604-13B0-0D30BF842A34}"/>
          </ac:cxnSpMkLst>
        </pc:cxnChg>
        <pc:cxnChg chg="add">
          <ac:chgData name="sachin kuntal" userId="ca7d7b59eb89c8b6" providerId="LiveId" clId="{BB342650-A74D-4411-8D93-77B4D2A32880}" dt="2022-07-19T21:34:31.204" v="6019" actId="11529"/>
          <ac:cxnSpMkLst>
            <pc:docMk/>
            <pc:sldMk cId="2977353976" sldId="264"/>
            <ac:cxnSpMk id="45" creationId="{95B9F49B-A1B8-9CD1-196E-20AE34DF87AF}"/>
          </ac:cxnSpMkLst>
        </pc:cxnChg>
        <pc:cxnChg chg="add">
          <ac:chgData name="sachin kuntal" userId="ca7d7b59eb89c8b6" providerId="LiveId" clId="{BB342650-A74D-4411-8D93-77B4D2A32880}" dt="2022-07-19T21:34:37.516" v="6020" actId="11529"/>
          <ac:cxnSpMkLst>
            <pc:docMk/>
            <pc:sldMk cId="2977353976" sldId="264"/>
            <ac:cxnSpMk id="47" creationId="{CE867226-3203-261F-08A1-18197DD7BE4B}"/>
          </ac:cxnSpMkLst>
        </pc:cxnChg>
        <pc:cxnChg chg="add">
          <ac:chgData name="sachin kuntal" userId="ca7d7b59eb89c8b6" providerId="LiveId" clId="{BB342650-A74D-4411-8D93-77B4D2A32880}" dt="2022-07-19T21:34:56.384" v="6022" actId="11529"/>
          <ac:cxnSpMkLst>
            <pc:docMk/>
            <pc:sldMk cId="2977353976" sldId="264"/>
            <ac:cxnSpMk id="49" creationId="{768C87D3-1849-C039-ED23-D02CED5CAE85}"/>
          </ac:cxnSpMkLst>
        </pc:cxnChg>
        <pc:cxnChg chg="add">
          <ac:chgData name="sachin kuntal" userId="ca7d7b59eb89c8b6" providerId="LiveId" clId="{BB342650-A74D-4411-8D93-77B4D2A32880}" dt="2022-07-19T21:35:06.318" v="6023" actId="11529"/>
          <ac:cxnSpMkLst>
            <pc:docMk/>
            <pc:sldMk cId="2977353976" sldId="264"/>
            <ac:cxnSpMk id="51" creationId="{A93ACEA5-3A67-ED4C-334F-EBD6126BEBD3}"/>
          </ac:cxnSpMkLst>
        </pc:cxnChg>
        <pc:cxnChg chg="add">
          <ac:chgData name="sachin kuntal" userId="ca7d7b59eb89c8b6" providerId="LiveId" clId="{BB342650-A74D-4411-8D93-77B4D2A32880}" dt="2022-07-19T21:35:50.323" v="6024" actId="11529"/>
          <ac:cxnSpMkLst>
            <pc:docMk/>
            <pc:sldMk cId="2977353976" sldId="264"/>
            <ac:cxnSpMk id="53" creationId="{C69DEC52-DEF2-F7E2-924C-629DBD9C0F10}"/>
          </ac:cxnSpMkLst>
        </pc:cxnChg>
        <pc:cxnChg chg="add">
          <ac:chgData name="sachin kuntal" userId="ca7d7b59eb89c8b6" providerId="LiveId" clId="{BB342650-A74D-4411-8D93-77B4D2A32880}" dt="2022-07-19T21:36:03.322" v="6025" actId="11529"/>
          <ac:cxnSpMkLst>
            <pc:docMk/>
            <pc:sldMk cId="2977353976" sldId="264"/>
            <ac:cxnSpMk id="55" creationId="{D08D8C69-EEC7-7D4A-39B8-379D188D5340}"/>
          </ac:cxnSpMkLst>
        </pc:cxnChg>
        <pc:cxnChg chg="add">
          <ac:chgData name="sachin kuntal" userId="ca7d7b59eb89c8b6" providerId="LiveId" clId="{BB342650-A74D-4411-8D93-77B4D2A32880}" dt="2022-07-19T21:36:09.921" v="6026" actId="11529"/>
          <ac:cxnSpMkLst>
            <pc:docMk/>
            <pc:sldMk cId="2977353976" sldId="264"/>
            <ac:cxnSpMk id="57" creationId="{511B0FD2-31F1-63A8-F9D0-55539E093E10}"/>
          </ac:cxnSpMkLst>
        </pc:cxnChg>
        <pc:cxnChg chg="add">
          <ac:chgData name="sachin kuntal" userId="ca7d7b59eb89c8b6" providerId="LiveId" clId="{BB342650-A74D-4411-8D93-77B4D2A32880}" dt="2022-07-19T21:36:18.360" v="6027" actId="11529"/>
          <ac:cxnSpMkLst>
            <pc:docMk/>
            <pc:sldMk cId="2977353976" sldId="264"/>
            <ac:cxnSpMk id="59" creationId="{CD0ACA0E-7F47-622C-CDEE-ACC84B320626}"/>
          </ac:cxnSpMkLst>
        </pc:cxnChg>
        <pc:cxnChg chg="add mod">
          <ac:chgData name="sachin kuntal" userId="ca7d7b59eb89c8b6" providerId="LiveId" clId="{BB342650-A74D-4411-8D93-77B4D2A32880}" dt="2022-07-19T21:40:34.972" v="6113" actId="478"/>
          <ac:cxnSpMkLst>
            <pc:docMk/>
            <pc:sldMk cId="2977353976" sldId="264"/>
            <ac:cxnSpMk id="61" creationId="{8B352141-BB42-9426-1539-007AEA5F4550}"/>
          </ac:cxnSpMkLst>
        </pc:cxnChg>
        <pc:cxnChg chg="add mod">
          <ac:chgData name="sachin kuntal" userId="ca7d7b59eb89c8b6" providerId="LiveId" clId="{BB342650-A74D-4411-8D93-77B4D2A32880}" dt="2022-07-19T21:40:34.972" v="6113" actId="478"/>
          <ac:cxnSpMkLst>
            <pc:docMk/>
            <pc:sldMk cId="2977353976" sldId="264"/>
            <ac:cxnSpMk id="63" creationId="{9B495E23-9959-B160-0F57-CB52ED56D737}"/>
          </ac:cxnSpMkLst>
        </pc:cxnChg>
        <pc:cxnChg chg="add mod">
          <ac:chgData name="sachin kuntal" userId="ca7d7b59eb89c8b6" providerId="LiveId" clId="{BB342650-A74D-4411-8D93-77B4D2A32880}" dt="2022-07-19T21:36:48.591" v="6031" actId="14100"/>
          <ac:cxnSpMkLst>
            <pc:docMk/>
            <pc:sldMk cId="2977353976" sldId="264"/>
            <ac:cxnSpMk id="65" creationId="{A1B254C4-6630-9708-FEC4-999142C5C774}"/>
          </ac:cxnSpMkLst>
        </pc:cxnChg>
        <pc:cxnChg chg="add">
          <ac:chgData name="sachin kuntal" userId="ca7d7b59eb89c8b6" providerId="LiveId" clId="{BB342650-A74D-4411-8D93-77B4D2A32880}" dt="2022-07-19T21:37:02.112" v="6032" actId="11529"/>
          <ac:cxnSpMkLst>
            <pc:docMk/>
            <pc:sldMk cId="2977353976" sldId="264"/>
            <ac:cxnSpMk id="68" creationId="{A4C1FD29-01D3-8C0A-CCBA-2FBD030A74B2}"/>
          </ac:cxnSpMkLst>
        </pc:cxnChg>
        <pc:cxnChg chg="add mod">
          <ac:chgData name="sachin kuntal" userId="ca7d7b59eb89c8b6" providerId="LiveId" clId="{BB342650-A74D-4411-8D93-77B4D2A32880}" dt="2022-07-19T21:40:54.032" v="6118" actId="1076"/>
          <ac:cxnSpMkLst>
            <pc:docMk/>
            <pc:sldMk cId="2977353976" sldId="264"/>
            <ac:cxnSpMk id="70" creationId="{A4C08EA1-DABE-DD80-72F3-130F1A59A289}"/>
          </ac:cxnSpMkLst>
        </pc:cxnChg>
        <pc:cxnChg chg="add mod">
          <ac:chgData name="sachin kuntal" userId="ca7d7b59eb89c8b6" providerId="LiveId" clId="{BB342650-A74D-4411-8D93-77B4D2A32880}" dt="2022-07-19T21:40:54.032" v="6118" actId="1076"/>
          <ac:cxnSpMkLst>
            <pc:docMk/>
            <pc:sldMk cId="2977353976" sldId="264"/>
            <ac:cxnSpMk id="73" creationId="{A77039BA-E743-EA5C-1046-302B87124556}"/>
          </ac:cxnSpMkLst>
        </pc:cxnChg>
        <pc:cxnChg chg="add">
          <ac:chgData name="sachin kuntal" userId="ca7d7b59eb89c8b6" providerId="LiveId" clId="{BB342650-A74D-4411-8D93-77B4D2A32880}" dt="2022-07-19T21:37:40.501" v="6036" actId="11529"/>
          <ac:cxnSpMkLst>
            <pc:docMk/>
            <pc:sldMk cId="2977353976" sldId="264"/>
            <ac:cxnSpMk id="75" creationId="{D0E690CB-AC50-2567-CB9A-2CEE4D87A54B}"/>
          </ac:cxnSpMkLst>
        </pc:cxnChg>
        <pc:cxnChg chg="add">
          <ac:chgData name="sachin kuntal" userId="ca7d7b59eb89c8b6" providerId="LiveId" clId="{BB342650-A74D-4411-8D93-77B4D2A32880}" dt="2022-07-19T21:37:47.810" v="6037" actId="11529"/>
          <ac:cxnSpMkLst>
            <pc:docMk/>
            <pc:sldMk cId="2977353976" sldId="264"/>
            <ac:cxnSpMk id="77" creationId="{711E4001-07B8-8496-66C0-2BD00947FD6B}"/>
          </ac:cxnSpMkLst>
        </pc:cxnChg>
        <pc:cxnChg chg="add mod">
          <ac:chgData name="sachin kuntal" userId="ca7d7b59eb89c8b6" providerId="LiveId" clId="{BB342650-A74D-4411-8D93-77B4D2A32880}" dt="2022-07-19T21:38:05.498" v="6040" actId="14100"/>
          <ac:cxnSpMkLst>
            <pc:docMk/>
            <pc:sldMk cId="2977353976" sldId="264"/>
            <ac:cxnSpMk id="79" creationId="{1C6DACD3-39B6-FDE0-B878-DA8939B1EE09}"/>
          </ac:cxnSpMkLst>
        </pc:cxnChg>
        <pc:cxnChg chg="add">
          <ac:chgData name="sachin kuntal" userId="ca7d7b59eb89c8b6" providerId="LiveId" clId="{BB342650-A74D-4411-8D93-77B4D2A32880}" dt="2022-07-19T21:38:00.609" v="6039" actId="11529"/>
          <ac:cxnSpMkLst>
            <pc:docMk/>
            <pc:sldMk cId="2977353976" sldId="264"/>
            <ac:cxnSpMk id="81" creationId="{962BFC17-F824-2A01-AF77-020224BB4ED6}"/>
          </ac:cxnSpMkLst>
        </pc:cxnChg>
        <pc:cxnChg chg="add mod">
          <ac:chgData name="sachin kuntal" userId="ca7d7b59eb89c8b6" providerId="LiveId" clId="{BB342650-A74D-4411-8D93-77B4D2A32880}" dt="2022-07-19T21:57:34.179" v="6215" actId="13822"/>
          <ac:cxnSpMkLst>
            <pc:docMk/>
            <pc:sldMk cId="2977353976" sldId="264"/>
            <ac:cxnSpMk id="91" creationId="{43B1AC42-AD04-4875-8D8F-C7F161F427A8}"/>
          </ac:cxnSpMkLst>
        </pc:cxnChg>
        <pc:cxnChg chg="add mod">
          <ac:chgData name="sachin kuntal" userId="ca7d7b59eb89c8b6" providerId="LiveId" clId="{BB342650-A74D-4411-8D93-77B4D2A32880}" dt="2022-07-19T21:58:05.921" v="6218" actId="13822"/>
          <ac:cxnSpMkLst>
            <pc:docMk/>
            <pc:sldMk cId="2977353976" sldId="264"/>
            <ac:cxnSpMk id="93" creationId="{2CFA0BFE-0773-FAE9-9346-2FC12EA9DCBF}"/>
          </ac:cxnSpMkLst>
        </pc:cxnChg>
      </pc:sldChg>
      <pc:sldChg chg="addSp delSp modSp new mod">
        <pc:chgData name="sachin kuntal" userId="ca7d7b59eb89c8b6" providerId="LiveId" clId="{BB342650-A74D-4411-8D93-77B4D2A32880}" dt="2022-07-19T18:37:08.323" v="5432" actId="20577"/>
        <pc:sldMkLst>
          <pc:docMk/>
          <pc:sldMk cId="2372836655" sldId="265"/>
        </pc:sldMkLst>
        <pc:spChg chg="add mod">
          <ac:chgData name="sachin kuntal" userId="ca7d7b59eb89c8b6" providerId="LiveId" clId="{BB342650-A74D-4411-8D93-77B4D2A32880}" dt="2022-07-19T18:09:37.510" v="3232" actId="1076"/>
          <ac:spMkLst>
            <pc:docMk/>
            <pc:sldMk cId="2372836655" sldId="265"/>
            <ac:spMk id="2" creationId="{B53A1818-0371-4D73-1921-3A23B205ECFA}"/>
          </ac:spMkLst>
        </pc:spChg>
        <pc:spChg chg="add del mod">
          <ac:chgData name="sachin kuntal" userId="ca7d7b59eb89c8b6" providerId="LiveId" clId="{BB342650-A74D-4411-8D93-77B4D2A32880}" dt="2022-07-19T18:14:16.342" v="3316" actId="21"/>
          <ac:spMkLst>
            <pc:docMk/>
            <pc:sldMk cId="2372836655" sldId="265"/>
            <ac:spMk id="3" creationId="{5EF30ECD-9F04-8F68-70D5-E3E6697F277C}"/>
          </ac:spMkLst>
        </pc:spChg>
        <pc:spChg chg="add mod">
          <ac:chgData name="sachin kuntal" userId="ca7d7b59eb89c8b6" providerId="LiveId" clId="{BB342650-A74D-4411-8D93-77B4D2A32880}" dt="2022-07-19T18:27:09.467" v="5173" actId="1076"/>
          <ac:spMkLst>
            <pc:docMk/>
            <pc:sldMk cId="2372836655" sldId="265"/>
            <ac:spMk id="4" creationId="{0CFDB37B-0A5D-F304-6B59-B55CE446D6D2}"/>
          </ac:spMkLst>
        </pc:spChg>
        <pc:spChg chg="add mod">
          <ac:chgData name="sachin kuntal" userId="ca7d7b59eb89c8b6" providerId="LiveId" clId="{BB342650-A74D-4411-8D93-77B4D2A32880}" dt="2022-07-19T18:30:21.809" v="5242" actId="20577"/>
          <ac:spMkLst>
            <pc:docMk/>
            <pc:sldMk cId="2372836655" sldId="265"/>
            <ac:spMk id="6" creationId="{3CABAD05-2895-219F-6D23-53895B7BC4A4}"/>
          </ac:spMkLst>
        </pc:spChg>
        <pc:spChg chg="add mod">
          <ac:chgData name="sachin kuntal" userId="ca7d7b59eb89c8b6" providerId="LiveId" clId="{BB342650-A74D-4411-8D93-77B4D2A32880}" dt="2022-07-19T18:35:47.685" v="5358" actId="1076"/>
          <ac:spMkLst>
            <pc:docMk/>
            <pc:sldMk cId="2372836655" sldId="265"/>
            <ac:spMk id="12" creationId="{28B026F6-E2E9-2291-47B2-78967A7FD684}"/>
          </ac:spMkLst>
        </pc:spChg>
        <pc:spChg chg="add mod">
          <ac:chgData name="sachin kuntal" userId="ca7d7b59eb89c8b6" providerId="LiveId" clId="{BB342650-A74D-4411-8D93-77B4D2A32880}" dt="2022-07-19T18:36:34.670" v="5421" actId="122"/>
          <ac:spMkLst>
            <pc:docMk/>
            <pc:sldMk cId="2372836655" sldId="265"/>
            <ac:spMk id="13" creationId="{9076542D-E13F-0BA6-4657-6B29709DFA30}"/>
          </ac:spMkLst>
        </pc:spChg>
        <pc:graphicFrameChg chg="add mod modGraphic">
          <ac:chgData name="sachin kuntal" userId="ca7d7b59eb89c8b6" providerId="LiveId" clId="{BB342650-A74D-4411-8D93-77B4D2A32880}" dt="2022-07-19T18:30:11.717" v="5236" actId="20577"/>
          <ac:graphicFrameMkLst>
            <pc:docMk/>
            <pc:sldMk cId="2372836655" sldId="265"/>
            <ac:graphicFrameMk id="5" creationId="{C75DCE6E-0D48-5901-148A-78C6B178EF66}"/>
          </ac:graphicFrameMkLst>
        </pc:graphicFrameChg>
        <pc:graphicFrameChg chg="add mod modGraphic">
          <ac:chgData name="sachin kuntal" userId="ca7d7b59eb89c8b6" providerId="LiveId" clId="{BB342650-A74D-4411-8D93-77B4D2A32880}" dt="2022-07-19T18:37:08.323" v="5432" actId="20577"/>
          <ac:graphicFrameMkLst>
            <pc:docMk/>
            <pc:sldMk cId="2372836655" sldId="265"/>
            <ac:graphicFrameMk id="7" creationId="{8697A602-2461-25D4-8420-F9ABA6F2050A}"/>
          </ac:graphicFrameMkLst>
        </pc:graphicFrameChg>
        <pc:cxnChg chg="add mod">
          <ac:chgData name="sachin kuntal" userId="ca7d7b59eb89c8b6" providerId="LiveId" clId="{BB342650-A74D-4411-8D93-77B4D2A32880}" dt="2022-07-19T18:35:07.434" v="5335" actId="13822"/>
          <ac:cxnSpMkLst>
            <pc:docMk/>
            <pc:sldMk cId="2372836655" sldId="265"/>
            <ac:cxnSpMk id="9" creationId="{5E1E4EB6-6B1D-761D-3BFB-B5A77A974A38}"/>
          </ac:cxnSpMkLst>
        </pc:cxnChg>
        <pc:cxnChg chg="add mod">
          <ac:chgData name="sachin kuntal" userId="ca7d7b59eb89c8b6" providerId="LiveId" clId="{BB342650-A74D-4411-8D93-77B4D2A32880}" dt="2022-07-19T18:35:20.520" v="5337" actId="13822"/>
          <ac:cxnSpMkLst>
            <pc:docMk/>
            <pc:sldMk cId="2372836655" sldId="265"/>
            <ac:cxnSpMk id="11" creationId="{FE64D84D-BFE1-218B-978F-4BD15CD535DF}"/>
          </ac:cxnSpMkLst>
        </pc:cxnChg>
      </pc:sldChg>
      <pc:sldChg chg="addSp modSp new mod">
        <pc:chgData name="sachin kuntal" userId="ca7d7b59eb89c8b6" providerId="LiveId" clId="{BB342650-A74D-4411-8D93-77B4D2A32880}" dt="2022-07-19T22:12:28.486" v="7117" actId="20577"/>
        <pc:sldMkLst>
          <pc:docMk/>
          <pc:sldMk cId="2606474270" sldId="266"/>
        </pc:sldMkLst>
        <pc:spChg chg="add mod">
          <ac:chgData name="sachin kuntal" userId="ca7d7b59eb89c8b6" providerId="LiveId" clId="{BB342650-A74D-4411-8D93-77B4D2A32880}" dt="2022-07-19T22:12:28.486" v="7117" actId="20577"/>
          <ac:spMkLst>
            <pc:docMk/>
            <pc:sldMk cId="2606474270" sldId="266"/>
            <ac:spMk id="2" creationId="{5573C966-1800-004E-74E6-61CC4B595FF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29B2-D063-56A3-EB30-E92B7DDDD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5780A0-B50C-7052-C8F5-8B03D8979C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D8A38D-C85E-ED7F-AB16-4CDA2109CE67}"/>
              </a:ext>
            </a:extLst>
          </p:cNvPr>
          <p:cNvSpPr>
            <a:spLocks noGrp="1"/>
          </p:cNvSpPr>
          <p:nvPr>
            <p:ph type="dt" sz="half" idx="10"/>
          </p:nvPr>
        </p:nvSpPr>
        <p:spPr/>
        <p:txBody>
          <a:bodyPr/>
          <a:lstStyle/>
          <a:p>
            <a:fld id="{83AF5982-E7B1-43AE-865D-5E6F66D0F13A}" type="datetimeFigureOut">
              <a:rPr lang="en-IN" smtClean="0"/>
              <a:t>19-07-2022</a:t>
            </a:fld>
            <a:endParaRPr lang="en-IN"/>
          </a:p>
        </p:txBody>
      </p:sp>
      <p:sp>
        <p:nvSpPr>
          <p:cNvPr id="5" name="Footer Placeholder 4">
            <a:extLst>
              <a:ext uri="{FF2B5EF4-FFF2-40B4-BE49-F238E27FC236}">
                <a16:creationId xmlns:a16="http://schemas.microsoft.com/office/drawing/2014/main" id="{71716E76-0651-A7B5-4E55-1D84D0537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E83692-AE6C-84A5-6AE5-BFA7AFB1B079}"/>
              </a:ext>
            </a:extLst>
          </p:cNvPr>
          <p:cNvSpPr>
            <a:spLocks noGrp="1"/>
          </p:cNvSpPr>
          <p:nvPr>
            <p:ph type="sldNum" sz="quarter" idx="12"/>
          </p:nvPr>
        </p:nvSpPr>
        <p:spPr/>
        <p:txBody>
          <a:bodyPr/>
          <a:lstStyle/>
          <a:p>
            <a:fld id="{B368DA64-B3F4-414E-AA06-29B9AB62869B}" type="slidenum">
              <a:rPr lang="en-IN" smtClean="0"/>
              <a:t>‹#›</a:t>
            </a:fld>
            <a:endParaRPr lang="en-IN"/>
          </a:p>
        </p:txBody>
      </p:sp>
    </p:spTree>
    <p:extLst>
      <p:ext uri="{BB962C8B-B14F-4D97-AF65-F5344CB8AC3E}">
        <p14:creationId xmlns:p14="http://schemas.microsoft.com/office/powerpoint/2010/main" val="75080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14F6C-6A0F-F251-5830-ACA5960521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5F3E6C-8537-7E97-C238-F0697FD744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0AB327-F0E9-8F14-79F3-3BAA96469DAB}"/>
              </a:ext>
            </a:extLst>
          </p:cNvPr>
          <p:cNvSpPr>
            <a:spLocks noGrp="1"/>
          </p:cNvSpPr>
          <p:nvPr>
            <p:ph type="dt" sz="half" idx="10"/>
          </p:nvPr>
        </p:nvSpPr>
        <p:spPr/>
        <p:txBody>
          <a:bodyPr/>
          <a:lstStyle/>
          <a:p>
            <a:fld id="{83AF5982-E7B1-43AE-865D-5E6F66D0F13A}" type="datetimeFigureOut">
              <a:rPr lang="en-IN" smtClean="0"/>
              <a:t>19-07-2022</a:t>
            </a:fld>
            <a:endParaRPr lang="en-IN"/>
          </a:p>
        </p:txBody>
      </p:sp>
      <p:sp>
        <p:nvSpPr>
          <p:cNvPr id="5" name="Footer Placeholder 4">
            <a:extLst>
              <a:ext uri="{FF2B5EF4-FFF2-40B4-BE49-F238E27FC236}">
                <a16:creationId xmlns:a16="http://schemas.microsoft.com/office/drawing/2014/main" id="{58667F0D-681B-D03B-1662-A58CA0FF7A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735B75-7FF5-CB16-B1C7-4B13FBF8CBC2}"/>
              </a:ext>
            </a:extLst>
          </p:cNvPr>
          <p:cNvSpPr>
            <a:spLocks noGrp="1"/>
          </p:cNvSpPr>
          <p:nvPr>
            <p:ph type="sldNum" sz="quarter" idx="12"/>
          </p:nvPr>
        </p:nvSpPr>
        <p:spPr/>
        <p:txBody>
          <a:bodyPr/>
          <a:lstStyle/>
          <a:p>
            <a:fld id="{B368DA64-B3F4-414E-AA06-29B9AB62869B}" type="slidenum">
              <a:rPr lang="en-IN" smtClean="0"/>
              <a:t>‹#›</a:t>
            </a:fld>
            <a:endParaRPr lang="en-IN"/>
          </a:p>
        </p:txBody>
      </p:sp>
    </p:spTree>
    <p:extLst>
      <p:ext uri="{BB962C8B-B14F-4D97-AF65-F5344CB8AC3E}">
        <p14:creationId xmlns:p14="http://schemas.microsoft.com/office/powerpoint/2010/main" val="1205451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09046D-FE5B-9A31-D79C-DA58D2644C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125CDF-E05B-E6E2-E5F8-E9EFA30CBF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8D945-4758-864D-C1A9-ECABBAACF179}"/>
              </a:ext>
            </a:extLst>
          </p:cNvPr>
          <p:cNvSpPr>
            <a:spLocks noGrp="1"/>
          </p:cNvSpPr>
          <p:nvPr>
            <p:ph type="dt" sz="half" idx="10"/>
          </p:nvPr>
        </p:nvSpPr>
        <p:spPr/>
        <p:txBody>
          <a:bodyPr/>
          <a:lstStyle/>
          <a:p>
            <a:fld id="{83AF5982-E7B1-43AE-865D-5E6F66D0F13A}" type="datetimeFigureOut">
              <a:rPr lang="en-IN" smtClean="0"/>
              <a:t>19-07-2022</a:t>
            </a:fld>
            <a:endParaRPr lang="en-IN"/>
          </a:p>
        </p:txBody>
      </p:sp>
      <p:sp>
        <p:nvSpPr>
          <p:cNvPr id="5" name="Footer Placeholder 4">
            <a:extLst>
              <a:ext uri="{FF2B5EF4-FFF2-40B4-BE49-F238E27FC236}">
                <a16:creationId xmlns:a16="http://schemas.microsoft.com/office/drawing/2014/main" id="{8A176B9D-D553-B44B-D410-8B59C223E0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71DEB7-F757-14EC-F312-178B6D55B894}"/>
              </a:ext>
            </a:extLst>
          </p:cNvPr>
          <p:cNvSpPr>
            <a:spLocks noGrp="1"/>
          </p:cNvSpPr>
          <p:nvPr>
            <p:ph type="sldNum" sz="quarter" idx="12"/>
          </p:nvPr>
        </p:nvSpPr>
        <p:spPr/>
        <p:txBody>
          <a:bodyPr/>
          <a:lstStyle/>
          <a:p>
            <a:fld id="{B368DA64-B3F4-414E-AA06-29B9AB62869B}" type="slidenum">
              <a:rPr lang="en-IN" smtClean="0"/>
              <a:t>‹#›</a:t>
            </a:fld>
            <a:endParaRPr lang="en-IN"/>
          </a:p>
        </p:txBody>
      </p:sp>
    </p:spTree>
    <p:extLst>
      <p:ext uri="{BB962C8B-B14F-4D97-AF65-F5344CB8AC3E}">
        <p14:creationId xmlns:p14="http://schemas.microsoft.com/office/powerpoint/2010/main" val="63660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13B0-1FE9-A5C0-A3A6-2133625BAC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58070E-4D5C-9D03-AB43-3623CA5F6B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53347D-2BBF-8E23-2840-D9D306D3A480}"/>
              </a:ext>
            </a:extLst>
          </p:cNvPr>
          <p:cNvSpPr>
            <a:spLocks noGrp="1"/>
          </p:cNvSpPr>
          <p:nvPr>
            <p:ph type="dt" sz="half" idx="10"/>
          </p:nvPr>
        </p:nvSpPr>
        <p:spPr/>
        <p:txBody>
          <a:bodyPr/>
          <a:lstStyle/>
          <a:p>
            <a:fld id="{83AF5982-E7B1-43AE-865D-5E6F66D0F13A}" type="datetimeFigureOut">
              <a:rPr lang="en-IN" smtClean="0"/>
              <a:t>19-07-2022</a:t>
            </a:fld>
            <a:endParaRPr lang="en-IN"/>
          </a:p>
        </p:txBody>
      </p:sp>
      <p:sp>
        <p:nvSpPr>
          <p:cNvPr id="5" name="Footer Placeholder 4">
            <a:extLst>
              <a:ext uri="{FF2B5EF4-FFF2-40B4-BE49-F238E27FC236}">
                <a16:creationId xmlns:a16="http://schemas.microsoft.com/office/drawing/2014/main" id="{40C41CDB-962C-7300-C68C-AF56C79C74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A834A0-B760-BB94-F1F2-284C98281900}"/>
              </a:ext>
            </a:extLst>
          </p:cNvPr>
          <p:cNvSpPr>
            <a:spLocks noGrp="1"/>
          </p:cNvSpPr>
          <p:nvPr>
            <p:ph type="sldNum" sz="quarter" idx="12"/>
          </p:nvPr>
        </p:nvSpPr>
        <p:spPr/>
        <p:txBody>
          <a:bodyPr/>
          <a:lstStyle/>
          <a:p>
            <a:fld id="{B368DA64-B3F4-414E-AA06-29B9AB62869B}" type="slidenum">
              <a:rPr lang="en-IN" smtClean="0"/>
              <a:t>‹#›</a:t>
            </a:fld>
            <a:endParaRPr lang="en-IN"/>
          </a:p>
        </p:txBody>
      </p:sp>
    </p:spTree>
    <p:extLst>
      <p:ext uri="{BB962C8B-B14F-4D97-AF65-F5344CB8AC3E}">
        <p14:creationId xmlns:p14="http://schemas.microsoft.com/office/powerpoint/2010/main" val="115325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7AE82-CB09-E5E6-8D84-D05AC80EF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D64BE4-D76C-E0E2-BA6D-E143852CED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97E5BB-5FB6-943C-414B-63A909B6F44B}"/>
              </a:ext>
            </a:extLst>
          </p:cNvPr>
          <p:cNvSpPr>
            <a:spLocks noGrp="1"/>
          </p:cNvSpPr>
          <p:nvPr>
            <p:ph type="dt" sz="half" idx="10"/>
          </p:nvPr>
        </p:nvSpPr>
        <p:spPr/>
        <p:txBody>
          <a:bodyPr/>
          <a:lstStyle/>
          <a:p>
            <a:fld id="{83AF5982-E7B1-43AE-865D-5E6F66D0F13A}" type="datetimeFigureOut">
              <a:rPr lang="en-IN" smtClean="0"/>
              <a:t>19-07-2022</a:t>
            </a:fld>
            <a:endParaRPr lang="en-IN"/>
          </a:p>
        </p:txBody>
      </p:sp>
      <p:sp>
        <p:nvSpPr>
          <p:cNvPr id="5" name="Footer Placeholder 4">
            <a:extLst>
              <a:ext uri="{FF2B5EF4-FFF2-40B4-BE49-F238E27FC236}">
                <a16:creationId xmlns:a16="http://schemas.microsoft.com/office/drawing/2014/main" id="{5D00B365-123D-32F3-6FDD-2D6E52223D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F0392F-BC72-D83F-7BA0-DF707E23EB8C}"/>
              </a:ext>
            </a:extLst>
          </p:cNvPr>
          <p:cNvSpPr>
            <a:spLocks noGrp="1"/>
          </p:cNvSpPr>
          <p:nvPr>
            <p:ph type="sldNum" sz="quarter" idx="12"/>
          </p:nvPr>
        </p:nvSpPr>
        <p:spPr/>
        <p:txBody>
          <a:bodyPr/>
          <a:lstStyle/>
          <a:p>
            <a:fld id="{B368DA64-B3F4-414E-AA06-29B9AB62869B}" type="slidenum">
              <a:rPr lang="en-IN" smtClean="0"/>
              <a:t>‹#›</a:t>
            </a:fld>
            <a:endParaRPr lang="en-IN"/>
          </a:p>
        </p:txBody>
      </p:sp>
    </p:spTree>
    <p:extLst>
      <p:ext uri="{BB962C8B-B14F-4D97-AF65-F5344CB8AC3E}">
        <p14:creationId xmlns:p14="http://schemas.microsoft.com/office/powerpoint/2010/main" val="395666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1464-F4DA-55C6-5796-29E7793185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85AD34-C316-7CB6-27FC-454A7BCBC8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00FE2E-4A43-A131-FFAA-C723B644E5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E9486C-C3B9-F37F-CE7D-085514924EA0}"/>
              </a:ext>
            </a:extLst>
          </p:cNvPr>
          <p:cNvSpPr>
            <a:spLocks noGrp="1"/>
          </p:cNvSpPr>
          <p:nvPr>
            <p:ph type="dt" sz="half" idx="10"/>
          </p:nvPr>
        </p:nvSpPr>
        <p:spPr/>
        <p:txBody>
          <a:bodyPr/>
          <a:lstStyle/>
          <a:p>
            <a:fld id="{83AF5982-E7B1-43AE-865D-5E6F66D0F13A}" type="datetimeFigureOut">
              <a:rPr lang="en-IN" smtClean="0"/>
              <a:t>19-07-2022</a:t>
            </a:fld>
            <a:endParaRPr lang="en-IN"/>
          </a:p>
        </p:txBody>
      </p:sp>
      <p:sp>
        <p:nvSpPr>
          <p:cNvPr id="6" name="Footer Placeholder 5">
            <a:extLst>
              <a:ext uri="{FF2B5EF4-FFF2-40B4-BE49-F238E27FC236}">
                <a16:creationId xmlns:a16="http://schemas.microsoft.com/office/drawing/2014/main" id="{A18C623D-F5F5-D5E7-B6B1-BA602D2D66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39D0A2-0923-A1BF-B732-5474A54768A0}"/>
              </a:ext>
            </a:extLst>
          </p:cNvPr>
          <p:cNvSpPr>
            <a:spLocks noGrp="1"/>
          </p:cNvSpPr>
          <p:nvPr>
            <p:ph type="sldNum" sz="quarter" idx="12"/>
          </p:nvPr>
        </p:nvSpPr>
        <p:spPr/>
        <p:txBody>
          <a:bodyPr/>
          <a:lstStyle/>
          <a:p>
            <a:fld id="{B368DA64-B3F4-414E-AA06-29B9AB62869B}" type="slidenum">
              <a:rPr lang="en-IN" smtClean="0"/>
              <a:t>‹#›</a:t>
            </a:fld>
            <a:endParaRPr lang="en-IN"/>
          </a:p>
        </p:txBody>
      </p:sp>
    </p:spTree>
    <p:extLst>
      <p:ext uri="{BB962C8B-B14F-4D97-AF65-F5344CB8AC3E}">
        <p14:creationId xmlns:p14="http://schemas.microsoft.com/office/powerpoint/2010/main" val="71502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AF22-092A-9BFD-10DF-06CAE6348D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C817B0-236B-9A0A-F966-0608767358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653C5-122A-455A-448E-73B346D264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47E22B-C609-C28C-3F99-F8E8B12B18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6BDA49-26B4-6CE7-C7A6-98BBC4F3E8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196E8B-192A-FE54-AA7F-2A28392C3971}"/>
              </a:ext>
            </a:extLst>
          </p:cNvPr>
          <p:cNvSpPr>
            <a:spLocks noGrp="1"/>
          </p:cNvSpPr>
          <p:nvPr>
            <p:ph type="dt" sz="half" idx="10"/>
          </p:nvPr>
        </p:nvSpPr>
        <p:spPr/>
        <p:txBody>
          <a:bodyPr/>
          <a:lstStyle/>
          <a:p>
            <a:fld id="{83AF5982-E7B1-43AE-865D-5E6F66D0F13A}" type="datetimeFigureOut">
              <a:rPr lang="en-IN" smtClean="0"/>
              <a:t>19-07-2022</a:t>
            </a:fld>
            <a:endParaRPr lang="en-IN"/>
          </a:p>
        </p:txBody>
      </p:sp>
      <p:sp>
        <p:nvSpPr>
          <p:cNvPr id="8" name="Footer Placeholder 7">
            <a:extLst>
              <a:ext uri="{FF2B5EF4-FFF2-40B4-BE49-F238E27FC236}">
                <a16:creationId xmlns:a16="http://schemas.microsoft.com/office/drawing/2014/main" id="{C91D9FBE-B899-BD27-F8B5-6676A70813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86ACBE-8E3E-AD9C-1A78-DAF509484852}"/>
              </a:ext>
            </a:extLst>
          </p:cNvPr>
          <p:cNvSpPr>
            <a:spLocks noGrp="1"/>
          </p:cNvSpPr>
          <p:nvPr>
            <p:ph type="sldNum" sz="quarter" idx="12"/>
          </p:nvPr>
        </p:nvSpPr>
        <p:spPr/>
        <p:txBody>
          <a:bodyPr/>
          <a:lstStyle/>
          <a:p>
            <a:fld id="{B368DA64-B3F4-414E-AA06-29B9AB62869B}" type="slidenum">
              <a:rPr lang="en-IN" smtClean="0"/>
              <a:t>‹#›</a:t>
            </a:fld>
            <a:endParaRPr lang="en-IN"/>
          </a:p>
        </p:txBody>
      </p:sp>
    </p:spTree>
    <p:extLst>
      <p:ext uri="{BB962C8B-B14F-4D97-AF65-F5344CB8AC3E}">
        <p14:creationId xmlns:p14="http://schemas.microsoft.com/office/powerpoint/2010/main" val="3314166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C9878-9308-6472-5567-F345D1770F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54A334-B8EB-1B2C-BE51-4096011B741D}"/>
              </a:ext>
            </a:extLst>
          </p:cNvPr>
          <p:cNvSpPr>
            <a:spLocks noGrp="1"/>
          </p:cNvSpPr>
          <p:nvPr>
            <p:ph type="dt" sz="half" idx="10"/>
          </p:nvPr>
        </p:nvSpPr>
        <p:spPr/>
        <p:txBody>
          <a:bodyPr/>
          <a:lstStyle/>
          <a:p>
            <a:fld id="{83AF5982-E7B1-43AE-865D-5E6F66D0F13A}" type="datetimeFigureOut">
              <a:rPr lang="en-IN" smtClean="0"/>
              <a:t>19-07-2022</a:t>
            </a:fld>
            <a:endParaRPr lang="en-IN"/>
          </a:p>
        </p:txBody>
      </p:sp>
      <p:sp>
        <p:nvSpPr>
          <p:cNvPr id="4" name="Footer Placeholder 3">
            <a:extLst>
              <a:ext uri="{FF2B5EF4-FFF2-40B4-BE49-F238E27FC236}">
                <a16:creationId xmlns:a16="http://schemas.microsoft.com/office/drawing/2014/main" id="{A8F0F82E-7E6C-105D-F386-26D774C09F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F5640F-E677-A21B-A9B0-6A903B5C115F}"/>
              </a:ext>
            </a:extLst>
          </p:cNvPr>
          <p:cNvSpPr>
            <a:spLocks noGrp="1"/>
          </p:cNvSpPr>
          <p:nvPr>
            <p:ph type="sldNum" sz="quarter" idx="12"/>
          </p:nvPr>
        </p:nvSpPr>
        <p:spPr/>
        <p:txBody>
          <a:bodyPr/>
          <a:lstStyle/>
          <a:p>
            <a:fld id="{B368DA64-B3F4-414E-AA06-29B9AB62869B}" type="slidenum">
              <a:rPr lang="en-IN" smtClean="0"/>
              <a:t>‹#›</a:t>
            </a:fld>
            <a:endParaRPr lang="en-IN"/>
          </a:p>
        </p:txBody>
      </p:sp>
    </p:spTree>
    <p:extLst>
      <p:ext uri="{BB962C8B-B14F-4D97-AF65-F5344CB8AC3E}">
        <p14:creationId xmlns:p14="http://schemas.microsoft.com/office/powerpoint/2010/main" val="67442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3FD0D4-9F8D-8BEC-E04D-DEA73F0CD010}"/>
              </a:ext>
            </a:extLst>
          </p:cNvPr>
          <p:cNvSpPr>
            <a:spLocks noGrp="1"/>
          </p:cNvSpPr>
          <p:nvPr>
            <p:ph type="dt" sz="half" idx="10"/>
          </p:nvPr>
        </p:nvSpPr>
        <p:spPr/>
        <p:txBody>
          <a:bodyPr/>
          <a:lstStyle/>
          <a:p>
            <a:fld id="{83AF5982-E7B1-43AE-865D-5E6F66D0F13A}" type="datetimeFigureOut">
              <a:rPr lang="en-IN" smtClean="0"/>
              <a:t>19-07-2022</a:t>
            </a:fld>
            <a:endParaRPr lang="en-IN"/>
          </a:p>
        </p:txBody>
      </p:sp>
      <p:sp>
        <p:nvSpPr>
          <p:cNvPr id="3" name="Footer Placeholder 2">
            <a:extLst>
              <a:ext uri="{FF2B5EF4-FFF2-40B4-BE49-F238E27FC236}">
                <a16:creationId xmlns:a16="http://schemas.microsoft.com/office/drawing/2014/main" id="{85358F10-DA62-0623-0156-502E4EA900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EC2648-F8ED-7697-F6F3-BFED9B8B9A3F}"/>
              </a:ext>
            </a:extLst>
          </p:cNvPr>
          <p:cNvSpPr>
            <a:spLocks noGrp="1"/>
          </p:cNvSpPr>
          <p:nvPr>
            <p:ph type="sldNum" sz="quarter" idx="12"/>
          </p:nvPr>
        </p:nvSpPr>
        <p:spPr/>
        <p:txBody>
          <a:bodyPr/>
          <a:lstStyle/>
          <a:p>
            <a:fld id="{B368DA64-B3F4-414E-AA06-29B9AB62869B}" type="slidenum">
              <a:rPr lang="en-IN" smtClean="0"/>
              <a:t>‹#›</a:t>
            </a:fld>
            <a:endParaRPr lang="en-IN"/>
          </a:p>
        </p:txBody>
      </p:sp>
    </p:spTree>
    <p:extLst>
      <p:ext uri="{BB962C8B-B14F-4D97-AF65-F5344CB8AC3E}">
        <p14:creationId xmlns:p14="http://schemas.microsoft.com/office/powerpoint/2010/main" val="71825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2C4E-054A-7FB3-AE3B-E3A751A5AD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B6DDD6-5697-DD2C-9A30-D411350F11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5B7125-603B-9D00-133F-2E1C4D86F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CA9A7A-74B8-1B70-922D-6883F473ED40}"/>
              </a:ext>
            </a:extLst>
          </p:cNvPr>
          <p:cNvSpPr>
            <a:spLocks noGrp="1"/>
          </p:cNvSpPr>
          <p:nvPr>
            <p:ph type="dt" sz="half" idx="10"/>
          </p:nvPr>
        </p:nvSpPr>
        <p:spPr/>
        <p:txBody>
          <a:bodyPr/>
          <a:lstStyle/>
          <a:p>
            <a:fld id="{83AF5982-E7B1-43AE-865D-5E6F66D0F13A}" type="datetimeFigureOut">
              <a:rPr lang="en-IN" smtClean="0"/>
              <a:t>19-07-2022</a:t>
            </a:fld>
            <a:endParaRPr lang="en-IN"/>
          </a:p>
        </p:txBody>
      </p:sp>
      <p:sp>
        <p:nvSpPr>
          <p:cNvPr id="6" name="Footer Placeholder 5">
            <a:extLst>
              <a:ext uri="{FF2B5EF4-FFF2-40B4-BE49-F238E27FC236}">
                <a16:creationId xmlns:a16="http://schemas.microsoft.com/office/drawing/2014/main" id="{F822949B-1F3D-485A-D313-C1FBE481D8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40D4AC-7B83-7781-47AF-3C3BA66E1F30}"/>
              </a:ext>
            </a:extLst>
          </p:cNvPr>
          <p:cNvSpPr>
            <a:spLocks noGrp="1"/>
          </p:cNvSpPr>
          <p:nvPr>
            <p:ph type="sldNum" sz="quarter" idx="12"/>
          </p:nvPr>
        </p:nvSpPr>
        <p:spPr/>
        <p:txBody>
          <a:bodyPr/>
          <a:lstStyle/>
          <a:p>
            <a:fld id="{B368DA64-B3F4-414E-AA06-29B9AB62869B}" type="slidenum">
              <a:rPr lang="en-IN" smtClean="0"/>
              <a:t>‹#›</a:t>
            </a:fld>
            <a:endParaRPr lang="en-IN"/>
          </a:p>
        </p:txBody>
      </p:sp>
    </p:spTree>
    <p:extLst>
      <p:ext uri="{BB962C8B-B14F-4D97-AF65-F5344CB8AC3E}">
        <p14:creationId xmlns:p14="http://schemas.microsoft.com/office/powerpoint/2010/main" val="118977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6FD84-0F7C-AD9B-1E0E-4448E29326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C3E7-316F-20EB-27DD-1D9B65899C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B44473-17A9-B4AA-5FF1-D05375DF1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EF127D-0AE6-180D-B1E9-93DAD33FF934}"/>
              </a:ext>
            </a:extLst>
          </p:cNvPr>
          <p:cNvSpPr>
            <a:spLocks noGrp="1"/>
          </p:cNvSpPr>
          <p:nvPr>
            <p:ph type="dt" sz="half" idx="10"/>
          </p:nvPr>
        </p:nvSpPr>
        <p:spPr/>
        <p:txBody>
          <a:bodyPr/>
          <a:lstStyle/>
          <a:p>
            <a:fld id="{83AF5982-E7B1-43AE-865D-5E6F66D0F13A}" type="datetimeFigureOut">
              <a:rPr lang="en-IN" smtClean="0"/>
              <a:t>19-07-2022</a:t>
            </a:fld>
            <a:endParaRPr lang="en-IN"/>
          </a:p>
        </p:txBody>
      </p:sp>
      <p:sp>
        <p:nvSpPr>
          <p:cNvPr id="6" name="Footer Placeholder 5">
            <a:extLst>
              <a:ext uri="{FF2B5EF4-FFF2-40B4-BE49-F238E27FC236}">
                <a16:creationId xmlns:a16="http://schemas.microsoft.com/office/drawing/2014/main" id="{B76AAFB5-2AEB-5078-8EDF-9C087CFDB5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82CA4E-017A-D4F6-4DC7-AADBA3139DA8}"/>
              </a:ext>
            </a:extLst>
          </p:cNvPr>
          <p:cNvSpPr>
            <a:spLocks noGrp="1"/>
          </p:cNvSpPr>
          <p:nvPr>
            <p:ph type="sldNum" sz="quarter" idx="12"/>
          </p:nvPr>
        </p:nvSpPr>
        <p:spPr/>
        <p:txBody>
          <a:bodyPr/>
          <a:lstStyle/>
          <a:p>
            <a:fld id="{B368DA64-B3F4-414E-AA06-29B9AB62869B}" type="slidenum">
              <a:rPr lang="en-IN" smtClean="0"/>
              <a:t>‹#›</a:t>
            </a:fld>
            <a:endParaRPr lang="en-IN"/>
          </a:p>
        </p:txBody>
      </p:sp>
    </p:spTree>
    <p:extLst>
      <p:ext uri="{BB962C8B-B14F-4D97-AF65-F5344CB8AC3E}">
        <p14:creationId xmlns:p14="http://schemas.microsoft.com/office/powerpoint/2010/main" val="343518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91542A-4FAF-9AA0-FCC9-CBCD8CDCF4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A77AD1-3D03-AD16-2FC6-9F9A3844E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A7A042-8FD5-B0F8-ABFC-15ADD969D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AF5982-E7B1-43AE-865D-5E6F66D0F13A}" type="datetimeFigureOut">
              <a:rPr lang="en-IN" smtClean="0"/>
              <a:t>19-07-2022</a:t>
            </a:fld>
            <a:endParaRPr lang="en-IN"/>
          </a:p>
        </p:txBody>
      </p:sp>
      <p:sp>
        <p:nvSpPr>
          <p:cNvPr id="5" name="Footer Placeholder 4">
            <a:extLst>
              <a:ext uri="{FF2B5EF4-FFF2-40B4-BE49-F238E27FC236}">
                <a16:creationId xmlns:a16="http://schemas.microsoft.com/office/drawing/2014/main" id="{F3309D85-704E-5CAC-B149-27BC890192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FDB55F-FB2C-4BF3-F676-636419D9F0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8DA64-B3F4-414E-AA06-29B9AB62869B}" type="slidenum">
              <a:rPr lang="en-IN" smtClean="0"/>
              <a:t>‹#›</a:t>
            </a:fld>
            <a:endParaRPr lang="en-IN"/>
          </a:p>
        </p:txBody>
      </p:sp>
    </p:spTree>
    <p:extLst>
      <p:ext uri="{BB962C8B-B14F-4D97-AF65-F5344CB8AC3E}">
        <p14:creationId xmlns:p14="http://schemas.microsoft.com/office/powerpoint/2010/main" val="3754653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youtube.com/watch?v=eCvz-kB4yko" TargetMode="External"/><Relationship Id="rId3" Type="http://schemas.openxmlformats.org/officeDocument/2006/relationships/hyperlink" Target="https://remix.ethereum.org/#optimize=false&amp;runs=200&amp;evmVersion=null&amp;version=soljson-v0.8.7+commit.e28d00a7.js" TargetMode="External"/><Relationship Id="rId7" Type="http://schemas.openxmlformats.org/officeDocument/2006/relationships/hyperlink" Target="https://colah.github.io/posts/2015-08-Understanding-LSTMs/" TargetMode="External"/><Relationship Id="rId2" Type="http://schemas.openxmlformats.org/officeDocument/2006/relationships/hyperlink" Target="https://github.com/sachin453/LSTM_sequential_learning" TargetMode="External"/><Relationship Id="rId1" Type="http://schemas.openxmlformats.org/officeDocument/2006/relationships/slideLayout" Target="../slideLayouts/slideLayout7.xml"/><Relationship Id="rId6" Type="http://schemas.openxmlformats.org/officeDocument/2006/relationships/hyperlink" Target="https://drive.google.com/drive/folders/1WI5Ga2lJETv7lCH9S02Bk_EJZZyZxodt?usp=sharing" TargetMode="External"/><Relationship Id="rId5" Type="http://schemas.openxmlformats.org/officeDocument/2006/relationships/hyperlink" Target="https://www.researchgate.net/publication/329032791_Towards_Safer_Smart_Contracts_A_Sequence_Learning_Approach_to_Detecting_Vulnerabilities" TargetMode="External"/><Relationship Id="rId4" Type="http://schemas.openxmlformats.org/officeDocument/2006/relationships/hyperlink" Target="https://github.com/kirkwood/solidity-disassembl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BAC07F-FE82-78A5-3610-BCF6C65ECD4D}"/>
              </a:ext>
            </a:extLst>
          </p:cNvPr>
          <p:cNvSpPr txBox="1"/>
          <p:nvPr/>
        </p:nvSpPr>
        <p:spPr>
          <a:xfrm>
            <a:off x="1428750" y="2505075"/>
            <a:ext cx="9334500" cy="1200329"/>
          </a:xfrm>
          <a:prstGeom prst="rect">
            <a:avLst/>
          </a:prstGeom>
          <a:noFill/>
        </p:spPr>
        <p:txBody>
          <a:bodyPr wrap="square" rtlCol="0">
            <a:spAutoFit/>
          </a:bodyPr>
          <a:lstStyle/>
          <a:p>
            <a:pPr algn="ctr"/>
            <a:r>
              <a:rPr lang="en-IN" sz="3600" b="1" dirty="0">
                <a:solidFill>
                  <a:srgbClr val="7030A0"/>
                </a:solidFill>
                <a:latin typeface="Amasis MT Pro" panose="02040504050005020304" pitchFamily="18" charset="0"/>
              </a:rPr>
              <a:t>LSTM Sequential Learning : A tool for analysing smart contracts </a:t>
            </a:r>
          </a:p>
        </p:txBody>
      </p:sp>
    </p:spTree>
    <p:extLst>
      <p:ext uri="{BB962C8B-B14F-4D97-AF65-F5344CB8AC3E}">
        <p14:creationId xmlns:p14="http://schemas.microsoft.com/office/powerpoint/2010/main" val="4076713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CE5945-A466-560D-F692-D06EB0EE4C79}"/>
              </a:ext>
            </a:extLst>
          </p:cNvPr>
          <p:cNvSpPr txBox="1"/>
          <p:nvPr/>
        </p:nvSpPr>
        <p:spPr>
          <a:xfrm>
            <a:off x="2558473" y="526473"/>
            <a:ext cx="6964218" cy="523220"/>
          </a:xfrm>
          <a:prstGeom prst="rect">
            <a:avLst/>
          </a:prstGeom>
          <a:noFill/>
        </p:spPr>
        <p:txBody>
          <a:bodyPr wrap="square" rtlCol="0">
            <a:spAutoFit/>
          </a:bodyPr>
          <a:lstStyle/>
          <a:p>
            <a:pPr algn="ctr"/>
            <a:r>
              <a:rPr lang="en-IN" sz="2800" dirty="0">
                <a:solidFill>
                  <a:srgbClr val="7030A0"/>
                </a:solidFill>
                <a:latin typeface="Amasis MT Pro" panose="02040504050005020304" pitchFamily="18" charset="0"/>
                <a:cs typeface="Aldhabi" panose="020B0604020202020204" pitchFamily="2" charset="-78"/>
              </a:rPr>
              <a:t>References and Links</a:t>
            </a:r>
          </a:p>
        </p:txBody>
      </p:sp>
      <p:sp>
        <p:nvSpPr>
          <p:cNvPr id="3" name="TextBox 2">
            <a:extLst>
              <a:ext uri="{FF2B5EF4-FFF2-40B4-BE49-F238E27FC236}">
                <a16:creationId xmlns:a16="http://schemas.microsoft.com/office/drawing/2014/main" id="{692E34AC-BEAC-9449-3339-3FA760EA67F1}"/>
              </a:ext>
            </a:extLst>
          </p:cNvPr>
          <p:cNvSpPr txBox="1"/>
          <p:nvPr/>
        </p:nvSpPr>
        <p:spPr>
          <a:xfrm>
            <a:off x="471055" y="1477818"/>
            <a:ext cx="11222181" cy="4247317"/>
          </a:xfrm>
          <a:prstGeom prst="rect">
            <a:avLst/>
          </a:prstGeom>
          <a:noFill/>
        </p:spPr>
        <p:txBody>
          <a:bodyPr wrap="square" rtlCol="0">
            <a:spAutoFit/>
          </a:bodyPr>
          <a:lstStyle/>
          <a:p>
            <a:pPr marL="285750" indent="-285750">
              <a:buFont typeface="Arial" panose="020B0604020202020204" pitchFamily="34" charset="0"/>
              <a:buChar char="•"/>
            </a:pPr>
            <a:r>
              <a:rPr lang="en-IN" dirty="0"/>
              <a:t>GitHub:-   </a:t>
            </a:r>
            <a:r>
              <a:rPr lang="en-IN" dirty="0">
                <a:hlinkClick r:id="rId2"/>
              </a:rPr>
              <a:t>https://github.com/sachin453/LSTM_sequential_learning</a:t>
            </a:r>
            <a:r>
              <a:rPr lang="en-IN" dirty="0"/>
              <a: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Remix Editor:- </a:t>
            </a:r>
            <a:r>
              <a:rPr lang="en-IN" dirty="0">
                <a:hlinkClick r:id="rId3"/>
              </a:rPr>
              <a:t>https://remix.ethereum.org/#optimize=false&amp;runs=200&amp;evmVersion=null&amp;version=soljson-v0.8.7+commit.e28d00a7.js</a:t>
            </a:r>
            <a:r>
              <a:rPr lang="en-IN" dirty="0"/>
              <a: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Solidity disassembler:- </a:t>
            </a:r>
            <a:r>
              <a:rPr lang="en-IN" dirty="0">
                <a:hlinkClick r:id="rId4"/>
              </a:rPr>
              <a:t>https://github.com/kirkwood/solidity-disassembler</a:t>
            </a:r>
            <a:r>
              <a:rPr lang="en-IN" dirty="0"/>
              <a: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Reference paper:-</a:t>
            </a:r>
            <a:r>
              <a:rPr lang="en-IN" dirty="0">
                <a:hlinkClick r:id="rId5"/>
              </a:rPr>
              <a:t>https://www.researchgate.net/publication/329032791_Towards_Safer_Smart_Contracts_A_Sequence_Learning_Approach_to_Detecting_Vulnerabilities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Dataset:- </a:t>
            </a:r>
            <a:r>
              <a:rPr lang="en-IN" dirty="0">
                <a:hlinkClick r:id="rId6"/>
              </a:rPr>
              <a:t>https://drive.google.com/drive/folders/1WI5Ga2lJETv7lCH9S02Bk_EJZZyZxodt?usp=sharing</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Other reference:-  </a:t>
            </a:r>
            <a:r>
              <a:rPr lang="en-IN" dirty="0">
                <a:hlinkClick r:id="rId7"/>
              </a:rPr>
              <a:t>https://colah.github.io/posts/2015-08-Understanding-LSTMs/</a:t>
            </a:r>
            <a:r>
              <a:rPr lang="en-IN" dirty="0"/>
              <a:t> </a:t>
            </a:r>
          </a:p>
          <a:p>
            <a:r>
              <a:rPr lang="en-IN" dirty="0"/>
              <a:t>                                  :-  </a:t>
            </a:r>
            <a:r>
              <a:rPr lang="en-IN" dirty="0">
                <a:hlinkClick r:id="rId8"/>
              </a:rPr>
              <a:t>https://www.youtube.com/watch?v=eCvz-kB4yko</a:t>
            </a:r>
            <a:r>
              <a:rPr lang="en-IN" dirty="0"/>
              <a:t> </a:t>
            </a:r>
          </a:p>
        </p:txBody>
      </p:sp>
    </p:spTree>
    <p:extLst>
      <p:ext uri="{BB962C8B-B14F-4D97-AF65-F5344CB8AC3E}">
        <p14:creationId xmlns:p14="http://schemas.microsoft.com/office/powerpoint/2010/main" val="4225922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386BE3-D5FD-9A7E-A96F-A247D5742F0A}"/>
              </a:ext>
            </a:extLst>
          </p:cNvPr>
          <p:cNvSpPr txBox="1"/>
          <p:nvPr/>
        </p:nvSpPr>
        <p:spPr>
          <a:xfrm>
            <a:off x="428625" y="695325"/>
            <a:ext cx="11144250" cy="3477875"/>
          </a:xfrm>
          <a:prstGeom prst="rect">
            <a:avLst/>
          </a:prstGeom>
          <a:noFill/>
        </p:spPr>
        <p:txBody>
          <a:bodyPr wrap="square" rtlCol="0">
            <a:spAutoFit/>
          </a:bodyPr>
          <a:lstStyle/>
          <a:p>
            <a:pPr marL="285750" indent="-285750" algn="just">
              <a:buFont typeface="Arial" panose="020B0604020202020204" pitchFamily="34" charset="0"/>
              <a:buChar char="•"/>
            </a:pPr>
            <a:r>
              <a:rPr lang="en-IN" sz="2000" b="1" dirty="0">
                <a:solidFill>
                  <a:schemeClr val="tx1">
                    <a:lumMod val="75000"/>
                    <a:lumOff val="25000"/>
                  </a:schemeClr>
                </a:solidFill>
              </a:rPr>
              <a:t>What it does :</a:t>
            </a:r>
            <a:r>
              <a:rPr lang="en-IN" sz="2000" dirty="0">
                <a:solidFill>
                  <a:schemeClr val="tx1">
                    <a:lumMod val="75000"/>
                    <a:lumOff val="25000"/>
                  </a:schemeClr>
                </a:solidFill>
              </a:rPr>
              <a:t> It is a deep learning based tool for detecting vulnerabilities in smart contract. It will take smart contract op code as input and detect if there is any vulnerability present in it.</a:t>
            </a:r>
          </a:p>
          <a:p>
            <a:pPr algn="just"/>
            <a:endParaRPr lang="en-IN" sz="2000" dirty="0">
              <a:solidFill>
                <a:schemeClr val="tx1">
                  <a:lumMod val="75000"/>
                  <a:lumOff val="25000"/>
                </a:schemeClr>
              </a:solidFill>
            </a:endParaRPr>
          </a:p>
          <a:p>
            <a:pPr marL="285750" indent="-285750" algn="just">
              <a:buFont typeface="Arial" panose="020B0604020202020204" pitchFamily="34" charset="0"/>
              <a:buChar char="•"/>
            </a:pPr>
            <a:r>
              <a:rPr lang="en-IN" sz="2000" b="1" dirty="0">
                <a:solidFill>
                  <a:schemeClr val="tx1">
                    <a:lumMod val="75000"/>
                    <a:lumOff val="25000"/>
                  </a:schemeClr>
                </a:solidFill>
              </a:rPr>
              <a:t>How it does : </a:t>
            </a:r>
            <a:r>
              <a:rPr lang="en-IN" sz="2000" dirty="0">
                <a:solidFill>
                  <a:schemeClr val="tx1">
                    <a:lumMod val="75000"/>
                    <a:lumOff val="25000"/>
                  </a:schemeClr>
                </a:solidFill>
              </a:rPr>
              <a:t>We convert the opcode to a sequence of numbers using tokenization (NLP). After that, Sequential learning is used to train the LSTM network and make predictions. </a:t>
            </a:r>
            <a:r>
              <a:rPr lang="en-IN" sz="2000" b="1" dirty="0">
                <a:solidFill>
                  <a:schemeClr val="tx1">
                    <a:lumMod val="75000"/>
                    <a:lumOff val="25000"/>
                  </a:schemeClr>
                </a:solidFill>
              </a:rPr>
              <a:t>A dataset consisting of existing smart contracts is available so, there is no need to convert source codes of smart contracts to opcodes for training, testing of the model</a:t>
            </a:r>
            <a:r>
              <a:rPr lang="en-IN" sz="2000" dirty="0">
                <a:solidFill>
                  <a:schemeClr val="tx1">
                    <a:lumMod val="75000"/>
                    <a:lumOff val="25000"/>
                  </a:schemeClr>
                </a:solidFill>
              </a:rPr>
              <a:t>. Although, a source code can be converted to op code using Disassembler or Remix editor(preferred). Links are given ahead. How tokenization works is described below:-</a:t>
            </a:r>
          </a:p>
          <a:p>
            <a:pPr marL="285750" indent="-285750" algn="just">
              <a:buFont typeface="Arial" panose="020B0604020202020204" pitchFamily="34" charset="0"/>
              <a:buChar char="•"/>
            </a:pPr>
            <a:endParaRPr lang="en-IN" sz="2000" dirty="0">
              <a:solidFill>
                <a:schemeClr val="tx1">
                  <a:lumMod val="75000"/>
                  <a:lumOff val="25000"/>
                </a:schemeClr>
              </a:solidFill>
            </a:endParaRPr>
          </a:p>
          <a:p>
            <a:pPr marL="285750" indent="-285750" algn="just">
              <a:buFont typeface="Arial" panose="020B0604020202020204" pitchFamily="34" charset="0"/>
              <a:buChar char="•"/>
            </a:pPr>
            <a:endParaRPr lang="en-IN" sz="2000" dirty="0">
              <a:solidFill>
                <a:schemeClr val="tx1">
                  <a:lumMod val="75000"/>
                  <a:lumOff val="25000"/>
                </a:schemeClr>
              </a:solidFill>
            </a:endParaRPr>
          </a:p>
        </p:txBody>
      </p:sp>
      <p:sp>
        <p:nvSpPr>
          <p:cNvPr id="3" name="TextBox 2">
            <a:extLst>
              <a:ext uri="{FF2B5EF4-FFF2-40B4-BE49-F238E27FC236}">
                <a16:creationId xmlns:a16="http://schemas.microsoft.com/office/drawing/2014/main" id="{B8195C7E-7900-4ADD-2B04-2C0DA5B8DB7F}"/>
              </a:ext>
            </a:extLst>
          </p:cNvPr>
          <p:cNvSpPr txBox="1"/>
          <p:nvPr/>
        </p:nvSpPr>
        <p:spPr>
          <a:xfrm>
            <a:off x="619126" y="3546764"/>
            <a:ext cx="10861674" cy="2031325"/>
          </a:xfrm>
          <a:prstGeom prst="rect">
            <a:avLst/>
          </a:prstGeom>
          <a:noFill/>
        </p:spPr>
        <p:txBody>
          <a:bodyPr wrap="square" rtlCol="0">
            <a:spAutoFit/>
          </a:bodyPr>
          <a:lstStyle/>
          <a:p>
            <a:pPr algn="just"/>
            <a:r>
              <a:rPr lang="en-IN" sz="1400" dirty="0"/>
              <a:t> </a:t>
            </a:r>
            <a:r>
              <a:rPr lang="en-IN" dirty="0"/>
              <a:t> </a:t>
            </a:r>
            <a:r>
              <a:rPr lang="en-IN" dirty="0">
                <a:solidFill>
                  <a:srgbClr val="002060"/>
                </a:solidFill>
              </a:rPr>
              <a:t>suppose ‘60 60 52 36 15 6c 57 60’ is the opcode. There are 6 unique tokens in it. Token is just like text. So, the tokens are 60,52,36,15,6c,57 . Lets store these tokens in a dictionary. The dictionary would look like [[1:60],[2:52],[3:36],[4:15],[5:6c],[6:57]]. Now, to convert this op code to sequence of numbers, we can just replace make a columns corresponding to each token present in op code. So, now this op code will look like ‘1,1,2,3,4,5,6,1’. The length of op code sequence is limited. If op code converts to sequence that is longer than the limit, truncate it and it is shorter, pad it with 0. That’s how tokenization is done! In the code, there is a function with name </a:t>
            </a:r>
            <a:r>
              <a:rPr lang="en-IN" i="1" dirty="0">
                <a:solidFill>
                  <a:srgbClr val="002060"/>
                </a:solidFill>
              </a:rPr>
              <a:t>preprocess</a:t>
            </a:r>
            <a:r>
              <a:rPr lang="en-IN" dirty="0">
                <a:solidFill>
                  <a:srgbClr val="002060"/>
                </a:solidFill>
              </a:rPr>
              <a:t> that does this job. </a:t>
            </a:r>
            <a:endParaRPr lang="en-IN" sz="1400" dirty="0">
              <a:solidFill>
                <a:srgbClr val="002060"/>
              </a:solidFill>
            </a:endParaRPr>
          </a:p>
        </p:txBody>
      </p:sp>
    </p:spTree>
    <p:extLst>
      <p:ext uri="{BB962C8B-B14F-4D97-AF65-F5344CB8AC3E}">
        <p14:creationId xmlns:p14="http://schemas.microsoft.com/office/powerpoint/2010/main" val="299052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3A1818-0371-4D73-1921-3A23B205ECFA}"/>
              </a:ext>
            </a:extLst>
          </p:cNvPr>
          <p:cNvSpPr txBox="1"/>
          <p:nvPr/>
        </p:nvSpPr>
        <p:spPr>
          <a:xfrm>
            <a:off x="4170218" y="387927"/>
            <a:ext cx="3851563" cy="461665"/>
          </a:xfrm>
          <a:prstGeom prst="rect">
            <a:avLst/>
          </a:prstGeom>
          <a:noFill/>
        </p:spPr>
        <p:txBody>
          <a:bodyPr wrap="square" rtlCol="0">
            <a:spAutoFit/>
          </a:bodyPr>
          <a:lstStyle/>
          <a:p>
            <a:r>
              <a:rPr lang="en-IN" sz="2400" dirty="0">
                <a:solidFill>
                  <a:srgbClr val="002060"/>
                </a:solidFill>
              </a:rPr>
              <a:t>Improvements in the method</a:t>
            </a:r>
          </a:p>
        </p:txBody>
      </p:sp>
      <p:sp>
        <p:nvSpPr>
          <p:cNvPr id="4" name="TextBox 3">
            <a:extLst>
              <a:ext uri="{FF2B5EF4-FFF2-40B4-BE49-F238E27FC236}">
                <a16:creationId xmlns:a16="http://schemas.microsoft.com/office/drawing/2014/main" id="{0CFDB37B-0A5D-F304-6B59-B55CE446D6D2}"/>
              </a:ext>
            </a:extLst>
          </p:cNvPr>
          <p:cNvSpPr txBox="1"/>
          <p:nvPr/>
        </p:nvSpPr>
        <p:spPr>
          <a:xfrm>
            <a:off x="812800" y="979055"/>
            <a:ext cx="10566400" cy="2862322"/>
          </a:xfrm>
          <a:prstGeom prst="rect">
            <a:avLst/>
          </a:prstGeom>
          <a:noFill/>
        </p:spPr>
        <p:txBody>
          <a:bodyPr wrap="square" rtlCol="0">
            <a:spAutoFit/>
          </a:bodyPr>
          <a:lstStyle/>
          <a:p>
            <a:pPr algn="just"/>
            <a:r>
              <a:rPr lang="en-IN" dirty="0">
                <a:solidFill>
                  <a:schemeClr val="tx1">
                    <a:lumMod val="85000"/>
                    <a:lumOff val="15000"/>
                  </a:schemeClr>
                </a:solidFill>
              </a:rPr>
              <a:t>The available dataset has around 8k positive samples and around 800k negative samples. So, the negative and positive classes are not really balanced. That is a big issue. There are various techniques that can solve this issue to some extent but not completely. One of them is to drop 792k samples from negative class and then, samples in both the classes would be approximately equal. But a lot of data is being dropped in this way. Another way to handle class imbalance is up-sample the minority class. Here positive class is minority. So, we can up-sample those 8k samples. Now, there are many ways to do it as well. For example, some samples in the positive class may be duplicated and it will increase the total number of positive samples in dataset. Overfitting is the issue in duplicating to many samples from a class. So, we choose </a:t>
            </a:r>
            <a:r>
              <a:rPr lang="en-IN" b="1" dirty="0">
                <a:solidFill>
                  <a:schemeClr val="tx1">
                    <a:lumMod val="85000"/>
                    <a:lumOff val="15000"/>
                  </a:schemeClr>
                </a:solidFill>
              </a:rPr>
              <a:t>Smote </a:t>
            </a:r>
            <a:r>
              <a:rPr lang="en-IN" dirty="0">
                <a:solidFill>
                  <a:schemeClr val="tx1">
                    <a:lumMod val="85000"/>
                    <a:lumOff val="15000"/>
                  </a:schemeClr>
                </a:solidFill>
              </a:rPr>
              <a:t>in order to up-sample the positive class. After using smote on the available dataset, size of negative class is almost available to that of positive class. And there is not issue of class imbalance anymore.</a:t>
            </a:r>
            <a:endParaRPr lang="en-IN" b="1" dirty="0">
              <a:solidFill>
                <a:schemeClr val="tx1">
                  <a:lumMod val="85000"/>
                  <a:lumOff val="15000"/>
                </a:schemeClr>
              </a:solidFill>
            </a:endParaRPr>
          </a:p>
        </p:txBody>
      </p:sp>
      <p:graphicFrame>
        <p:nvGraphicFramePr>
          <p:cNvPr id="5" name="Table 5">
            <a:extLst>
              <a:ext uri="{FF2B5EF4-FFF2-40B4-BE49-F238E27FC236}">
                <a16:creationId xmlns:a16="http://schemas.microsoft.com/office/drawing/2014/main" id="{C75DCE6E-0D48-5901-148A-78C6B178EF66}"/>
              </a:ext>
            </a:extLst>
          </p:cNvPr>
          <p:cNvGraphicFramePr>
            <a:graphicFrameLocks noGrp="1"/>
          </p:cNvGraphicFramePr>
          <p:nvPr>
            <p:extLst>
              <p:ext uri="{D42A27DB-BD31-4B8C-83A1-F6EECF244321}">
                <p14:modId xmlns:p14="http://schemas.microsoft.com/office/powerpoint/2010/main" val="3141082182"/>
              </p:ext>
            </p:extLst>
          </p:nvPr>
        </p:nvGraphicFramePr>
        <p:xfrm>
          <a:off x="1182253" y="3970840"/>
          <a:ext cx="2512292" cy="2560320"/>
        </p:xfrm>
        <a:graphic>
          <a:graphicData uri="http://schemas.openxmlformats.org/drawingml/2006/table">
            <a:tbl>
              <a:tblPr firstRow="1" bandRow="1">
                <a:tableStyleId>{5C22544A-7EE6-4342-B048-85BDC9FD1C3A}</a:tableStyleId>
              </a:tblPr>
              <a:tblGrid>
                <a:gridCol w="628073">
                  <a:extLst>
                    <a:ext uri="{9D8B030D-6E8A-4147-A177-3AD203B41FA5}">
                      <a16:colId xmlns:a16="http://schemas.microsoft.com/office/drawing/2014/main" val="2568384462"/>
                    </a:ext>
                  </a:extLst>
                </a:gridCol>
                <a:gridCol w="628073">
                  <a:extLst>
                    <a:ext uri="{9D8B030D-6E8A-4147-A177-3AD203B41FA5}">
                      <a16:colId xmlns:a16="http://schemas.microsoft.com/office/drawing/2014/main" val="3033059818"/>
                    </a:ext>
                  </a:extLst>
                </a:gridCol>
                <a:gridCol w="628073">
                  <a:extLst>
                    <a:ext uri="{9D8B030D-6E8A-4147-A177-3AD203B41FA5}">
                      <a16:colId xmlns:a16="http://schemas.microsoft.com/office/drawing/2014/main" val="1896855421"/>
                    </a:ext>
                  </a:extLst>
                </a:gridCol>
                <a:gridCol w="628073">
                  <a:extLst>
                    <a:ext uri="{9D8B030D-6E8A-4147-A177-3AD203B41FA5}">
                      <a16:colId xmlns:a16="http://schemas.microsoft.com/office/drawing/2014/main" val="1954508376"/>
                    </a:ext>
                  </a:extLst>
                </a:gridCol>
              </a:tblGrid>
              <a:tr h="304140">
                <a:tc>
                  <a:txBody>
                    <a:bodyPr/>
                    <a:lstStyle/>
                    <a:p>
                      <a:r>
                        <a:rPr lang="en-IN" dirty="0"/>
                        <a:t>c1</a:t>
                      </a:r>
                    </a:p>
                  </a:txBody>
                  <a:tcPr/>
                </a:tc>
                <a:tc>
                  <a:txBody>
                    <a:bodyPr/>
                    <a:lstStyle/>
                    <a:p>
                      <a:r>
                        <a:rPr lang="en-IN" dirty="0"/>
                        <a:t>c2</a:t>
                      </a:r>
                    </a:p>
                  </a:txBody>
                  <a:tcPr/>
                </a:tc>
                <a:tc>
                  <a:txBody>
                    <a:bodyPr/>
                    <a:lstStyle/>
                    <a:p>
                      <a:r>
                        <a:rPr lang="en-IN" dirty="0"/>
                        <a:t>c2</a:t>
                      </a:r>
                    </a:p>
                  </a:txBody>
                  <a:tcPr/>
                </a:tc>
                <a:tc>
                  <a:txBody>
                    <a:bodyPr/>
                    <a:lstStyle/>
                    <a:p>
                      <a:r>
                        <a:rPr lang="en-IN" dirty="0"/>
                        <a:t>class</a:t>
                      </a:r>
                    </a:p>
                  </a:txBody>
                  <a:tcPr/>
                </a:tc>
                <a:extLst>
                  <a:ext uri="{0D108BD9-81ED-4DB2-BD59-A6C34878D82A}">
                    <a16:rowId xmlns:a16="http://schemas.microsoft.com/office/drawing/2014/main" val="1664115964"/>
                  </a:ext>
                </a:extLst>
              </a:tr>
              <a:tr h="304140">
                <a:tc>
                  <a:txBody>
                    <a:bodyPr/>
                    <a:lstStyle/>
                    <a:p>
                      <a:r>
                        <a:rPr lang="en-IN" dirty="0"/>
                        <a:t>20</a:t>
                      </a:r>
                    </a:p>
                  </a:txBody>
                  <a:tcPr/>
                </a:tc>
                <a:tc>
                  <a:txBody>
                    <a:bodyPr/>
                    <a:lstStyle/>
                    <a:p>
                      <a:r>
                        <a:rPr lang="en-IN" dirty="0"/>
                        <a:t>68</a:t>
                      </a:r>
                    </a:p>
                  </a:txBody>
                  <a:tcPr/>
                </a:tc>
                <a:tc>
                  <a:txBody>
                    <a:bodyPr/>
                    <a:lstStyle/>
                    <a:p>
                      <a:r>
                        <a:rPr lang="en-IN" dirty="0"/>
                        <a:t>247</a:t>
                      </a:r>
                    </a:p>
                  </a:txBody>
                  <a:tcPr/>
                </a:tc>
                <a:tc>
                  <a:txBody>
                    <a:bodyPr/>
                    <a:lstStyle/>
                    <a:p>
                      <a:r>
                        <a:rPr lang="en-IN" dirty="0"/>
                        <a:t>0</a:t>
                      </a:r>
                    </a:p>
                  </a:txBody>
                  <a:tcPr/>
                </a:tc>
                <a:extLst>
                  <a:ext uri="{0D108BD9-81ED-4DB2-BD59-A6C34878D82A}">
                    <a16:rowId xmlns:a16="http://schemas.microsoft.com/office/drawing/2014/main" val="3396433830"/>
                  </a:ext>
                </a:extLst>
              </a:tr>
              <a:tr h="304140">
                <a:tc>
                  <a:txBody>
                    <a:bodyPr/>
                    <a:lstStyle/>
                    <a:p>
                      <a:r>
                        <a:rPr lang="en-IN" dirty="0"/>
                        <a:t>24</a:t>
                      </a:r>
                    </a:p>
                  </a:txBody>
                  <a:tcPr/>
                </a:tc>
                <a:tc>
                  <a:txBody>
                    <a:bodyPr/>
                    <a:lstStyle/>
                    <a:p>
                      <a:r>
                        <a:rPr lang="en-IN" dirty="0"/>
                        <a:t>50</a:t>
                      </a:r>
                    </a:p>
                  </a:txBody>
                  <a:tcPr/>
                </a:tc>
                <a:tc>
                  <a:txBody>
                    <a:bodyPr/>
                    <a:lstStyle/>
                    <a:p>
                      <a:r>
                        <a:rPr lang="en-IN" dirty="0"/>
                        <a:t>213</a:t>
                      </a:r>
                    </a:p>
                  </a:txBody>
                  <a:tcPr/>
                </a:tc>
                <a:tc>
                  <a:txBody>
                    <a:bodyPr/>
                    <a:lstStyle/>
                    <a:p>
                      <a:r>
                        <a:rPr lang="en-IN" dirty="0"/>
                        <a:t>0</a:t>
                      </a:r>
                    </a:p>
                  </a:txBody>
                  <a:tcPr/>
                </a:tc>
                <a:extLst>
                  <a:ext uri="{0D108BD9-81ED-4DB2-BD59-A6C34878D82A}">
                    <a16:rowId xmlns:a16="http://schemas.microsoft.com/office/drawing/2014/main" val="3048957680"/>
                  </a:ext>
                </a:extLst>
              </a:tr>
              <a:tr h="304140">
                <a:tc>
                  <a:txBody>
                    <a:bodyPr/>
                    <a:lstStyle/>
                    <a:p>
                      <a:r>
                        <a:rPr lang="en-IN" dirty="0"/>
                        <a:t>19</a:t>
                      </a:r>
                    </a:p>
                  </a:txBody>
                  <a:tcPr/>
                </a:tc>
                <a:tc>
                  <a:txBody>
                    <a:bodyPr/>
                    <a:lstStyle/>
                    <a:p>
                      <a:r>
                        <a:rPr lang="en-IN" dirty="0"/>
                        <a:t>65</a:t>
                      </a:r>
                    </a:p>
                  </a:txBody>
                  <a:tcPr/>
                </a:tc>
                <a:tc>
                  <a:txBody>
                    <a:bodyPr/>
                    <a:lstStyle/>
                    <a:p>
                      <a:r>
                        <a:rPr lang="en-IN" dirty="0"/>
                        <a:t>276</a:t>
                      </a:r>
                    </a:p>
                  </a:txBody>
                  <a:tcPr/>
                </a:tc>
                <a:tc>
                  <a:txBody>
                    <a:bodyPr/>
                    <a:lstStyle/>
                    <a:p>
                      <a:r>
                        <a:rPr lang="en-IN" dirty="0"/>
                        <a:t>0</a:t>
                      </a:r>
                    </a:p>
                  </a:txBody>
                  <a:tcPr/>
                </a:tc>
                <a:extLst>
                  <a:ext uri="{0D108BD9-81ED-4DB2-BD59-A6C34878D82A}">
                    <a16:rowId xmlns:a16="http://schemas.microsoft.com/office/drawing/2014/main" val="2441458592"/>
                  </a:ext>
                </a:extLst>
              </a:tr>
              <a:tr h="304140">
                <a:tc>
                  <a:txBody>
                    <a:bodyPr/>
                    <a:lstStyle/>
                    <a:p>
                      <a:r>
                        <a:rPr lang="en-IN" dirty="0"/>
                        <a:t>25</a:t>
                      </a:r>
                    </a:p>
                  </a:txBody>
                  <a:tcPr/>
                </a:tc>
                <a:tc>
                  <a:txBody>
                    <a:bodyPr/>
                    <a:lstStyle/>
                    <a:p>
                      <a:r>
                        <a:rPr lang="en-IN" dirty="0"/>
                        <a:t>61</a:t>
                      </a:r>
                    </a:p>
                  </a:txBody>
                  <a:tcPr/>
                </a:tc>
                <a:tc>
                  <a:txBody>
                    <a:bodyPr/>
                    <a:lstStyle/>
                    <a:p>
                      <a:r>
                        <a:rPr lang="en-IN" dirty="0"/>
                        <a:t>250</a:t>
                      </a:r>
                    </a:p>
                  </a:txBody>
                  <a:tcPr/>
                </a:tc>
                <a:tc>
                  <a:txBody>
                    <a:bodyPr/>
                    <a:lstStyle/>
                    <a:p>
                      <a:r>
                        <a:rPr lang="en-IN" dirty="0"/>
                        <a:t>0</a:t>
                      </a:r>
                    </a:p>
                  </a:txBody>
                  <a:tcPr/>
                </a:tc>
                <a:extLst>
                  <a:ext uri="{0D108BD9-81ED-4DB2-BD59-A6C34878D82A}">
                    <a16:rowId xmlns:a16="http://schemas.microsoft.com/office/drawing/2014/main" val="3871045029"/>
                  </a:ext>
                </a:extLst>
              </a:tr>
              <a:tr h="304140">
                <a:tc>
                  <a:txBody>
                    <a:bodyPr/>
                    <a:lstStyle/>
                    <a:p>
                      <a:r>
                        <a:rPr lang="en-IN" dirty="0"/>
                        <a:t>45</a:t>
                      </a:r>
                    </a:p>
                  </a:txBody>
                  <a:tcPr/>
                </a:tc>
                <a:tc>
                  <a:txBody>
                    <a:bodyPr/>
                    <a:lstStyle/>
                    <a:p>
                      <a:r>
                        <a:rPr lang="en-IN" dirty="0"/>
                        <a:t>33</a:t>
                      </a:r>
                    </a:p>
                  </a:txBody>
                  <a:tcPr/>
                </a:tc>
                <a:tc>
                  <a:txBody>
                    <a:bodyPr/>
                    <a:lstStyle/>
                    <a:p>
                      <a:r>
                        <a:rPr lang="en-IN" dirty="0"/>
                        <a:t>255</a:t>
                      </a:r>
                    </a:p>
                  </a:txBody>
                  <a:tcPr/>
                </a:tc>
                <a:tc>
                  <a:txBody>
                    <a:bodyPr/>
                    <a:lstStyle/>
                    <a:p>
                      <a:r>
                        <a:rPr lang="en-IN" dirty="0"/>
                        <a:t>1</a:t>
                      </a:r>
                    </a:p>
                  </a:txBody>
                  <a:tcPr/>
                </a:tc>
                <a:extLst>
                  <a:ext uri="{0D108BD9-81ED-4DB2-BD59-A6C34878D82A}">
                    <a16:rowId xmlns:a16="http://schemas.microsoft.com/office/drawing/2014/main" val="1458506344"/>
                  </a:ext>
                </a:extLst>
              </a:tr>
              <a:tr h="304140">
                <a:tc>
                  <a:txBody>
                    <a:bodyPr/>
                    <a:lstStyle/>
                    <a:p>
                      <a:r>
                        <a:rPr lang="en-IN" dirty="0"/>
                        <a:t>50</a:t>
                      </a:r>
                    </a:p>
                  </a:txBody>
                  <a:tcPr/>
                </a:tc>
                <a:tc>
                  <a:txBody>
                    <a:bodyPr/>
                    <a:lstStyle/>
                    <a:p>
                      <a:r>
                        <a:rPr lang="en-IN" dirty="0"/>
                        <a:t>25</a:t>
                      </a:r>
                    </a:p>
                  </a:txBody>
                  <a:tcPr/>
                </a:tc>
                <a:tc>
                  <a:txBody>
                    <a:bodyPr/>
                    <a:lstStyle/>
                    <a:p>
                      <a:r>
                        <a:rPr lang="en-IN" dirty="0"/>
                        <a:t>270</a:t>
                      </a:r>
                    </a:p>
                  </a:txBody>
                  <a:tcPr/>
                </a:tc>
                <a:tc>
                  <a:txBody>
                    <a:bodyPr/>
                    <a:lstStyle/>
                    <a:p>
                      <a:r>
                        <a:rPr lang="en-IN" dirty="0"/>
                        <a:t>1</a:t>
                      </a:r>
                    </a:p>
                  </a:txBody>
                  <a:tcPr/>
                </a:tc>
                <a:extLst>
                  <a:ext uri="{0D108BD9-81ED-4DB2-BD59-A6C34878D82A}">
                    <a16:rowId xmlns:a16="http://schemas.microsoft.com/office/drawing/2014/main" val="2119012035"/>
                  </a:ext>
                </a:extLst>
              </a:tr>
            </a:tbl>
          </a:graphicData>
        </a:graphic>
      </p:graphicFrame>
      <p:sp>
        <p:nvSpPr>
          <p:cNvPr id="6" name="Arrow: Right 5">
            <a:extLst>
              <a:ext uri="{FF2B5EF4-FFF2-40B4-BE49-F238E27FC236}">
                <a16:creationId xmlns:a16="http://schemas.microsoft.com/office/drawing/2014/main" id="{3CABAD05-2895-219F-6D23-53895B7BC4A4}"/>
              </a:ext>
            </a:extLst>
          </p:cNvPr>
          <p:cNvSpPr/>
          <p:nvPr/>
        </p:nvSpPr>
        <p:spPr>
          <a:xfrm>
            <a:off x="4054764" y="4664364"/>
            <a:ext cx="1330036" cy="461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smote</a:t>
            </a:r>
          </a:p>
        </p:txBody>
      </p:sp>
      <p:graphicFrame>
        <p:nvGraphicFramePr>
          <p:cNvPr id="7" name="Table 7">
            <a:extLst>
              <a:ext uri="{FF2B5EF4-FFF2-40B4-BE49-F238E27FC236}">
                <a16:creationId xmlns:a16="http://schemas.microsoft.com/office/drawing/2014/main" id="{8697A602-2461-25D4-8420-F9ABA6F2050A}"/>
              </a:ext>
            </a:extLst>
          </p:cNvPr>
          <p:cNvGraphicFramePr>
            <a:graphicFrameLocks noGrp="1"/>
          </p:cNvGraphicFramePr>
          <p:nvPr>
            <p:extLst>
              <p:ext uri="{D42A27DB-BD31-4B8C-83A1-F6EECF244321}">
                <p14:modId xmlns:p14="http://schemas.microsoft.com/office/powerpoint/2010/main" val="1194365176"/>
              </p:ext>
            </p:extLst>
          </p:nvPr>
        </p:nvGraphicFramePr>
        <p:xfrm>
          <a:off x="6119089" y="3539682"/>
          <a:ext cx="2641600" cy="3318318"/>
        </p:xfrm>
        <a:graphic>
          <a:graphicData uri="http://schemas.openxmlformats.org/drawingml/2006/table">
            <a:tbl>
              <a:tblPr firstRow="1" bandRow="1">
                <a:tableStyleId>{5C22544A-7EE6-4342-B048-85BDC9FD1C3A}</a:tableStyleId>
              </a:tblPr>
              <a:tblGrid>
                <a:gridCol w="660400">
                  <a:extLst>
                    <a:ext uri="{9D8B030D-6E8A-4147-A177-3AD203B41FA5}">
                      <a16:colId xmlns:a16="http://schemas.microsoft.com/office/drawing/2014/main" val="1171700518"/>
                    </a:ext>
                  </a:extLst>
                </a:gridCol>
                <a:gridCol w="660400">
                  <a:extLst>
                    <a:ext uri="{9D8B030D-6E8A-4147-A177-3AD203B41FA5}">
                      <a16:colId xmlns:a16="http://schemas.microsoft.com/office/drawing/2014/main" val="2195844232"/>
                    </a:ext>
                  </a:extLst>
                </a:gridCol>
                <a:gridCol w="660400">
                  <a:extLst>
                    <a:ext uri="{9D8B030D-6E8A-4147-A177-3AD203B41FA5}">
                      <a16:colId xmlns:a16="http://schemas.microsoft.com/office/drawing/2014/main" val="3830821274"/>
                    </a:ext>
                  </a:extLst>
                </a:gridCol>
                <a:gridCol w="660400">
                  <a:extLst>
                    <a:ext uri="{9D8B030D-6E8A-4147-A177-3AD203B41FA5}">
                      <a16:colId xmlns:a16="http://schemas.microsoft.com/office/drawing/2014/main" val="243527868"/>
                    </a:ext>
                  </a:extLst>
                </a:gridCol>
              </a:tblGrid>
              <a:tr h="368702">
                <a:tc>
                  <a:txBody>
                    <a:bodyPr/>
                    <a:lstStyle/>
                    <a:p>
                      <a:r>
                        <a:rPr lang="en-IN" dirty="0"/>
                        <a:t>c1</a:t>
                      </a:r>
                    </a:p>
                  </a:txBody>
                  <a:tcPr/>
                </a:tc>
                <a:tc>
                  <a:txBody>
                    <a:bodyPr/>
                    <a:lstStyle/>
                    <a:p>
                      <a:r>
                        <a:rPr lang="en-IN" dirty="0"/>
                        <a:t>c2</a:t>
                      </a:r>
                    </a:p>
                  </a:txBody>
                  <a:tcPr/>
                </a:tc>
                <a:tc>
                  <a:txBody>
                    <a:bodyPr/>
                    <a:lstStyle/>
                    <a:p>
                      <a:r>
                        <a:rPr lang="en-IN" dirty="0"/>
                        <a:t>c3</a:t>
                      </a:r>
                    </a:p>
                  </a:txBody>
                  <a:tcPr/>
                </a:tc>
                <a:tc>
                  <a:txBody>
                    <a:bodyPr/>
                    <a:lstStyle/>
                    <a:p>
                      <a:r>
                        <a:rPr lang="en-IN" dirty="0"/>
                        <a:t>class</a:t>
                      </a:r>
                    </a:p>
                  </a:txBody>
                  <a:tcPr/>
                </a:tc>
                <a:extLst>
                  <a:ext uri="{0D108BD9-81ED-4DB2-BD59-A6C34878D82A}">
                    <a16:rowId xmlns:a16="http://schemas.microsoft.com/office/drawing/2014/main" val="502821269"/>
                  </a:ext>
                </a:extLst>
              </a:tr>
              <a:tr h="368702">
                <a:tc>
                  <a:txBody>
                    <a:bodyPr/>
                    <a:lstStyle/>
                    <a:p>
                      <a:r>
                        <a:rPr lang="en-IN" dirty="0"/>
                        <a:t>45</a:t>
                      </a:r>
                    </a:p>
                  </a:txBody>
                  <a:tcPr/>
                </a:tc>
                <a:tc>
                  <a:txBody>
                    <a:bodyPr/>
                    <a:lstStyle/>
                    <a:p>
                      <a:r>
                        <a:rPr lang="en-IN" dirty="0"/>
                        <a:t>33</a:t>
                      </a:r>
                    </a:p>
                  </a:txBody>
                  <a:tcPr/>
                </a:tc>
                <a:tc>
                  <a:txBody>
                    <a:bodyPr/>
                    <a:lstStyle/>
                    <a:p>
                      <a:r>
                        <a:rPr lang="en-IN" dirty="0"/>
                        <a:t>255</a:t>
                      </a:r>
                    </a:p>
                  </a:txBody>
                  <a:tcPr/>
                </a:tc>
                <a:tc>
                  <a:txBody>
                    <a:bodyPr/>
                    <a:lstStyle/>
                    <a:p>
                      <a:r>
                        <a:rPr lang="en-IN" dirty="0"/>
                        <a:t>1</a:t>
                      </a:r>
                    </a:p>
                  </a:txBody>
                  <a:tcPr/>
                </a:tc>
                <a:extLst>
                  <a:ext uri="{0D108BD9-81ED-4DB2-BD59-A6C34878D82A}">
                    <a16:rowId xmlns:a16="http://schemas.microsoft.com/office/drawing/2014/main" val="3459180229"/>
                  </a:ext>
                </a:extLst>
              </a:tr>
              <a:tr h="368702">
                <a:tc>
                  <a:txBody>
                    <a:bodyPr/>
                    <a:lstStyle/>
                    <a:p>
                      <a:r>
                        <a:rPr lang="en-IN" dirty="0"/>
                        <a:t>20</a:t>
                      </a:r>
                    </a:p>
                  </a:txBody>
                  <a:tcPr/>
                </a:tc>
                <a:tc>
                  <a:txBody>
                    <a:bodyPr/>
                    <a:lstStyle/>
                    <a:p>
                      <a:r>
                        <a:rPr lang="en-IN" dirty="0"/>
                        <a:t>68</a:t>
                      </a:r>
                    </a:p>
                  </a:txBody>
                  <a:tcPr/>
                </a:tc>
                <a:tc>
                  <a:txBody>
                    <a:bodyPr/>
                    <a:lstStyle/>
                    <a:p>
                      <a:r>
                        <a:rPr lang="en-IN" dirty="0"/>
                        <a:t>247</a:t>
                      </a:r>
                    </a:p>
                  </a:txBody>
                  <a:tcPr/>
                </a:tc>
                <a:tc>
                  <a:txBody>
                    <a:bodyPr/>
                    <a:lstStyle/>
                    <a:p>
                      <a:r>
                        <a:rPr lang="en-IN" dirty="0"/>
                        <a:t>0</a:t>
                      </a:r>
                    </a:p>
                  </a:txBody>
                  <a:tcPr/>
                </a:tc>
                <a:extLst>
                  <a:ext uri="{0D108BD9-81ED-4DB2-BD59-A6C34878D82A}">
                    <a16:rowId xmlns:a16="http://schemas.microsoft.com/office/drawing/2014/main" val="1509174419"/>
                  </a:ext>
                </a:extLst>
              </a:tr>
              <a:tr h="368702">
                <a:tc>
                  <a:txBody>
                    <a:bodyPr/>
                    <a:lstStyle/>
                    <a:p>
                      <a:r>
                        <a:rPr lang="en-IN" dirty="0"/>
                        <a:t>50</a:t>
                      </a:r>
                    </a:p>
                  </a:txBody>
                  <a:tcPr/>
                </a:tc>
                <a:tc>
                  <a:txBody>
                    <a:bodyPr/>
                    <a:lstStyle/>
                    <a:p>
                      <a:r>
                        <a:rPr lang="en-IN" dirty="0"/>
                        <a:t>25</a:t>
                      </a:r>
                    </a:p>
                  </a:txBody>
                  <a:tcPr/>
                </a:tc>
                <a:tc>
                  <a:txBody>
                    <a:bodyPr/>
                    <a:lstStyle/>
                    <a:p>
                      <a:r>
                        <a:rPr lang="en-IN" dirty="0"/>
                        <a:t>270</a:t>
                      </a:r>
                    </a:p>
                  </a:txBody>
                  <a:tcPr/>
                </a:tc>
                <a:tc>
                  <a:txBody>
                    <a:bodyPr/>
                    <a:lstStyle/>
                    <a:p>
                      <a:r>
                        <a:rPr lang="en-IN" dirty="0"/>
                        <a:t>1</a:t>
                      </a:r>
                    </a:p>
                  </a:txBody>
                  <a:tcPr/>
                </a:tc>
                <a:extLst>
                  <a:ext uri="{0D108BD9-81ED-4DB2-BD59-A6C34878D82A}">
                    <a16:rowId xmlns:a16="http://schemas.microsoft.com/office/drawing/2014/main" val="1245548732"/>
                  </a:ext>
                </a:extLst>
              </a:tr>
              <a:tr h="368702">
                <a:tc>
                  <a:txBody>
                    <a:bodyPr/>
                    <a:lstStyle/>
                    <a:p>
                      <a:r>
                        <a:rPr lang="en-IN" dirty="0"/>
                        <a:t>24</a:t>
                      </a:r>
                    </a:p>
                  </a:txBody>
                  <a:tcPr/>
                </a:tc>
                <a:tc>
                  <a:txBody>
                    <a:bodyPr/>
                    <a:lstStyle/>
                    <a:p>
                      <a:r>
                        <a:rPr lang="en-IN" dirty="0"/>
                        <a:t>50</a:t>
                      </a:r>
                    </a:p>
                  </a:txBody>
                  <a:tcPr/>
                </a:tc>
                <a:tc>
                  <a:txBody>
                    <a:bodyPr/>
                    <a:lstStyle/>
                    <a:p>
                      <a:r>
                        <a:rPr lang="en-IN" dirty="0"/>
                        <a:t>213</a:t>
                      </a:r>
                    </a:p>
                  </a:txBody>
                  <a:tcPr/>
                </a:tc>
                <a:tc>
                  <a:txBody>
                    <a:bodyPr/>
                    <a:lstStyle/>
                    <a:p>
                      <a:r>
                        <a:rPr lang="en-IN" dirty="0"/>
                        <a:t>0</a:t>
                      </a:r>
                    </a:p>
                  </a:txBody>
                  <a:tcPr/>
                </a:tc>
                <a:extLst>
                  <a:ext uri="{0D108BD9-81ED-4DB2-BD59-A6C34878D82A}">
                    <a16:rowId xmlns:a16="http://schemas.microsoft.com/office/drawing/2014/main" val="3934777906"/>
                  </a:ext>
                </a:extLst>
              </a:tr>
              <a:tr h="368702">
                <a:tc>
                  <a:txBody>
                    <a:bodyPr/>
                    <a:lstStyle/>
                    <a:p>
                      <a:r>
                        <a:rPr lang="en-IN" dirty="0"/>
                        <a:t>47</a:t>
                      </a:r>
                    </a:p>
                  </a:txBody>
                  <a:tcPr/>
                </a:tc>
                <a:tc>
                  <a:txBody>
                    <a:bodyPr/>
                    <a:lstStyle/>
                    <a:p>
                      <a:r>
                        <a:rPr lang="en-IN" dirty="0"/>
                        <a:t>28</a:t>
                      </a:r>
                    </a:p>
                  </a:txBody>
                  <a:tcPr/>
                </a:tc>
                <a:tc>
                  <a:txBody>
                    <a:bodyPr/>
                    <a:lstStyle/>
                    <a:p>
                      <a:r>
                        <a:rPr lang="en-IN" dirty="0"/>
                        <a:t>260</a:t>
                      </a:r>
                    </a:p>
                  </a:txBody>
                  <a:tcPr/>
                </a:tc>
                <a:tc>
                  <a:txBody>
                    <a:bodyPr/>
                    <a:lstStyle/>
                    <a:p>
                      <a:r>
                        <a:rPr lang="en-IN" dirty="0"/>
                        <a:t>1</a:t>
                      </a:r>
                    </a:p>
                  </a:txBody>
                  <a:tcPr/>
                </a:tc>
                <a:extLst>
                  <a:ext uri="{0D108BD9-81ED-4DB2-BD59-A6C34878D82A}">
                    <a16:rowId xmlns:a16="http://schemas.microsoft.com/office/drawing/2014/main" val="1221423802"/>
                  </a:ext>
                </a:extLst>
              </a:tr>
              <a:tr h="368702">
                <a:tc>
                  <a:txBody>
                    <a:bodyPr/>
                    <a:lstStyle/>
                    <a:p>
                      <a:r>
                        <a:rPr lang="en-IN" dirty="0"/>
                        <a:t>19</a:t>
                      </a:r>
                    </a:p>
                  </a:txBody>
                  <a:tcPr/>
                </a:tc>
                <a:tc>
                  <a:txBody>
                    <a:bodyPr/>
                    <a:lstStyle/>
                    <a:p>
                      <a:r>
                        <a:rPr lang="en-IN" dirty="0"/>
                        <a:t>65</a:t>
                      </a:r>
                    </a:p>
                  </a:txBody>
                  <a:tcPr/>
                </a:tc>
                <a:tc>
                  <a:txBody>
                    <a:bodyPr/>
                    <a:lstStyle/>
                    <a:p>
                      <a:r>
                        <a:rPr lang="en-IN" dirty="0"/>
                        <a:t>276</a:t>
                      </a:r>
                    </a:p>
                  </a:txBody>
                  <a:tcPr/>
                </a:tc>
                <a:tc>
                  <a:txBody>
                    <a:bodyPr/>
                    <a:lstStyle/>
                    <a:p>
                      <a:r>
                        <a:rPr lang="en-IN" dirty="0"/>
                        <a:t>0</a:t>
                      </a:r>
                    </a:p>
                  </a:txBody>
                  <a:tcPr/>
                </a:tc>
                <a:extLst>
                  <a:ext uri="{0D108BD9-81ED-4DB2-BD59-A6C34878D82A}">
                    <a16:rowId xmlns:a16="http://schemas.microsoft.com/office/drawing/2014/main" val="584678055"/>
                  </a:ext>
                </a:extLst>
              </a:tr>
              <a:tr h="368702">
                <a:tc>
                  <a:txBody>
                    <a:bodyPr/>
                    <a:lstStyle/>
                    <a:p>
                      <a:r>
                        <a:rPr lang="en-IN" dirty="0"/>
                        <a:t>49</a:t>
                      </a:r>
                    </a:p>
                  </a:txBody>
                  <a:tcPr/>
                </a:tc>
                <a:tc>
                  <a:txBody>
                    <a:bodyPr/>
                    <a:lstStyle/>
                    <a:p>
                      <a:r>
                        <a:rPr lang="en-IN" dirty="0"/>
                        <a:t>31</a:t>
                      </a:r>
                    </a:p>
                  </a:txBody>
                  <a:tcPr/>
                </a:tc>
                <a:tc>
                  <a:txBody>
                    <a:bodyPr/>
                    <a:lstStyle/>
                    <a:p>
                      <a:r>
                        <a:rPr lang="en-IN" dirty="0"/>
                        <a:t>270</a:t>
                      </a:r>
                    </a:p>
                  </a:txBody>
                  <a:tcPr/>
                </a:tc>
                <a:tc>
                  <a:txBody>
                    <a:bodyPr/>
                    <a:lstStyle/>
                    <a:p>
                      <a:r>
                        <a:rPr lang="en-IN" dirty="0"/>
                        <a:t>1</a:t>
                      </a:r>
                    </a:p>
                  </a:txBody>
                  <a:tcPr/>
                </a:tc>
                <a:extLst>
                  <a:ext uri="{0D108BD9-81ED-4DB2-BD59-A6C34878D82A}">
                    <a16:rowId xmlns:a16="http://schemas.microsoft.com/office/drawing/2014/main" val="1525062442"/>
                  </a:ext>
                </a:extLst>
              </a:tr>
              <a:tr h="368702">
                <a:tc>
                  <a:txBody>
                    <a:bodyPr/>
                    <a:lstStyle/>
                    <a:p>
                      <a:r>
                        <a:rPr lang="en-IN" dirty="0"/>
                        <a:t>25</a:t>
                      </a:r>
                    </a:p>
                  </a:txBody>
                  <a:tcPr/>
                </a:tc>
                <a:tc>
                  <a:txBody>
                    <a:bodyPr/>
                    <a:lstStyle/>
                    <a:p>
                      <a:r>
                        <a:rPr lang="en-IN" dirty="0"/>
                        <a:t>61</a:t>
                      </a:r>
                    </a:p>
                  </a:txBody>
                  <a:tcPr/>
                </a:tc>
                <a:tc>
                  <a:txBody>
                    <a:bodyPr/>
                    <a:lstStyle/>
                    <a:p>
                      <a:r>
                        <a:rPr lang="en-IN" dirty="0"/>
                        <a:t>250</a:t>
                      </a:r>
                    </a:p>
                  </a:txBody>
                  <a:tcPr/>
                </a:tc>
                <a:tc>
                  <a:txBody>
                    <a:bodyPr/>
                    <a:lstStyle/>
                    <a:p>
                      <a:r>
                        <a:rPr lang="en-IN" dirty="0"/>
                        <a:t>0</a:t>
                      </a:r>
                    </a:p>
                  </a:txBody>
                  <a:tcPr/>
                </a:tc>
                <a:extLst>
                  <a:ext uri="{0D108BD9-81ED-4DB2-BD59-A6C34878D82A}">
                    <a16:rowId xmlns:a16="http://schemas.microsoft.com/office/drawing/2014/main" val="4134672884"/>
                  </a:ext>
                </a:extLst>
              </a:tr>
            </a:tbl>
          </a:graphicData>
        </a:graphic>
      </p:graphicFrame>
      <p:cxnSp>
        <p:nvCxnSpPr>
          <p:cNvPr id="9" name="Straight Arrow Connector 8">
            <a:extLst>
              <a:ext uri="{FF2B5EF4-FFF2-40B4-BE49-F238E27FC236}">
                <a16:creationId xmlns:a16="http://schemas.microsoft.com/office/drawing/2014/main" id="{5E1E4EB6-6B1D-761D-3BFB-B5A77A974A38}"/>
              </a:ext>
            </a:extLst>
          </p:cNvPr>
          <p:cNvCxnSpPr/>
          <p:nvPr/>
        </p:nvCxnSpPr>
        <p:spPr>
          <a:xfrm flipH="1">
            <a:off x="8760689" y="4572000"/>
            <a:ext cx="1417784" cy="9605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FE64D84D-BFE1-218B-978F-4BD15CD535DF}"/>
              </a:ext>
            </a:extLst>
          </p:cNvPr>
          <p:cNvCxnSpPr/>
          <p:nvPr/>
        </p:nvCxnSpPr>
        <p:spPr>
          <a:xfrm flipH="1">
            <a:off x="8760689" y="4664364"/>
            <a:ext cx="1574802" cy="16440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28B026F6-E2E9-2291-47B2-78967A7FD684}"/>
              </a:ext>
            </a:extLst>
          </p:cNvPr>
          <p:cNvSpPr txBox="1"/>
          <p:nvPr/>
        </p:nvSpPr>
        <p:spPr>
          <a:xfrm>
            <a:off x="10099965" y="4077855"/>
            <a:ext cx="1302324" cy="646331"/>
          </a:xfrm>
          <a:prstGeom prst="rect">
            <a:avLst/>
          </a:prstGeom>
          <a:noFill/>
        </p:spPr>
        <p:txBody>
          <a:bodyPr wrap="square" rtlCol="0">
            <a:spAutoFit/>
          </a:bodyPr>
          <a:lstStyle/>
          <a:p>
            <a:r>
              <a:rPr lang="en-IN" dirty="0"/>
              <a:t>Synthetic samples</a:t>
            </a:r>
          </a:p>
        </p:txBody>
      </p:sp>
      <p:sp>
        <p:nvSpPr>
          <p:cNvPr id="13" name="TextBox 12">
            <a:extLst>
              <a:ext uri="{FF2B5EF4-FFF2-40B4-BE49-F238E27FC236}">
                <a16:creationId xmlns:a16="http://schemas.microsoft.com/office/drawing/2014/main" id="{9076542D-E13F-0BA6-4657-6B29709DFA30}"/>
              </a:ext>
            </a:extLst>
          </p:cNvPr>
          <p:cNvSpPr txBox="1"/>
          <p:nvPr/>
        </p:nvSpPr>
        <p:spPr>
          <a:xfrm>
            <a:off x="3980873" y="5911273"/>
            <a:ext cx="1708727" cy="738664"/>
          </a:xfrm>
          <a:prstGeom prst="rect">
            <a:avLst/>
          </a:prstGeom>
          <a:noFill/>
        </p:spPr>
        <p:txBody>
          <a:bodyPr wrap="square" rtlCol="0">
            <a:spAutoFit/>
          </a:bodyPr>
          <a:lstStyle/>
          <a:p>
            <a:pPr algn="ctr"/>
            <a:r>
              <a:rPr lang="en-IN" sz="1400" dirty="0"/>
              <a:t>Just an  example showing what Smote does</a:t>
            </a:r>
          </a:p>
        </p:txBody>
      </p:sp>
    </p:spTree>
    <p:extLst>
      <p:ext uri="{BB962C8B-B14F-4D97-AF65-F5344CB8AC3E}">
        <p14:creationId xmlns:p14="http://schemas.microsoft.com/office/powerpoint/2010/main" val="237283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C15E76-881A-0A85-E461-1D2FE4A033C6}"/>
              </a:ext>
            </a:extLst>
          </p:cNvPr>
          <p:cNvSpPr txBox="1"/>
          <p:nvPr/>
        </p:nvSpPr>
        <p:spPr>
          <a:xfrm>
            <a:off x="2826327" y="350982"/>
            <a:ext cx="6539346" cy="461665"/>
          </a:xfrm>
          <a:prstGeom prst="rect">
            <a:avLst/>
          </a:prstGeom>
          <a:noFill/>
        </p:spPr>
        <p:txBody>
          <a:bodyPr wrap="square" rtlCol="0">
            <a:spAutoFit/>
          </a:bodyPr>
          <a:lstStyle/>
          <a:p>
            <a:pPr algn="ctr"/>
            <a:r>
              <a:rPr lang="en-IN" sz="2400" dirty="0">
                <a:solidFill>
                  <a:srgbClr val="002060"/>
                </a:solidFill>
                <a:latin typeface="Amasis MT Pro" panose="02040504050005020304" pitchFamily="18" charset="0"/>
                <a:cs typeface="Aldhabi" panose="01000000000000000000" pitchFamily="2" charset="-78"/>
              </a:rPr>
              <a:t>Block Diagram showing dataflow in the Analyser</a:t>
            </a:r>
          </a:p>
        </p:txBody>
      </p:sp>
      <p:sp>
        <p:nvSpPr>
          <p:cNvPr id="3" name="Rectangle 2">
            <a:extLst>
              <a:ext uri="{FF2B5EF4-FFF2-40B4-BE49-F238E27FC236}">
                <a16:creationId xmlns:a16="http://schemas.microsoft.com/office/drawing/2014/main" id="{E80B26B7-8B2B-3707-7A46-3556584ADBDC}"/>
              </a:ext>
            </a:extLst>
          </p:cNvPr>
          <p:cNvSpPr/>
          <p:nvPr/>
        </p:nvSpPr>
        <p:spPr>
          <a:xfrm>
            <a:off x="914400" y="1838035"/>
            <a:ext cx="1293091" cy="4710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Op code</a:t>
            </a:r>
          </a:p>
        </p:txBody>
      </p:sp>
      <p:sp>
        <p:nvSpPr>
          <p:cNvPr id="4" name="Rectangle 3">
            <a:extLst>
              <a:ext uri="{FF2B5EF4-FFF2-40B4-BE49-F238E27FC236}">
                <a16:creationId xmlns:a16="http://schemas.microsoft.com/office/drawing/2014/main" id="{20B87C6D-5875-A53E-3591-C6995C93BED3}"/>
              </a:ext>
            </a:extLst>
          </p:cNvPr>
          <p:cNvSpPr/>
          <p:nvPr/>
        </p:nvSpPr>
        <p:spPr>
          <a:xfrm>
            <a:off x="3417455" y="1838036"/>
            <a:ext cx="1616363" cy="471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Tokenization</a:t>
            </a:r>
          </a:p>
        </p:txBody>
      </p:sp>
      <p:sp>
        <p:nvSpPr>
          <p:cNvPr id="5" name="Rectangle 4">
            <a:extLst>
              <a:ext uri="{FF2B5EF4-FFF2-40B4-BE49-F238E27FC236}">
                <a16:creationId xmlns:a16="http://schemas.microsoft.com/office/drawing/2014/main" id="{0C74DCEA-1C1B-AE27-C67A-CAF5142E2ED7}"/>
              </a:ext>
            </a:extLst>
          </p:cNvPr>
          <p:cNvSpPr/>
          <p:nvPr/>
        </p:nvSpPr>
        <p:spPr>
          <a:xfrm>
            <a:off x="6326909" y="1838035"/>
            <a:ext cx="1681018" cy="4710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Sequence </a:t>
            </a:r>
          </a:p>
        </p:txBody>
      </p:sp>
      <p:graphicFrame>
        <p:nvGraphicFramePr>
          <p:cNvPr id="6" name="Table 6">
            <a:extLst>
              <a:ext uri="{FF2B5EF4-FFF2-40B4-BE49-F238E27FC236}">
                <a16:creationId xmlns:a16="http://schemas.microsoft.com/office/drawing/2014/main" id="{8A45C83B-E819-29C8-1D05-965A0E32E69C}"/>
              </a:ext>
            </a:extLst>
          </p:cNvPr>
          <p:cNvGraphicFramePr>
            <a:graphicFrameLocks noGrp="1"/>
          </p:cNvGraphicFramePr>
          <p:nvPr>
            <p:extLst>
              <p:ext uri="{D42A27DB-BD31-4B8C-83A1-F6EECF244321}">
                <p14:modId xmlns:p14="http://schemas.microsoft.com/office/powerpoint/2010/main" val="3027414348"/>
              </p:ext>
            </p:extLst>
          </p:nvPr>
        </p:nvGraphicFramePr>
        <p:xfrm>
          <a:off x="1902691" y="3019212"/>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789493511"/>
                    </a:ext>
                  </a:extLst>
                </a:gridCol>
                <a:gridCol w="812800">
                  <a:extLst>
                    <a:ext uri="{9D8B030D-6E8A-4147-A177-3AD203B41FA5}">
                      <a16:colId xmlns:a16="http://schemas.microsoft.com/office/drawing/2014/main" val="4173391025"/>
                    </a:ext>
                  </a:extLst>
                </a:gridCol>
                <a:gridCol w="812800">
                  <a:extLst>
                    <a:ext uri="{9D8B030D-6E8A-4147-A177-3AD203B41FA5}">
                      <a16:colId xmlns:a16="http://schemas.microsoft.com/office/drawing/2014/main" val="1598479676"/>
                    </a:ext>
                  </a:extLst>
                </a:gridCol>
                <a:gridCol w="812800">
                  <a:extLst>
                    <a:ext uri="{9D8B030D-6E8A-4147-A177-3AD203B41FA5}">
                      <a16:colId xmlns:a16="http://schemas.microsoft.com/office/drawing/2014/main" val="447672109"/>
                    </a:ext>
                  </a:extLst>
                </a:gridCol>
                <a:gridCol w="812800">
                  <a:extLst>
                    <a:ext uri="{9D8B030D-6E8A-4147-A177-3AD203B41FA5}">
                      <a16:colId xmlns:a16="http://schemas.microsoft.com/office/drawing/2014/main" val="4278896566"/>
                    </a:ext>
                  </a:extLst>
                </a:gridCol>
                <a:gridCol w="812800">
                  <a:extLst>
                    <a:ext uri="{9D8B030D-6E8A-4147-A177-3AD203B41FA5}">
                      <a16:colId xmlns:a16="http://schemas.microsoft.com/office/drawing/2014/main" val="3999226574"/>
                    </a:ext>
                  </a:extLst>
                </a:gridCol>
                <a:gridCol w="812800">
                  <a:extLst>
                    <a:ext uri="{9D8B030D-6E8A-4147-A177-3AD203B41FA5}">
                      <a16:colId xmlns:a16="http://schemas.microsoft.com/office/drawing/2014/main" val="1434290028"/>
                    </a:ext>
                  </a:extLst>
                </a:gridCol>
                <a:gridCol w="812800">
                  <a:extLst>
                    <a:ext uri="{9D8B030D-6E8A-4147-A177-3AD203B41FA5}">
                      <a16:colId xmlns:a16="http://schemas.microsoft.com/office/drawing/2014/main" val="2487705416"/>
                    </a:ext>
                  </a:extLst>
                </a:gridCol>
                <a:gridCol w="812800">
                  <a:extLst>
                    <a:ext uri="{9D8B030D-6E8A-4147-A177-3AD203B41FA5}">
                      <a16:colId xmlns:a16="http://schemas.microsoft.com/office/drawing/2014/main" val="2192384819"/>
                    </a:ext>
                  </a:extLst>
                </a:gridCol>
                <a:gridCol w="812800">
                  <a:extLst>
                    <a:ext uri="{9D8B030D-6E8A-4147-A177-3AD203B41FA5}">
                      <a16:colId xmlns:a16="http://schemas.microsoft.com/office/drawing/2014/main" val="455180674"/>
                    </a:ext>
                  </a:extLst>
                </a:gridCol>
              </a:tblGrid>
              <a:tr h="370840">
                <a:tc>
                  <a:txBody>
                    <a:bodyPr/>
                    <a:lstStyle/>
                    <a:p>
                      <a:r>
                        <a:rPr lang="en-IN" dirty="0"/>
                        <a:t>x0</a:t>
                      </a:r>
                    </a:p>
                  </a:txBody>
                  <a:tcPr/>
                </a:tc>
                <a:tc>
                  <a:txBody>
                    <a:bodyPr/>
                    <a:lstStyle/>
                    <a:p>
                      <a:r>
                        <a:rPr lang="en-IN" dirty="0"/>
                        <a:t>x1</a:t>
                      </a:r>
                    </a:p>
                  </a:txBody>
                  <a:tcPr/>
                </a:tc>
                <a:tc>
                  <a:txBody>
                    <a:bodyPr/>
                    <a:lstStyle/>
                    <a:p>
                      <a:r>
                        <a:rPr lang="en-IN" dirty="0"/>
                        <a:t>x2</a:t>
                      </a:r>
                    </a:p>
                  </a:txBody>
                  <a:tcPr/>
                </a:tc>
                <a:tc>
                  <a:txBody>
                    <a:bodyPr/>
                    <a:lstStyle/>
                    <a:p>
                      <a:r>
                        <a:rPr lang="en-IN" dirty="0"/>
                        <a:t>x3</a:t>
                      </a:r>
                    </a:p>
                  </a:txBody>
                  <a:tcPr/>
                </a:tc>
                <a:tc>
                  <a:txBody>
                    <a:bodyPr/>
                    <a:lstStyle/>
                    <a:p>
                      <a:r>
                        <a:rPr lang="en-IN" dirty="0"/>
                        <a:t>x4</a:t>
                      </a:r>
                    </a:p>
                  </a:txBody>
                  <a:tcPr/>
                </a:tc>
                <a:tc>
                  <a:txBody>
                    <a:bodyPr/>
                    <a:lstStyle/>
                    <a:p>
                      <a:r>
                        <a:rPr lang="en-IN" dirty="0"/>
                        <a:t>x5</a:t>
                      </a:r>
                    </a:p>
                  </a:txBody>
                  <a:tcPr/>
                </a:tc>
                <a:tc>
                  <a:txBody>
                    <a:bodyPr/>
                    <a:lstStyle/>
                    <a:p>
                      <a:r>
                        <a:rPr lang="en-IN" dirty="0"/>
                        <a:t>x6</a:t>
                      </a:r>
                    </a:p>
                  </a:txBody>
                  <a:tcPr/>
                </a:tc>
                <a:tc>
                  <a:txBody>
                    <a:bodyPr/>
                    <a:lstStyle/>
                    <a:p>
                      <a:r>
                        <a:rPr lang="en-IN" dirty="0"/>
                        <a:t>….</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4640278"/>
                  </a:ext>
                </a:extLst>
              </a:tr>
            </a:tbl>
          </a:graphicData>
        </a:graphic>
      </p:graphicFrame>
      <p:cxnSp>
        <p:nvCxnSpPr>
          <p:cNvPr id="9" name="Connector: Elbow 8">
            <a:extLst>
              <a:ext uri="{FF2B5EF4-FFF2-40B4-BE49-F238E27FC236}">
                <a16:creationId xmlns:a16="http://schemas.microsoft.com/office/drawing/2014/main" id="{97C4030E-F5C9-6DDE-44F9-54E0689B656C}"/>
              </a:ext>
            </a:extLst>
          </p:cNvPr>
          <p:cNvCxnSpPr>
            <a:stCxn id="5" idx="2"/>
            <a:endCxn id="6" idx="0"/>
          </p:cNvCxnSpPr>
          <p:nvPr/>
        </p:nvCxnSpPr>
        <p:spPr>
          <a:xfrm rot="5400000">
            <a:off x="6211994" y="2063788"/>
            <a:ext cx="710122" cy="120072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11" name="Table 6">
            <a:extLst>
              <a:ext uri="{FF2B5EF4-FFF2-40B4-BE49-F238E27FC236}">
                <a16:creationId xmlns:a16="http://schemas.microsoft.com/office/drawing/2014/main" id="{BC3D1B13-4E42-DC34-91DD-E27CBBE87097}"/>
              </a:ext>
            </a:extLst>
          </p:cNvPr>
          <p:cNvGraphicFramePr>
            <a:graphicFrameLocks noGrp="1"/>
          </p:cNvGraphicFramePr>
          <p:nvPr>
            <p:extLst>
              <p:ext uri="{D42A27DB-BD31-4B8C-83A1-F6EECF244321}">
                <p14:modId xmlns:p14="http://schemas.microsoft.com/office/powerpoint/2010/main" val="273808804"/>
              </p:ext>
            </p:extLst>
          </p:nvPr>
        </p:nvGraphicFramePr>
        <p:xfrm>
          <a:off x="1902691" y="4854937"/>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789493511"/>
                    </a:ext>
                  </a:extLst>
                </a:gridCol>
                <a:gridCol w="812800">
                  <a:extLst>
                    <a:ext uri="{9D8B030D-6E8A-4147-A177-3AD203B41FA5}">
                      <a16:colId xmlns:a16="http://schemas.microsoft.com/office/drawing/2014/main" val="4173391025"/>
                    </a:ext>
                  </a:extLst>
                </a:gridCol>
                <a:gridCol w="812800">
                  <a:extLst>
                    <a:ext uri="{9D8B030D-6E8A-4147-A177-3AD203B41FA5}">
                      <a16:colId xmlns:a16="http://schemas.microsoft.com/office/drawing/2014/main" val="1598479676"/>
                    </a:ext>
                  </a:extLst>
                </a:gridCol>
                <a:gridCol w="812800">
                  <a:extLst>
                    <a:ext uri="{9D8B030D-6E8A-4147-A177-3AD203B41FA5}">
                      <a16:colId xmlns:a16="http://schemas.microsoft.com/office/drawing/2014/main" val="447672109"/>
                    </a:ext>
                  </a:extLst>
                </a:gridCol>
                <a:gridCol w="812800">
                  <a:extLst>
                    <a:ext uri="{9D8B030D-6E8A-4147-A177-3AD203B41FA5}">
                      <a16:colId xmlns:a16="http://schemas.microsoft.com/office/drawing/2014/main" val="4278896566"/>
                    </a:ext>
                  </a:extLst>
                </a:gridCol>
                <a:gridCol w="812800">
                  <a:extLst>
                    <a:ext uri="{9D8B030D-6E8A-4147-A177-3AD203B41FA5}">
                      <a16:colId xmlns:a16="http://schemas.microsoft.com/office/drawing/2014/main" val="3999226574"/>
                    </a:ext>
                  </a:extLst>
                </a:gridCol>
                <a:gridCol w="812800">
                  <a:extLst>
                    <a:ext uri="{9D8B030D-6E8A-4147-A177-3AD203B41FA5}">
                      <a16:colId xmlns:a16="http://schemas.microsoft.com/office/drawing/2014/main" val="1434290028"/>
                    </a:ext>
                  </a:extLst>
                </a:gridCol>
                <a:gridCol w="812800">
                  <a:extLst>
                    <a:ext uri="{9D8B030D-6E8A-4147-A177-3AD203B41FA5}">
                      <a16:colId xmlns:a16="http://schemas.microsoft.com/office/drawing/2014/main" val="2487705416"/>
                    </a:ext>
                  </a:extLst>
                </a:gridCol>
                <a:gridCol w="812800">
                  <a:extLst>
                    <a:ext uri="{9D8B030D-6E8A-4147-A177-3AD203B41FA5}">
                      <a16:colId xmlns:a16="http://schemas.microsoft.com/office/drawing/2014/main" val="2192384819"/>
                    </a:ext>
                  </a:extLst>
                </a:gridCol>
                <a:gridCol w="812800">
                  <a:extLst>
                    <a:ext uri="{9D8B030D-6E8A-4147-A177-3AD203B41FA5}">
                      <a16:colId xmlns:a16="http://schemas.microsoft.com/office/drawing/2014/main" val="455180674"/>
                    </a:ext>
                  </a:extLst>
                </a:gridCol>
              </a:tblGrid>
              <a:tr h="370840">
                <a:tc>
                  <a:txBody>
                    <a:bodyPr/>
                    <a:lstStyle/>
                    <a:p>
                      <a:r>
                        <a:rPr lang="en-IN" dirty="0"/>
                        <a:t>y0</a:t>
                      </a:r>
                    </a:p>
                  </a:txBody>
                  <a:tcPr/>
                </a:tc>
                <a:tc>
                  <a:txBody>
                    <a:bodyPr/>
                    <a:lstStyle/>
                    <a:p>
                      <a:r>
                        <a:rPr lang="en-IN" dirty="0"/>
                        <a:t>y1</a:t>
                      </a:r>
                    </a:p>
                  </a:txBody>
                  <a:tcPr/>
                </a:tc>
                <a:tc>
                  <a:txBody>
                    <a:bodyPr/>
                    <a:lstStyle/>
                    <a:p>
                      <a:r>
                        <a:rPr lang="en-IN" dirty="0"/>
                        <a:t>y2</a:t>
                      </a:r>
                    </a:p>
                  </a:txBody>
                  <a:tcPr/>
                </a:tc>
                <a:tc>
                  <a:txBody>
                    <a:bodyPr/>
                    <a:lstStyle/>
                    <a:p>
                      <a:r>
                        <a:rPr lang="en-IN" dirty="0"/>
                        <a:t>y3</a:t>
                      </a:r>
                    </a:p>
                  </a:txBody>
                  <a:tcPr/>
                </a:tc>
                <a:tc>
                  <a:txBody>
                    <a:bodyPr/>
                    <a:lstStyle/>
                    <a:p>
                      <a:r>
                        <a:rPr lang="en-IN" dirty="0"/>
                        <a:t>y4</a:t>
                      </a:r>
                    </a:p>
                  </a:txBody>
                  <a:tcPr/>
                </a:tc>
                <a:tc>
                  <a:txBody>
                    <a:bodyPr/>
                    <a:lstStyle/>
                    <a:p>
                      <a:r>
                        <a:rPr lang="en-IN" dirty="0"/>
                        <a:t>y5</a:t>
                      </a:r>
                    </a:p>
                  </a:txBody>
                  <a:tcPr/>
                </a:tc>
                <a:tc>
                  <a:txBody>
                    <a:bodyPr/>
                    <a:lstStyle/>
                    <a:p>
                      <a:r>
                        <a:rPr lang="en-IN" dirty="0"/>
                        <a:t>y6</a:t>
                      </a:r>
                    </a:p>
                  </a:txBody>
                  <a:tcPr/>
                </a:tc>
                <a:tc>
                  <a:txBody>
                    <a:bodyPr/>
                    <a:lstStyle/>
                    <a:p>
                      <a:r>
                        <a:rPr lang="en-IN" dirty="0"/>
                        <a:t>….</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4640278"/>
                  </a:ext>
                </a:extLst>
              </a:tr>
            </a:tbl>
          </a:graphicData>
        </a:graphic>
      </p:graphicFrame>
      <p:cxnSp>
        <p:nvCxnSpPr>
          <p:cNvPr id="13" name="Connector: Elbow 12">
            <a:extLst>
              <a:ext uri="{FF2B5EF4-FFF2-40B4-BE49-F238E27FC236}">
                <a16:creationId xmlns:a16="http://schemas.microsoft.com/office/drawing/2014/main" id="{EDB49566-A8EB-ED9C-0B79-A83926EA3502}"/>
              </a:ext>
            </a:extLst>
          </p:cNvPr>
          <p:cNvCxnSpPr>
            <a:stCxn id="3" idx="3"/>
            <a:endCxn id="4" idx="1"/>
          </p:cNvCxnSpPr>
          <p:nvPr/>
        </p:nvCxnSpPr>
        <p:spPr>
          <a:xfrm>
            <a:off x="2207491" y="2073563"/>
            <a:ext cx="1209964" cy="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Connector: Elbow 15">
            <a:extLst>
              <a:ext uri="{FF2B5EF4-FFF2-40B4-BE49-F238E27FC236}">
                <a16:creationId xmlns:a16="http://schemas.microsoft.com/office/drawing/2014/main" id="{BDE698C1-2F3B-09BA-5996-19159500F911}"/>
              </a:ext>
            </a:extLst>
          </p:cNvPr>
          <p:cNvCxnSpPr>
            <a:stCxn id="4" idx="3"/>
            <a:endCxn id="5" idx="1"/>
          </p:cNvCxnSpPr>
          <p:nvPr/>
        </p:nvCxnSpPr>
        <p:spPr>
          <a:xfrm flipV="1">
            <a:off x="5033818" y="2073563"/>
            <a:ext cx="1293091" cy="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Rectangle 18">
            <a:extLst>
              <a:ext uri="{FF2B5EF4-FFF2-40B4-BE49-F238E27FC236}">
                <a16:creationId xmlns:a16="http://schemas.microsoft.com/office/drawing/2014/main" id="{0EEBA3BA-3B45-7372-1D36-9709A5E6575C}"/>
              </a:ext>
            </a:extLst>
          </p:cNvPr>
          <p:cNvSpPr/>
          <p:nvPr/>
        </p:nvSpPr>
        <p:spPr>
          <a:xfrm>
            <a:off x="2059710" y="3863952"/>
            <a:ext cx="434109" cy="56172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c0</a:t>
            </a:r>
          </a:p>
        </p:txBody>
      </p:sp>
      <p:sp>
        <p:nvSpPr>
          <p:cNvPr id="20" name="Rectangle 19">
            <a:extLst>
              <a:ext uri="{FF2B5EF4-FFF2-40B4-BE49-F238E27FC236}">
                <a16:creationId xmlns:a16="http://schemas.microsoft.com/office/drawing/2014/main" id="{2C41B274-C187-10BC-3069-4203EFA31358}"/>
              </a:ext>
            </a:extLst>
          </p:cNvPr>
          <p:cNvSpPr/>
          <p:nvPr/>
        </p:nvSpPr>
        <p:spPr>
          <a:xfrm>
            <a:off x="2826327" y="3863952"/>
            <a:ext cx="434109" cy="56172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c1</a:t>
            </a:r>
          </a:p>
        </p:txBody>
      </p:sp>
      <p:sp>
        <p:nvSpPr>
          <p:cNvPr id="21" name="Rectangle 20">
            <a:extLst>
              <a:ext uri="{FF2B5EF4-FFF2-40B4-BE49-F238E27FC236}">
                <a16:creationId xmlns:a16="http://schemas.microsoft.com/office/drawing/2014/main" id="{555322EB-DB2F-7B6B-1751-1EB977377E9B}"/>
              </a:ext>
            </a:extLst>
          </p:cNvPr>
          <p:cNvSpPr/>
          <p:nvPr/>
        </p:nvSpPr>
        <p:spPr>
          <a:xfrm>
            <a:off x="3671455" y="3873034"/>
            <a:ext cx="434109" cy="56172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c2</a:t>
            </a:r>
          </a:p>
        </p:txBody>
      </p:sp>
      <p:sp>
        <p:nvSpPr>
          <p:cNvPr id="22" name="Rectangle 21">
            <a:extLst>
              <a:ext uri="{FF2B5EF4-FFF2-40B4-BE49-F238E27FC236}">
                <a16:creationId xmlns:a16="http://schemas.microsoft.com/office/drawing/2014/main" id="{DE802064-34E2-CE0D-9753-168A06EC2F9A}"/>
              </a:ext>
            </a:extLst>
          </p:cNvPr>
          <p:cNvSpPr/>
          <p:nvPr/>
        </p:nvSpPr>
        <p:spPr>
          <a:xfrm>
            <a:off x="4516583" y="3859950"/>
            <a:ext cx="434109" cy="56172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c3</a:t>
            </a:r>
          </a:p>
        </p:txBody>
      </p:sp>
      <p:sp>
        <p:nvSpPr>
          <p:cNvPr id="23" name="Rectangle 22">
            <a:extLst>
              <a:ext uri="{FF2B5EF4-FFF2-40B4-BE49-F238E27FC236}">
                <a16:creationId xmlns:a16="http://schemas.microsoft.com/office/drawing/2014/main" id="{7524CF28-51BA-9E0A-F3B8-AEAD9674E4ED}"/>
              </a:ext>
            </a:extLst>
          </p:cNvPr>
          <p:cNvSpPr/>
          <p:nvPr/>
        </p:nvSpPr>
        <p:spPr>
          <a:xfrm>
            <a:off x="5324949" y="3854829"/>
            <a:ext cx="434109" cy="56172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c4</a:t>
            </a:r>
          </a:p>
        </p:txBody>
      </p:sp>
      <p:sp>
        <p:nvSpPr>
          <p:cNvPr id="24" name="Rectangle 23">
            <a:extLst>
              <a:ext uri="{FF2B5EF4-FFF2-40B4-BE49-F238E27FC236}">
                <a16:creationId xmlns:a16="http://schemas.microsoft.com/office/drawing/2014/main" id="{3D447E5B-97BB-F22F-D6FB-FFF8B158C532}"/>
              </a:ext>
            </a:extLst>
          </p:cNvPr>
          <p:cNvSpPr/>
          <p:nvPr/>
        </p:nvSpPr>
        <p:spPr>
          <a:xfrm>
            <a:off x="6132946" y="3854830"/>
            <a:ext cx="434109" cy="56172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c5</a:t>
            </a:r>
          </a:p>
        </p:txBody>
      </p:sp>
      <p:sp>
        <p:nvSpPr>
          <p:cNvPr id="25" name="Rectangle 24">
            <a:extLst>
              <a:ext uri="{FF2B5EF4-FFF2-40B4-BE49-F238E27FC236}">
                <a16:creationId xmlns:a16="http://schemas.microsoft.com/office/drawing/2014/main" id="{D1E3710C-635B-F3F0-DFA4-5E4415F55CE3}"/>
              </a:ext>
            </a:extLst>
          </p:cNvPr>
          <p:cNvSpPr/>
          <p:nvPr/>
        </p:nvSpPr>
        <p:spPr>
          <a:xfrm>
            <a:off x="6959598" y="3854829"/>
            <a:ext cx="434109" cy="56172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c6</a:t>
            </a:r>
          </a:p>
        </p:txBody>
      </p:sp>
      <p:sp>
        <p:nvSpPr>
          <p:cNvPr id="26" name="Rectangle 25">
            <a:extLst>
              <a:ext uri="{FF2B5EF4-FFF2-40B4-BE49-F238E27FC236}">
                <a16:creationId xmlns:a16="http://schemas.microsoft.com/office/drawing/2014/main" id="{244E0B8D-1E2D-9C0F-894F-49ACDFF417DB}"/>
              </a:ext>
            </a:extLst>
          </p:cNvPr>
          <p:cNvSpPr/>
          <p:nvPr/>
        </p:nvSpPr>
        <p:spPr>
          <a:xfrm>
            <a:off x="7767780" y="3876953"/>
            <a:ext cx="434109" cy="56172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a:t>
            </a:r>
          </a:p>
        </p:txBody>
      </p:sp>
      <p:sp>
        <p:nvSpPr>
          <p:cNvPr id="27" name="Rectangle 26">
            <a:extLst>
              <a:ext uri="{FF2B5EF4-FFF2-40B4-BE49-F238E27FC236}">
                <a16:creationId xmlns:a16="http://schemas.microsoft.com/office/drawing/2014/main" id="{276AC0F7-EBB1-D34E-EBFE-67ED1CC7639F}"/>
              </a:ext>
            </a:extLst>
          </p:cNvPr>
          <p:cNvSpPr/>
          <p:nvPr/>
        </p:nvSpPr>
        <p:spPr>
          <a:xfrm>
            <a:off x="8585197" y="3858594"/>
            <a:ext cx="434109" cy="56172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28" name="Rectangle 27">
            <a:extLst>
              <a:ext uri="{FF2B5EF4-FFF2-40B4-BE49-F238E27FC236}">
                <a16:creationId xmlns:a16="http://schemas.microsoft.com/office/drawing/2014/main" id="{9F778780-B485-D83C-6053-2EAD4A922EF9}"/>
              </a:ext>
            </a:extLst>
          </p:cNvPr>
          <p:cNvSpPr/>
          <p:nvPr/>
        </p:nvSpPr>
        <p:spPr>
          <a:xfrm>
            <a:off x="9356438" y="3841632"/>
            <a:ext cx="434109" cy="56172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cxnSp>
        <p:nvCxnSpPr>
          <p:cNvPr id="30" name="Straight Arrow Connector 29">
            <a:extLst>
              <a:ext uri="{FF2B5EF4-FFF2-40B4-BE49-F238E27FC236}">
                <a16:creationId xmlns:a16="http://schemas.microsoft.com/office/drawing/2014/main" id="{7094B2E8-08FC-259B-E4BC-B8680E105EE3}"/>
              </a:ext>
            </a:extLst>
          </p:cNvPr>
          <p:cNvCxnSpPr/>
          <p:nvPr/>
        </p:nvCxnSpPr>
        <p:spPr>
          <a:xfrm>
            <a:off x="2489200" y="3990109"/>
            <a:ext cx="323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1A4D6AF-7366-CD1A-ACD2-1561B8DB8282}"/>
              </a:ext>
            </a:extLst>
          </p:cNvPr>
          <p:cNvCxnSpPr/>
          <p:nvPr/>
        </p:nvCxnSpPr>
        <p:spPr>
          <a:xfrm>
            <a:off x="2493819" y="4276436"/>
            <a:ext cx="332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BD1B552-5D42-0053-6564-8628C27BED13}"/>
              </a:ext>
            </a:extLst>
          </p:cNvPr>
          <p:cNvCxnSpPr>
            <a:cxnSpLocks/>
          </p:cNvCxnSpPr>
          <p:nvPr/>
        </p:nvCxnSpPr>
        <p:spPr>
          <a:xfrm flipV="1">
            <a:off x="3260436" y="3990109"/>
            <a:ext cx="411019" cy="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D1C0D4B-BFC0-5CFB-F918-DC43909B16BF}"/>
              </a:ext>
            </a:extLst>
          </p:cNvPr>
          <p:cNvCxnSpPr>
            <a:cxnSpLocks/>
          </p:cNvCxnSpPr>
          <p:nvPr/>
        </p:nvCxnSpPr>
        <p:spPr>
          <a:xfrm flipV="1">
            <a:off x="3258125" y="4276436"/>
            <a:ext cx="411019" cy="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62E377F-CFA8-DD8B-3DCB-38CC7ECE17EE}"/>
              </a:ext>
            </a:extLst>
          </p:cNvPr>
          <p:cNvCxnSpPr>
            <a:cxnSpLocks/>
          </p:cNvCxnSpPr>
          <p:nvPr/>
        </p:nvCxnSpPr>
        <p:spPr>
          <a:xfrm flipV="1">
            <a:off x="4130962" y="3985491"/>
            <a:ext cx="411019" cy="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B2FF82F-19D0-8E2F-7132-9D120773ED1D}"/>
              </a:ext>
            </a:extLst>
          </p:cNvPr>
          <p:cNvCxnSpPr>
            <a:cxnSpLocks/>
          </p:cNvCxnSpPr>
          <p:nvPr/>
        </p:nvCxnSpPr>
        <p:spPr>
          <a:xfrm flipV="1">
            <a:off x="4114804" y="4277971"/>
            <a:ext cx="411019" cy="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55B21B5-8A4C-66B8-6739-3E1D1E6F01B8}"/>
              </a:ext>
            </a:extLst>
          </p:cNvPr>
          <p:cNvCxnSpPr>
            <a:cxnSpLocks/>
          </p:cNvCxnSpPr>
          <p:nvPr/>
        </p:nvCxnSpPr>
        <p:spPr>
          <a:xfrm flipV="1">
            <a:off x="4927599" y="3992418"/>
            <a:ext cx="411019" cy="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3C08571-EC08-0892-0A0D-F0EBD3FDFDE0}"/>
              </a:ext>
            </a:extLst>
          </p:cNvPr>
          <p:cNvCxnSpPr>
            <a:cxnSpLocks/>
          </p:cNvCxnSpPr>
          <p:nvPr/>
        </p:nvCxnSpPr>
        <p:spPr>
          <a:xfrm flipV="1">
            <a:off x="4936836" y="4277203"/>
            <a:ext cx="411019" cy="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FBB023E-87C2-ACC9-1F26-668A384B4B43}"/>
              </a:ext>
            </a:extLst>
          </p:cNvPr>
          <p:cNvCxnSpPr/>
          <p:nvPr/>
        </p:nvCxnSpPr>
        <p:spPr>
          <a:xfrm flipV="1">
            <a:off x="5721928" y="3985491"/>
            <a:ext cx="392545" cy="6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7CC827A-5CDE-D604-13B0-0D30BF842A34}"/>
              </a:ext>
            </a:extLst>
          </p:cNvPr>
          <p:cNvCxnSpPr/>
          <p:nvPr/>
        </p:nvCxnSpPr>
        <p:spPr>
          <a:xfrm>
            <a:off x="5724235" y="4276436"/>
            <a:ext cx="452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5B9F49B-A1B8-9CD1-196E-20AE34DF87AF}"/>
              </a:ext>
            </a:extLst>
          </p:cNvPr>
          <p:cNvCxnSpPr/>
          <p:nvPr/>
        </p:nvCxnSpPr>
        <p:spPr>
          <a:xfrm>
            <a:off x="6567055" y="3992418"/>
            <a:ext cx="3833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E867226-3203-261F-08A1-18197DD7BE4B}"/>
              </a:ext>
            </a:extLst>
          </p:cNvPr>
          <p:cNvCxnSpPr/>
          <p:nvPr/>
        </p:nvCxnSpPr>
        <p:spPr>
          <a:xfrm>
            <a:off x="6567055" y="4276436"/>
            <a:ext cx="3833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68C87D3-1849-C039-ED23-D02CED5CAE85}"/>
              </a:ext>
            </a:extLst>
          </p:cNvPr>
          <p:cNvCxnSpPr/>
          <p:nvPr/>
        </p:nvCxnSpPr>
        <p:spPr>
          <a:xfrm>
            <a:off x="7393707" y="3951316"/>
            <a:ext cx="374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93ACEA5-3A67-ED4C-334F-EBD6126BEBD3}"/>
              </a:ext>
            </a:extLst>
          </p:cNvPr>
          <p:cNvCxnSpPr/>
          <p:nvPr/>
        </p:nvCxnSpPr>
        <p:spPr>
          <a:xfrm>
            <a:off x="7393707" y="4276436"/>
            <a:ext cx="374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C69DEC52-DEF2-F7E2-924C-629DBD9C0F10}"/>
              </a:ext>
            </a:extLst>
          </p:cNvPr>
          <p:cNvCxnSpPr>
            <a:endCxn id="19" idx="0"/>
          </p:cNvCxnSpPr>
          <p:nvPr/>
        </p:nvCxnSpPr>
        <p:spPr>
          <a:xfrm rot="16200000" flipH="1">
            <a:off x="2039814" y="3627001"/>
            <a:ext cx="473900"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08D8C69-EEC7-7D4A-39B8-379D188D5340}"/>
              </a:ext>
            </a:extLst>
          </p:cNvPr>
          <p:cNvCxnSpPr>
            <a:stCxn id="19" idx="2"/>
          </p:cNvCxnSpPr>
          <p:nvPr/>
        </p:nvCxnSpPr>
        <p:spPr>
          <a:xfrm>
            <a:off x="2276765" y="4425677"/>
            <a:ext cx="6928" cy="429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11B0FD2-31F1-63A8-F9D0-55539E093E10}"/>
              </a:ext>
            </a:extLst>
          </p:cNvPr>
          <p:cNvCxnSpPr>
            <a:endCxn id="20" idx="0"/>
          </p:cNvCxnSpPr>
          <p:nvPr/>
        </p:nvCxnSpPr>
        <p:spPr>
          <a:xfrm>
            <a:off x="3039918" y="3334480"/>
            <a:ext cx="3464" cy="529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D0ACA0E-7F47-622C-CDEE-ACC84B320626}"/>
              </a:ext>
            </a:extLst>
          </p:cNvPr>
          <p:cNvCxnSpPr>
            <a:stCxn id="20" idx="2"/>
          </p:cNvCxnSpPr>
          <p:nvPr/>
        </p:nvCxnSpPr>
        <p:spPr>
          <a:xfrm flipH="1">
            <a:off x="3043381" y="4425677"/>
            <a:ext cx="1" cy="429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B352141-BB42-9426-1539-007AEA5F4550}"/>
              </a:ext>
            </a:extLst>
          </p:cNvPr>
          <p:cNvCxnSpPr>
            <a:cxnSpLocks/>
            <a:endCxn id="21" idx="0"/>
          </p:cNvCxnSpPr>
          <p:nvPr/>
        </p:nvCxnSpPr>
        <p:spPr>
          <a:xfrm>
            <a:off x="3879270" y="3390051"/>
            <a:ext cx="9240" cy="48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B495E23-9959-B160-0F57-CB52ED56D737}"/>
              </a:ext>
            </a:extLst>
          </p:cNvPr>
          <p:cNvCxnSpPr>
            <a:cxnSpLocks/>
            <a:stCxn id="21" idx="2"/>
          </p:cNvCxnSpPr>
          <p:nvPr/>
        </p:nvCxnSpPr>
        <p:spPr>
          <a:xfrm flipH="1">
            <a:off x="3883889" y="4434759"/>
            <a:ext cx="4621" cy="420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1B254C4-6630-9708-FEC4-999142C5C774}"/>
              </a:ext>
            </a:extLst>
          </p:cNvPr>
          <p:cNvCxnSpPr>
            <a:cxnSpLocks/>
            <a:endCxn id="22" idx="0"/>
          </p:cNvCxnSpPr>
          <p:nvPr/>
        </p:nvCxnSpPr>
        <p:spPr>
          <a:xfrm>
            <a:off x="4733638" y="3396593"/>
            <a:ext cx="0" cy="463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A4C1FD29-01D3-8C0A-CCBA-2FBD030A74B2}"/>
              </a:ext>
            </a:extLst>
          </p:cNvPr>
          <p:cNvCxnSpPr>
            <a:stCxn id="22" idx="2"/>
          </p:cNvCxnSpPr>
          <p:nvPr/>
        </p:nvCxnSpPr>
        <p:spPr>
          <a:xfrm flipH="1">
            <a:off x="4733637" y="4421675"/>
            <a:ext cx="1" cy="433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4C08EA1-DABE-DD80-72F3-130F1A59A289}"/>
              </a:ext>
            </a:extLst>
          </p:cNvPr>
          <p:cNvCxnSpPr>
            <a:cxnSpLocks/>
            <a:endCxn id="23" idx="0"/>
          </p:cNvCxnSpPr>
          <p:nvPr/>
        </p:nvCxnSpPr>
        <p:spPr>
          <a:xfrm>
            <a:off x="5542001" y="3410795"/>
            <a:ext cx="3" cy="444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77039BA-E743-EA5C-1046-302B87124556}"/>
              </a:ext>
            </a:extLst>
          </p:cNvPr>
          <p:cNvCxnSpPr>
            <a:stCxn id="23" idx="2"/>
          </p:cNvCxnSpPr>
          <p:nvPr/>
        </p:nvCxnSpPr>
        <p:spPr>
          <a:xfrm flipH="1">
            <a:off x="5542001" y="4416554"/>
            <a:ext cx="3" cy="420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0E690CB-AC50-2567-CB9A-2CEE4D87A54B}"/>
              </a:ext>
            </a:extLst>
          </p:cNvPr>
          <p:cNvCxnSpPr>
            <a:endCxn id="24" idx="0"/>
          </p:cNvCxnSpPr>
          <p:nvPr/>
        </p:nvCxnSpPr>
        <p:spPr>
          <a:xfrm>
            <a:off x="6340761" y="3390051"/>
            <a:ext cx="9240" cy="464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11E4001-07B8-8496-66C0-2BD00947FD6B}"/>
              </a:ext>
            </a:extLst>
          </p:cNvPr>
          <p:cNvCxnSpPr>
            <a:stCxn id="24" idx="2"/>
          </p:cNvCxnSpPr>
          <p:nvPr/>
        </p:nvCxnSpPr>
        <p:spPr>
          <a:xfrm>
            <a:off x="6350001" y="4416555"/>
            <a:ext cx="9232" cy="438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C6DACD3-39B6-FDE0-B878-DA8939B1EE09}"/>
              </a:ext>
            </a:extLst>
          </p:cNvPr>
          <p:cNvCxnSpPr>
            <a:cxnSpLocks/>
            <a:endCxn id="25" idx="0"/>
          </p:cNvCxnSpPr>
          <p:nvPr/>
        </p:nvCxnSpPr>
        <p:spPr>
          <a:xfrm>
            <a:off x="7176653" y="3390051"/>
            <a:ext cx="0" cy="464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62BFC17-F824-2A01-AF77-020224BB4ED6}"/>
              </a:ext>
            </a:extLst>
          </p:cNvPr>
          <p:cNvCxnSpPr>
            <a:stCxn id="25" idx="2"/>
          </p:cNvCxnSpPr>
          <p:nvPr/>
        </p:nvCxnSpPr>
        <p:spPr>
          <a:xfrm>
            <a:off x="7176653" y="4416554"/>
            <a:ext cx="18474" cy="438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Left Brace 82">
            <a:extLst>
              <a:ext uri="{FF2B5EF4-FFF2-40B4-BE49-F238E27FC236}">
                <a16:creationId xmlns:a16="http://schemas.microsoft.com/office/drawing/2014/main" id="{A5DA66FA-7584-F453-984D-F17A3F208355}"/>
              </a:ext>
            </a:extLst>
          </p:cNvPr>
          <p:cNvSpPr/>
          <p:nvPr/>
        </p:nvSpPr>
        <p:spPr>
          <a:xfrm>
            <a:off x="1278294" y="2817845"/>
            <a:ext cx="370396" cy="710123"/>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a:p>
        </p:txBody>
      </p:sp>
      <p:sp>
        <p:nvSpPr>
          <p:cNvPr id="84" name="Left Brace 83">
            <a:extLst>
              <a:ext uri="{FF2B5EF4-FFF2-40B4-BE49-F238E27FC236}">
                <a16:creationId xmlns:a16="http://schemas.microsoft.com/office/drawing/2014/main" id="{FE92677A-FC6E-9A2E-F8C9-5E2FA514BC49}"/>
              </a:ext>
            </a:extLst>
          </p:cNvPr>
          <p:cNvSpPr/>
          <p:nvPr/>
        </p:nvSpPr>
        <p:spPr>
          <a:xfrm>
            <a:off x="1309470" y="3789752"/>
            <a:ext cx="370396" cy="710123"/>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a:p>
        </p:txBody>
      </p:sp>
      <p:sp>
        <p:nvSpPr>
          <p:cNvPr id="85" name="Left Brace 84">
            <a:extLst>
              <a:ext uri="{FF2B5EF4-FFF2-40B4-BE49-F238E27FC236}">
                <a16:creationId xmlns:a16="http://schemas.microsoft.com/office/drawing/2014/main" id="{17E9717C-2321-C959-CD5E-885885D0470F}"/>
              </a:ext>
            </a:extLst>
          </p:cNvPr>
          <p:cNvSpPr/>
          <p:nvPr/>
        </p:nvSpPr>
        <p:spPr>
          <a:xfrm>
            <a:off x="1309470" y="4738332"/>
            <a:ext cx="370396" cy="710123"/>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a:p>
        </p:txBody>
      </p:sp>
      <p:sp>
        <p:nvSpPr>
          <p:cNvPr id="86" name="TextBox 85">
            <a:extLst>
              <a:ext uri="{FF2B5EF4-FFF2-40B4-BE49-F238E27FC236}">
                <a16:creationId xmlns:a16="http://schemas.microsoft.com/office/drawing/2014/main" id="{379CB485-01E9-05E3-6C53-B2142F613006}"/>
              </a:ext>
            </a:extLst>
          </p:cNvPr>
          <p:cNvSpPr txBox="1"/>
          <p:nvPr/>
        </p:nvSpPr>
        <p:spPr>
          <a:xfrm>
            <a:off x="185882" y="3019212"/>
            <a:ext cx="1017768" cy="307777"/>
          </a:xfrm>
          <a:prstGeom prst="rect">
            <a:avLst/>
          </a:prstGeom>
          <a:noFill/>
        </p:spPr>
        <p:txBody>
          <a:bodyPr wrap="square" rtlCol="0">
            <a:spAutoFit/>
          </a:bodyPr>
          <a:lstStyle/>
          <a:p>
            <a:r>
              <a:rPr lang="en-IN" sz="1400" dirty="0"/>
              <a:t>Input layer</a:t>
            </a:r>
          </a:p>
        </p:txBody>
      </p:sp>
      <p:sp>
        <p:nvSpPr>
          <p:cNvPr id="87" name="TextBox 86">
            <a:extLst>
              <a:ext uri="{FF2B5EF4-FFF2-40B4-BE49-F238E27FC236}">
                <a16:creationId xmlns:a16="http://schemas.microsoft.com/office/drawing/2014/main" id="{C306999F-687C-D46A-3695-3A818C832B0C}"/>
              </a:ext>
            </a:extLst>
          </p:cNvPr>
          <p:cNvSpPr txBox="1"/>
          <p:nvPr/>
        </p:nvSpPr>
        <p:spPr>
          <a:xfrm>
            <a:off x="180290" y="4912460"/>
            <a:ext cx="1129180" cy="307777"/>
          </a:xfrm>
          <a:prstGeom prst="rect">
            <a:avLst/>
          </a:prstGeom>
          <a:noFill/>
        </p:spPr>
        <p:txBody>
          <a:bodyPr wrap="square" rtlCol="0">
            <a:spAutoFit/>
          </a:bodyPr>
          <a:lstStyle/>
          <a:p>
            <a:r>
              <a:rPr lang="en-IN" sz="1400" dirty="0"/>
              <a:t>output layer</a:t>
            </a:r>
          </a:p>
        </p:txBody>
      </p:sp>
      <p:sp>
        <p:nvSpPr>
          <p:cNvPr id="88" name="TextBox 87">
            <a:extLst>
              <a:ext uri="{FF2B5EF4-FFF2-40B4-BE49-F238E27FC236}">
                <a16:creationId xmlns:a16="http://schemas.microsoft.com/office/drawing/2014/main" id="{28CC64FC-F017-F2AD-6190-75A004DE2AD9}"/>
              </a:ext>
            </a:extLst>
          </p:cNvPr>
          <p:cNvSpPr txBox="1"/>
          <p:nvPr/>
        </p:nvSpPr>
        <p:spPr>
          <a:xfrm>
            <a:off x="201148" y="4000007"/>
            <a:ext cx="1195170" cy="307777"/>
          </a:xfrm>
          <a:prstGeom prst="rect">
            <a:avLst/>
          </a:prstGeom>
          <a:noFill/>
        </p:spPr>
        <p:txBody>
          <a:bodyPr wrap="square" rtlCol="0">
            <a:spAutoFit/>
          </a:bodyPr>
          <a:lstStyle/>
          <a:p>
            <a:r>
              <a:rPr lang="en-IN" sz="1400" dirty="0"/>
              <a:t>Hidden layer</a:t>
            </a:r>
          </a:p>
        </p:txBody>
      </p:sp>
      <p:sp>
        <p:nvSpPr>
          <p:cNvPr id="89" name="Rectangle 88">
            <a:extLst>
              <a:ext uri="{FF2B5EF4-FFF2-40B4-BE49-F238E27FC236}">
                <a16:creationId xmlns:a16="http://schemas.microsoft.com/office/drawing/2014/main" id="{1BB9060B-3A3A-307C-A1DC-2AA2F1A35B9B}"/>
              </a:ext>
            </a:extLst>
          </p:cNvPr>
          <p:cNvSpPr/>
          <p:nvPr/>
        </p:nvSpPr>
        <p:spPr>
          <a:xfrm>
            <a:off x="4400421" y="5582197"/>
            <a:ext cx="1894868" cy="504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classifier</a:t>
            </a:r>
          </a:p>
        </p:txBody>
      </p:sp>
      <p:cxnSp>
        <p:nvCxnSpPr>
          <p:cNvPr id="91" name="Straight Arrow Connector 90">
            <a:extLst>
              <a:ext uri="{FF2B5EF4-FFF2-40B4-BE49-F238E27FC236}">
                <a16:creationId xmlns:a16="http://schemas.microsoft.com/office/drawing/2014/main" id="{43B1AC42-AD04-4875-8D8F-C7F161F427A8}"/>
              </a:ext>
            </a:extLst>
          </p:cNvPr>
          <p:cNvCxnSpPr/>
          <p:nvPr/>
        </p:nvCxnSpPr>
        <p:spPr>
          <a:xfrm>
            <a:off x="5347855" y="5220237"/>
            <a:ext cx="0" cy="3619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3" name="Straight Arrow Connector 92">
            <a:extLst>
              <a:ext uri="{FF2B5EF4-FFF2-40B4-BE49-F238E27FC236}">
                <a16:creationId xmlns:a16="http://schemas.microsoft.com/office/drawing/2014/main" id="{2CFA0BFE-0773-FAE9-9346-2FC12EA9DCBF}"/>
              </a:ext>
            </a:extLst>
          </p:cNvPr>
          <p:cNvCxnSpPr>
            <a:stCxn id="89" idx="2"/>
          </p:cNvCxnSpPr>
          <p:nvPr/>
        </p:nvCxnSpPr>
        <p:spPr>
          <a:xfrm>
            <a:off x="5347855" y="6086673"/>
            <a:ext cx="0" cy="3514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4" name="TextBox 93">
            <a:extLst>
              <a:ext uri="{FF2B5EF4-FFF2-40B4-BE49-F238E27FC236}">
                <a16:creationId xmlns:a16="http://schemas.microsoft.com/office/drawing/2014/main" id="{C0E5D68D-FE1E-2EBF-E92E-50CA8BBE722F}"/>
              </a:ext>
            </a:extLst>
          </p:cNvPr>
          <p:cNvSpPr txBox="1"/>
          <p:nvPr/>
        </p:nvSpPr>
        <p:spPr>
          <a:xfrm>
            <a:off x="4891833" y="6406483"/>
            <a:ext cx="1026367" cy="369332"/>
          </a:xfrm>
          <a:prstGeom prst="rect">
            <a:avLst/>
          </a:prstGeom>
          <a:noFill/>
        </p:spPr>
        <p:txBody>
          <a:bodyPr wrap="square" rtlCol="0">
            <a:spAutoFit/>
          </a:bodyPr>
          <a:lstStyle/>
          <a:p>
            <a:r>
              <a:rPr lang="en-IN" dirty="0"/>
              <a:t>output</a:t>
            </a:r>
          </a:p>
        </p:txBody>
      </p:sp>
      <p:sp>
        <p:nvSpPr>
          <p:cNvPr id="95" name="Rectangle 94">
            <a:extLst>
              <a:ext uri="{FF2B5EF4-FFF2-40B4-BE49-F238E27FC236}">
                <a16:creationId xmlns:a16="http://schemas.microsoft.com/office/drawing/2014/main" id="{D3ACD0BF-09B1-4F75-483A-92E24F3CFE11}"/>
              </a:ext>
            </a:extLst>
          </p:cNvPr>
          <p:cNvSpPr/>
          <p:nvPr/>
        </p:nvSpPr>
        <p:spPr>
          <a:xfrm>
            <a:off x="1902691" y="3622440"/>
            <a:ext cx="8510251" cy="109259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Tree>
    <p:extLst>
      <p:ext uri="{BB962C8B-B14F-4D97-AF65-F5344CB8AC3E}">
        <p14:creationId xmlns:p14="http://schemas.microsoft.com/office/powerpoint/2010/main" val="2977353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EF6B0C-8A08-00F1-4596-B417A54ED2C2}"/>
              </a:ext>
            </a:extLst>
          </p:cNvPr>
          <p:cNvSpPr/>
          <p:nvPr/>
        </p:nvSpPr>
        <p:spPr>
          <a:xfrm>
            <a:off x="2512291" y="1505527"/>
            <a:ext cx="7056582" cy="393469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99747BAE-15B4-00FA-0FBA-88B2A5DA6D72}"/>
                  </a:ext>
                </a:extLst>
              </p:cNvPr>
              <p:cNvSpPr/>
              <p:nvPr/>
            </p:nvSpPr>
            <p:spPr>
              <a:xfrm>
                <a:off x="8894618" y="323272"/>
                <a:ext cx="674255" cy="6465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oMath>
                  </m:oMathPara>
                </a14:m>
                <a:endParaRPr lang="en-IN" dirty="0"/>
              </a:p>
            </p:txBody>
          </p:sp>
        </mc:Choice>
        <mc:Fallback xmlns="">
          <p:sp>
            <p:nvSpPr>
              <p:cNvPr id="3" name="Oval 2">
                <a:extLst>
                  <a:ext uri="{FF2B5EF4-FFF2-40B4-BE49-F238E27FC236}">
                    <a16:creationId xmlns:a16="http://schemas.microsoft.com/office/drawing/2014/main" id="{99747BAE-15B4-00FA-0FBA-88B2A5DA6D72}"/>
                  </a:ext>
                </a:extLst>
              </p:cNvPr>
              <p:cNvSpPr>
                <a:spLocks noRot="1" noChangeAspect="1" noMove="1" noResize="1" noEditPoints="1" noAdjustHandles="1" noChangeArrowheads="1" noChangeShapeType="1" noTextEdit="1"/>
              </p:cNvSpPr>
              <p:nvPr/>
            </p:nvSpPr>
            <p:spPr>
              <a:xfrm>
                <a:off x="8894618" y="323272"/>
                <a:ext cx="674255" cy="646546"/>
              </a:xfrm>
              <a:prstGeom prst="ellipse">
                <a:avLst/>
              </a:prstGeom>
              <a:blipFill>
                <a:blip r:embed="rId2"/>
                <a:stretch>
                  <a:fillRect l="-8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38E2B0A1-50B8-6BEF-7222-8335DE6E8954}"/>
                  </a:ext>
                </a:extLst>
              </p:cNvPr>
              <p:cNvSpPr/>
              <p:nvPr/>
            </p:nvSpPr>
            <p:spPr>
              <a:xfrm>
                <a:off x="10164617" y="1560946"/>
                <a:ext cx="674255" cy="6465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oMath>
                  </m:oMathPara>
                </a14:m>
                <a:endParaRPr lang="en-IN" dirty="0"/>
              </a:p>
            </p:txBody>
          </p:sp>
        </mc:Choice>
        <mc:Fallback xmlns="">
          <p:sp>
            <p:nvSpPr>
              <p:cNvPr id="4" name="Oval 3">
                <a:extLst>
                  <a:ext uri="{FF2B5EF4-FFF2-40B4-BE49-F238E27FC236}">
                    <a16:creationId xmlns:a16="http://schemas.microsoft.com/office/drawing/2014/main" id="{38E2B0A1-50B8-6BEF-7222-8335DE6E8954}"/>
                  </a:ext>
                </a:extLst>
              </p:cNvPr>
              <p:cNvSpPr>
                <a:spLocks noRot="1" noChangeAspect="1" noMove="1" noResize="1" noEditPoints="1" noAdjustHandles="1" noChangeArrowheads="1" noChangeShapeType="1" noTextEdit="1"/>
              </p:cNvSpPr>
              <p:nvPr/>
            </p:nvSpPr>
            <p:spPr>
              <a:xfrm>
                <a:off x="10164617" y="1560946"/>
                <a:ext cx="674255" cy="64654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EE5D43E-E56A-61B5-5336-9BEE1C379056}"/>
                  </a:ext>
                </a:extLst>
              </p:cNvPr>
              <p:cNvSpPr/>
              <p:nvPr/>
            </p:nvSpPr>
            <p:spPr>
              <a:xfrm>
                <a:off x="10164617" y="4793672"/>
                <a:ext cx="674255" cy="6465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oMath>
                  </m:oMathPara>
                </a14:m>
                <a:endParaRPr lang="en-IN"/>
              </a:p>
            </p:txBody>
          </p:sp>
        </mc:Choice>
        <mc:Fallback xmlns="">
          <p:sp>
            <p:nvSpPr>
              <p:cNvPr id="5" name="Oval 4">
                <a:extLst>
                  <a:ext uri="{FF2B5EF4-FFF2-40B4-BE49-F238E27FC236}">
                    <a16:creationId xmlns:a16="http://schemas.microsoft.com/office/drawing/2014/main" id="{9EE5D43E-E56A-61B5-5336-9BEE1C379056}"/>
                  </a:ext>
                </a:extLst>
              </p:cNvPr>
              <p:cNvSpPr>
                <a:spLocks noRot="1" noChangeAspect="1" noMove="1" noResize="1" noEditPoints="1" noAdjustHandles="1" noChangeArrowheads="1" noChangeShapeType="1" noTextEdit="1"/>
              </p:cNvSpPr>
              <p:nvPr/>
            </p:nvSpPr>
            <p:spPr>
              <a:xfrm>
                <a:off x="10164617" y="4793672"/>
                <a:ext cx="674255" cy="64654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9171979A-D5CA-926B-1E2A-8FC5CFA9D847}"/>
                  </a:ext>
                </a:extLst>
              </p:cNvPr>
              <p:cNvSpPr/>
              <p:nvPr/>
            </p:nvSpPr>
            <p:spPr>
              <a:xfrm>
                <a:off x="2512291" y="5846618"/>
                <a:ext cx="674255" cy="6465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oMath>
                  </m:oMathPara>
                </a14:m>
                <a:endParaRPr lang="en-IN" dirty="0"/>
              </a:p>
            </p:txBody>
          </p:sp>
        </mc:Choice>
        <mc:Fallback xmlns="">
          <p:sp>
            <p:nvSpPr>
              <p:cNvPr id="6" name="Oval 5">
                <a:extLst>
                  <a:ext uri="{FF2B5EF4-FFF2-40B4-BE49-F238E27FC236}">
                    <a16:creationId xmlns:a16="http://schemas.microsoft.com/office/drawing/2014/main" id="{9171979A-D5CA-926B-1E2A-8FC5CFA9D847}"/>
                  </a:ext>
                </a:extLst>
              </p:cNvPr>
              <p:cNvSpPr>
                <a:spLocks noRot="1" noChangeAspect="1" noMove="1" noResize="1" noEditPoints="1" noAdjustHandles="1" noChangeArrowheads="1" noChangeShapeType="1" noTextEdit="1"/>
              </p:cNvSpPr>
              <p:nvPr/>
            </p:nvSpPr>
            <p:spPr>
              <a:xfrm>
                <a:off x="2512291" y="5846618"/>
                <a:ext cx="674255" cy="64654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F8B1AE3C-83C4-8F58-ED9B-5BEC302B5C08}"/>
                  </a:ext>
                </a:extLst>
              </p:cNvPr>
              <p:cNvSpPr/>
              <p:nvPr/>
            </p:nvSpPr>
            <p:spPr>
              <a:xfrm>
                <a:off x="1242292" y="1560946"/>
                <a:ext cx="923637" cy="6465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−1&gt;</m:t>
                          </m:r>
                        </m:sup>
                      </m:sSup>
                    </m:oMath>
                  </m:oMathPara>
                </a14:m>
                <a:endParaRPr lang="en-IN" dirty="0"/>
              </a:p>
            </p:txBody>
          </p:sp>
        </mc:Choice>
        <mc:Fallback xmlns="">
          <p:sp>
            <p:nvSpPr>
              <p:cNvPr id="7" name="Oval 6">
                <a:extLst>
                  <a:ext uri="{FF2B5EF4-FFF2-40B4-BE49-F238E27FC236}">
                    <a16:creationId xmlns:a16="http://schemas.microsoft.com/office/drawing/2014/main" id="{F8B1AE3C-83C4-8F58-ED9B-5BEC302B5C08}"/>
                  </a:ext>
                </a:extLst>
              </p:cNvPr>
              <p:cNvSpPr>
                <a:spLocks noRot="1" noChangeAspect="1" noMove="1" noResize="1" noEditPoints="1" noAdjustHandles="1" noChangeArrowheads="1" noChangeShapeType="1" noTextEdit="1"/>
              </p:cNvSpPr>
              <p:nvPr/>
            </p:nvSpPr>
            <p:spPr>
              <a:xfrm>
                <a:off x="1242292" y="1560946"/>
                <a:ext cx="923637" cy="64654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C8861486-42F7-8115-302E-4BB1289FE9ED}"/>
                  </a:ext>
                </a:extLst>
              </p:cNvPr>
              <p:cNvSpPr/>
              <p:nvPr/>
            </p:nvSpPr>
            <p:spPr>
              <a:xfrm>
                <a:off x="1242292" y="4793672"/>
                <a:ext cx="923637" cy="6465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−1&gt;</m:t>
                          </m:r>
                        </m:sup>
                      </m:sSup>
                    </m:oMath>
                  </m:oMathPara>
                </a14:m>
                <a:endParaRPr lang="en-IN" dirty="0"/>
              </a:p>
            </p:txBody>
          </p:sp>
        </mc:Choice>
        <mc:Fallback>
          <p:sp>
            <p:nvSpPr>
              <p:cNvPr id="8" name="Oval 7">
                <a:extLst>
                  <a:ext uri="{FF2B5EF4-FFF2-40B4-BE49-F238E27FC236}">
                    <a16:creationId xmlns:a16="http://schemas.microsoft.com/office/drawing/2014/main" id="{C8861486-42F7-8115-302E-4BB1289FE9ED}"/>
                  </a:ext>
                </a:extLst>
              </p:cNvPr>
              <p:cNvSpPr>
                <a:spLocks noRot="1" noChangeAspect="1" noMove="1" noResize="1" noEditPoints="1" noAdjustHandles="1" noChangeArrowheads="1" noChangeShapeType="1" noTextEdit="1"/>
              </p:cNvSpPr>
              <p:nvPr/>
            </p:nvSpPr>
            <p:spPr>
              <a:xfrm>
                <a:off x="1242292" y="4793672"/>
                <a:ext cx="923637" cy="646546"/>
              </a:xfrm>
              <a:prstGeom prst="ellipse">
                <a:avLst/>
              </a:prstGeom>
              <a:blipFill>
                <a:blip r:embed="rId7"/>
                <a:stretch>
                  <a:fillRect/>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07CC2F8C-FB05-1F7D-4503-706730DBD364}"/>
              </a:ext>
            </a:extLst>
          </p:cNvPr>
          <p:cNvSpPr txBox="1"/>
          <p:nvPr/>
        </p:nvSpPr>
        <p:spPr>
          <a:xfrm>
            <a:off x="1330036" y="1191491"/>
            <a:ext cx="586511" cy="369332"/>
          </a:xfrm>
          <a:prstGeom prst="rect">
            <a:avLst/>
          </a:prstGeom>
          <a:noFill/>
        </p:spPr>
        <p:txBody>
          <a:bodyPr wrap="square" rtlCol="0">
            <a:spAutoFit/>
          </a:bodyPr>
          <a:lstStyle/>
          <a:p>
            <a:r>
              <a:rPr lang="en-US" dirty="0"/>
              <a:t>cell</a:t>
            </a:r>
            <a:endParaRPr lang="en-IN" dirty="0"/>
          </a:p>
        </p:txBody>
      </p:sp>
      <p:sp>
        <p:nvSpPr>
          <p:cNvPr id="10" name="TextBox 9">
            <a:extLst>
              <a:ext uri="{FF2B5EF4-FFF2-40B4-BE49-F238E27FC236}">
                <a16:creationId xmlns:a16="http://schemas.microsoft.com/office/drawing/2014/main" id="{ACAB4B3D-F816-2C8A-C9C0-BC975DBB957F}"/>
              </a:ext>
            </a:extLst>
          </p:cNvPr>
          <p:cNvSpPr txBox="1"/>
          <p:nvPr/>
        </p:nvSpPr>
        <p:spPr>
          <a:xfrm>
            <a:off x="1161472" y="4424340"/>
            <a:ext cx="923637" cy="369332"/>
          </a:xfrm>
          <a:prstGeom prst="rect">
            <a:avLst/>
          </a:prstGeom>
          <a:noFill/>
        </p:spPr>
        <p:txBody>
          <a:bodyPr wrap="square" rtlCol="0">
            <a:spAutoFit/>
          </a:bodyPr>
          <a:lstStyle/>
          <a:p>
            <a:r>
              <a:rPr lang="en-US" dirty="0"/>
              <a:t>Hidden</a:t>
            </a:r>
            <a:endParaRPr lang="en-IN" dirty="0"/>
          </a:p>
        </p:txBody>
      </p:sp>
      <p:sp>
        <p:nvSpPr>
          <p:cNvPr id="11" name="TextBox 10">
            <a:extLst>
              <a:ext uri="{FF2B5EF4-FFF2-40B4-BE49-F238E27FC236}">
                <a16:creationId xmlns:a16="http://schemas.microsoft.com/office/drawing/2014/main" id="{66FDD531-EC4C-4348-E75B-3D4FF5E444F3}"/>
              </a:ext>
            </a:extLst>
          </p:cNvPr>
          <p:cNvSpPr txBox="1"/>
          <p:nvPr/>
        </p:nvSpPr>
        <p:spPr>
          <a:xfrm>
            <a:off x="1838036" y="5966567"/>
            <a:ext cx="674255" cy="369332"/>
          </a:xfrm>
          <a:prstGeom prst="rect">
            <a:avLst/>
          </a:prstGeom>
          <a:noFill/>
        </p:spPr>
        <p:txBody>
          <a:bodyPr wrap="square" rtlCol="0">
            <a:spAutoFit/>
          </a:bodyPr>
          <a:lstStyle/>
          <a:p>
            <a:r>
              <a:rPr lang="en-US" dirty="0"/>
              <a:t>input</a:t>
            </a:r>
            <a:endParaRPr lang="en-IN" dirty="0"/>
          </a:p>
        </p:txBody>
      </p:sp>
      <p:sp>
        <p:nvSpPr>
          <p:cNvPr id="14" name="Oval 13">
            <a:extLst>
              <a:ext uri="{FF2B5EF4-FFF2-40B4-BE49-F238E27FC236}">
                <a16:creationId xmlns:a16="http://schemas.microsoft.com/office/drawing/2014/main" id="{5B463F04-6FB5-352A-B637-8098A79E74C7}"/>
              </a:ext>
            </a:extLst>
          </p:cNvPr>
          <p:cNvSpPr/>
          <p:nvPr/>
        </p:nvSpPr>
        <p:spPr>
          <a:xfrm>
            <a:off x="3472873" y="1787236"/>
            <a:ext cx="203200" cy="19396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x</a:t>
            </a:r>
            <a:endParaRPr lang="en-IN" dirty="0"/>
          </a:p>
        </p:txBody>
      </p:sp>
      <p:sp>
        <p:nvSpPr>
          <p:cNvPr id="15" name="Oval 14">
            <a:extLst>
              <a:ext uri="{FF2B5EF4-FFF2-40B4-BE49-F238E27FC236}">
                <a16:creationId xmlns:a16="http://schemas.microsoft.com/office/drawing/2014/main" id="{E577680B-2020-F095-5E7F-9B417F4CB1CF}"/>
              </a:ext>
            </a:extLst>
          </p:cNvPr>
          <p:cNvSpPr/>
          <p:nvPr/>
        </p:nvSpPr>
        <p:spPr>
          <a:xfrm>
            <a:off x="4973783" y="1787237"/>
            <a:ext cx="203200" cy="19396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t>
            </a:r>
            <a:endParaRPr lang="en-IN" dirty="0"/>
          </a:p>
        </p:txBody>
      </p:sp>
      <p:cxnSp>
        <p:nvCxnSpPr>
          <p:cNvPr id="17" name="Straight Connector 16">
            <a:extLst>
              <a:ext uri="{FF2B5EF4-FFF2-40B4-BE49-F238E27FC236}">
                <a16:creationId xmlns:a16="http://schemas.microsoft.com/office/drawing/2014/main" id="{0C30C89A-635A-AEA0-26A4-460D80D2031C}"/>
              </a:ext>
            </a:extLst>
          </p:cNvPr>
          <p:cNvCxnSpPr>
            <a:stCxn id="7" idx="6"/>
            <a:endCxn id="14" idx="2"/>
          </p:cNvCxnSpPr>
          <p:nvPr/>
        </p:nvCxnSpPr>
        <p:spPr>
          <a:xfrm flipV="1">
            <a:off x="2165929" y="1884218"/>
            <a:ext cx="1306944"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C5574F1B-6B16-F99B-1A06-6094224D808C}"/>
              </a:ext>
            </a:extLst>
          </p:cNvPr>
          <p:cNvCxnSpPr>
            <a:stCxn id="14" idx="6"/>
            <a:endCxn id="15" idx="2"/>
          </p:cNvCxnSpPr>
          <p:nvPr/>
        </p:nvCxnSpPr>
        <p:spPr>
          <a:xfrm>
            <a:off x="3676073" y="1884218"/>
            <a:ext cx="1297710"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8213AB61-3A13-D01E-527B-256FA6EA8450}"/>
              </a:ext>
            </a:extLst>
          </p:cNvPr>
          <p:cNvCxnSpPr>
            <a:stCxn id="15" idx="6"/>
            <a:endCxn id="4" idx="2"/>
          </p:cNvCxnSpPr>
          <p:nvPr/>
        </p:nvCxnSpPr>
        <p:spPr>
          <a:xfrm>
            <a:off x="5176983" y="1884219"/>
            <a:ext cx="4987634" cy="0"/>
          </a:xfrm>
          <a:prstGeom prst="line">
            <a:avLst/>
          </a:prstGeom>
        </p:spPr>
        <p:style>
          <a:lnRef idx="3">
            <a:schemeClr val="accent1"/>
          </a:lnRef>
          <a:fillRef idx="0">
            <a:schemeClr val="accent1"/>
          </a:fillRef>
          <a:effectRef idx="2">
            <a:schemeClr val="accent1"/>
          </a:effectRef>
          <a:fontRef idx="minor">
            <a:schemeClr val="tx1"/>
          </a:fontRef>
        </p:style>
      </p:cxnSp>
      <p:sp>
        <p:nvSpPr>
          <p:cNvPr id="31" name="Oval 30">
            <a:extLst>
              <a:ext uri="{FF2B5EF4-FFF2-40B4-BE49-F238E27FC236}">
                <a16:creationId xmlns:a16="http://schemas.microsoft.com/office/drawing/2014/main" id="{C986FF5E-6DCB-E79D-188D-7C9AED4299E8}"/>
              </a:ext>
            </a:extLst>
          </p:cNvPr>
          <p:cNvSpPr/>
          <p:nvPr/>
        </p:nvSpPr>
        <p:spPr>
          <a:xfrm>
            <a:off x="4973783" y="3172688"/>
            <a:ext cx="203200" cy="19396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x</a:t>
            </a:r>
            <a:endParaRPr lang="en-IN" dirty="0"/>
          </a:p>
        </p:txBody>
      </p:sp>
      <p:sp>
        <p:nvSpPr>
          <p:cNvPr id="32" name="Oval 31">
            <a:extLst>
              <a:ext uri="{FF2B5EF4-FFF2-40B4-BE49-F238E27FC236}">
                <a16:creationId xmlns:a16="http://schemas.microsoft.com/office/drawing/2014/main" id="{7CA036F2-45CB-738B-3BAB-30109911FB5B}"/>
              </a:ext>
            </a:extLst>
          </p:cNvPr>
          <p:cNvSpPr/>
          <p:nvPr/>
        </p:nvSpPr>
        <p:spPr>
          <a:xfrm>
            <a:off x="7169728" y="3172687"/>
            <a:ext cx="203200" cy="19396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x</a:t>
            </a:r>
            <a:endParaRPr lang="en-IN" dirty="0"/>
          </a:p>
        </p:txBody>
      </p:sp>
      <p:cxnSp>
        <p:nvCxnSpPr>
          <p:cNvPr id="34" name="Straight Arrow Connector 33">
            <a:extLst>
              <a:ext uri="{FF2B5EF4-FFF2-40B4-BE49-F238E27FC236}">
                <a16:creationId xmlns:a16="http://schemas.microsoft.com/office/drawing/2014/main" id="{2B81F460-1114-EA09-9BB7-FA29F769F67F}"/>
              </a:ext>
            </a:extLst>
          </p:cNvPr>
          <p:cNvCxnSpPr>
            <a:stCxn id="31" idx="0"/>
            <a:endCxn id="15" idx="4"/>
          </p:cNvCxnSpPr>
          <p:nvPr/>
        </p:nvCxnSpPr>
        <p:spPr>
          <a:xfrm flipV="1">
            <a:off x="5075383" y="1981200"/>
            <a:ext cx="0" cy="11914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7AA87226-EBAD-5E87-93DA-A29CCE8BFC65}"/>
                  </a:ext>
                </a:extLst>
              </p:cNvPr>
              <p:cNvSpPr/>
              <p:nvPr/>
            </p:nvSpPr>
            <p:spPr>
              <a:xfrm>
                <a:off x="3380509" y="4322617"/>
                <a:ext cx="314036" cy="27709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IN" i="0" smtClean="0">
                          <a:solidFill>
                            <a:srgbClr val="002060"/>
                          </a:solidFill>
                          <a:latin typeface="Cambria Math" panose="02040503050406030204" pitchFamily="18" charset="0"/>
                          <a:ea typeface="Cambria Math" panose="02040503050406030204" pitchFamily="18" charset="0"/>
                        </a:rPr>
                        <m:t>σ</m:t>
                      </m:r>
                    </m:oMath>
                  </m:oMathPara>
                </a14:m>
                <a:endParaRPr lang="en-IN" dirty="0">
                  <a:solidFill>
                    <a:srgbClr val="002060"/>
                  </a:solidFill>
                </a:endParaRPr>
              </a:p>
            </p:txBody>
          </p:sp>
        </mc:Choice>
        <mc:Fallback xmlns="">
          <p:sp>
            <p:nvSpPr>
              <p:cNvPr id="36" name="Rectangle 35">
                <a:extLst>
                  <a:ext uri="{FF2B5EF4-FFF2-40B4-BE49-F238E27FC236}">
                    <a16:creationId xmlns:a16="http://schemas.microsoft.com/office/drawing/2014/main" id="{7AA87226-EBAD-5E87-93DA-A29CCE8BFC65}"/>
                  </a:ext>
                </a:extLst>
              </p:cNvPr>
              <p:cNvSpPr>
                <a:spLocks noRot="1" noChangeAspect="1" noMove="1" noResize="1" noEditPoints="1" noAdjustHandles="1" noChangeArrowheads="1" noChangeShapeType="1" noTextEdit="1"/>
              </p:cNvSpPr>
              <p:nvPr/>
            </p:nvSpPr>
            <p:spPr>
              <a:xfrm>
                <a:off x="3380509" y="4322617"/>
                <a:ext cx="314036" cy="277091"/>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443F485D-A0AC-A69D-27A0-640B05964D33}"/>
                  </a:ext>
                </a:extLst>
              </p:cNvPr>
              <p:cNvSpPr/>
              <p:nvPr/>
            </p:nvSpPr>
            <p:spPr>
              <a:xfrm>
                <a:off x="3964709" y="4322617"/>
                <a:ext cx="314036" cy="27709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IN" i="0" smtClean="0">
                          <a:solidFill>
                            <a:srgbClr val="002060"/>
                          </a:solidFill>
                          <a:latin typeface="Cambria Math" panose="02040503050406030204" pitchFamily="18" charset="0"/>
                          <a:ea typeface="Cambria Math" panose="02040503050406030204" pitchFamily="18" charset="0"/>
                        </a:rPr>
                        <m:t>σ</m:t>
                      </m:r>
                    </m:oMath>
                  </m:oMathPara>
                </a14:m>
                <a:endParaRPr lang="en-IN" dirty="0">
                  <a:solidFill>
                    <a:srgbClr val="002060"/>
                  </a:solidFill>
                </a:endParaRPr>
              </a:p>
            </p:txBody>
          </p:sp>
        </mc:Choice>
        <mc:Fallback xmlns="">
          <p:sp>
            <p:nvSpPr>
              <p:cNvPr id="37" name="Rectangle 36">
                <a:extLst>
                  <a:ext uri="{FF2B5EF4-FFF2-40B4-BE49-F238E27FC236}">
                    <a16:creationId xmlns:a16="http://schemas.microsoft.com/office/drawing/2014/main" id="{443F485D-A0AC-A69D-27A0-640B05964D33}"/>
                  </a:ext>
                </a:extLst>
              </p:cNvPr>
              <p:cNvSpPr>
                <a:spLocks noRot="1" noChangeAspect="1" noMove="1" noResize="1" noEditPoints="1" noAdjustHandles="1" noChangeArrowheads="1" noChangeShapeType="1" noTextEdit="1"/>
              </p:cNvSpPr>
              <p:nvPr/>
            </p:nvSpPr>
            <p:spPr>
              <a:xfrm>
                <a:off x="3964709" y="4322617"/>
                <a:ext cx="314036" cy="277091"/>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FBC348FE-665F-F660-C50F-7B0C6B7C14B4}"/>
                  </a:ext>
                </a:extLst>
              </p:cNvPr>
              <p:cNvSpPr/>
              <p:nvPr/>
            </p:nvSpPr>
            <p:spPr>
              <a:xfrm>
                <a:off x="6609773" y="4322616"/>
                <a:ext cx="314036" cy="27709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IN" i="0" smtClean="0">
                          <a:solidFill>
                            <a:srgbClr val="002060"/>
                          </a:solidFill>
                          <a:latin typeface="Cambria Math" panose="02040503050406030204" pitchFamily="18" charset="0"/>
                          <a:ea typeface="Cambria Math" panose="02040503050406030204" pitchFamily="18" charset="0"/>
                        </a:rPr>
                        <m:t>σ</m:t>
                      </m:r>
                    </m:oMath>
                  </m:oMathPara>
                </a14:m>
                <a:endParaRPr lang="en-IN" dirty="0">
                  <a:solidFill>
                    <a:srgbClr val="002060"/>
                  </a:solidFill>
                </a:endParaRPr>
              </a:p>
            </p:txBody>
          </p:sp>
        </mc:Choice>
        <mc:Fallback xmlns="">
          <p:sp>
            <p:nvSpPr>
              <p:cNvPr id="38" name="Rectangle 37">
                <a:extLst>
                  <a:ext uri="{FF2B5EF4-FFF2-40B4-BE49-F238E27FC236}">
                    <a16:creationId xmlns:a16="http://schemas.microsoft.com/office/drawing/2014/main" id="{FBC348FE-665F-F660-C50F-7B0C6B7C14B4}"/>
                  </a:ext>
                </a:extLst>
              </p:cNvPr>
              <p:cNvSpPr>
                <a:spLocks noRot="1" noChangeAspect="1" noMove="1" noResize="1" noEditPoints="1" noAdjustHandles="1" noChangeArrowheads="1" noChangeShapeType="1" noTextEdit="1"/>
              </p:cNvSpPr>
              <p:nvPr/>
            </p:nvSpPr>
            <p:spPr>
              <a:xfrm>
                <a:off x="6609773" y="4322616"/>
                <a:ext cx="314036" cy="277091"/>
              </a:xfrm>
              <a:prstGeom prst="rect">
                <a:avLst/>
              </a:prstGeom>
              <a:blipFill>
                <a:blip r:embed="rId10"/>
                <a:stretch>
                  <a:fillRect/>
                </a:stretch>
              </a:blipFill>
            </p:spPr>
            <p:txBody>
              <a:bodyPr/>
              <a:lstStyle/>
              <a:p>
                <a:r>
                  <a:rPr lang="en-IN">
                    <a:noFill/>
                  </a:rPr>
                  <a:t> </a:t>
                </a:r>
              </a:p>
            </p:txBody>
          </p:sp>
        </mc:Fallback>
      </mc:AlternateContent>
      <p:cxnSp>
        <p:nvCxnSpPr>
          <p:cNvPr id="42" name="Connector: Elbow 41">
            <a:extLst>
              <a:ext uri="{FF2B5EF4-FFF2-40B4-BE49-F238E27FC236}">
                <a16:creationId xmlns:a16="http://schemas.microsoft.com/office/drawing/2014/main" id="{9320B800-6D70-84CF-EF35-52031D8DCCCF}"/>
              </a:ext>
            </a:extLst>
          </p:cNvPr>
          <p:cNvCxnSpPr>
            <a:stCxn id="8" idx="6"/>
            <a:endCxn id="38" idx="2"/>
          </p:cNvCxnSpPr>
          <p:nvPr/>
        </p:nvCxnSpPr>
        <p:spPr>
          <a:xfrm flipV="1">
            <a:off x="2165929" y="4599707"/>
            <a:ext cx="4600862" cy="517238"/>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Connector: Elbow 43">
            <a:extLst>
              <a:ext uri="{FF2B5EF4-FFF2-40B4-BE49-F238E27FC236}">
                <a16:creationId xmlns:a16="http://schemas.microsoft.com/office/drawing/2014/main" id="{A474E364-FF19-FF3E-2DB0-4BE7947F7B2B}"/>
              </a:ext>
            </a:extLst>
          </p:cNvPr>
          <p:cNvCxnSpPr>
            <a:stCxn id="38" idx="0"/>
            <a:endCxn id="32" idx="2"/>
          </p:cNvCxnSpPr>
          <p:nvPr/>
        </p:nvCxnSpPr>
        <p:spPr>
          <a:xfrm rot="5400000" flipH="1" flipV="1">
            <a:off x="6441786" y="3594675"/>
            <a:ext cx="1052947" cy="402937"/>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Connector: Elbow 45">
            <a:extLst>
              <a:ext uri="{FF2B5EF4-FFF2-40B4-BE49-F238E27FC236}">
                <a16:creationId xmlns:a16="http://schemas.microsoft.com/office/drawing/2014/main" id="{6B887580-4788-8D21-193C-8E259E69D427}"/>
              </a:ext>
            </a:extLst>
          </p:cNvPr>
          <p:cNvCxnSpPr>
            <a:stCxn id="37" idx="0"/>
            <a:endCxn id="31" idx="2"/>
          </p:cNvCxnSpPr>
          <p:nvPr/>
        </p:nvCxnSpPr>
        <p:spPr>
          <a:xfrm rot="5400000" flipH="1" flipV="1">
            <a:off x="4021282" y="3370116"/>
            <a:ext cx="1052947" cy="852056"/>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47" name="Rectangle 46">
            <a:extLst>
              <a:ext uri="{FF2B5EF4-FFF2-40B4-BE49-F238E27FC236}">
                <a16:creationId xmlns:a16="http://schemas.microsoft.com/office/drawing/2014/main" id="{17DAC026-684E-51C3-5BDF-FBD3102D5A43}"/>
              </a:ext>
            </a:extLst>
          </p:cNvPr>
          <p:cNvSpPr/>
          <p:nvPr/>
        </p:nvSpPr>
        <p:spPr>
          <a:xfrm>
            <a:off x="4751534" y="4285740"/>
            <a:ext cx="647697" cy="32326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Tanh</a:t>
            </a:r>
            <a:endParaRPr lang="en-IN" dirty="0"/>
          </a:p>
        </p:txBody>
      </p:sp>
      <p:cxnSp>
        <p:nvCxnSpPr>
          <p:cNvPr id="49" name="Straight Arrow Connector 48">
            <a:extLst>
              <a:ext uri="{FF2B5EF4-FFF2-40B4-BE49-F238E27FC236}">
                <a16:creationId xmlns:a16="http://schemas.microsoft.com/office/drawing/2014/main" id="{6FA302BE-DA14-E1A2-0019-7F38F95CD7B4}"/>
              </a:ext>
            </a:extLst>
          </p:cNvPr>
          <p:cNvCxnSpPr>
            <a:stCxn id="47" idx="0"/>
            <a:endCxn id="31" idx="4"/>
          </p:cNvCxnSpPr>
          <p:nvPr/>
        </p:nvCxnSpPr>
        <p:spPr>
          <a:xfrm flipV="1">
            <a:off x="5075383" y="3366651"/>
            <a:ext cx="0" cy="9190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Straight Arrow Connector 50">
            <a:extLst>
              <a:ext uri="{FF2B5EF4-FFF2-40B4-BE49-F238E27FC236}">
                <a16:creationId xmlns:a16="http://schemas.microsoft.com/office/drawing/2014/main" id="{1BDF7C1D-17A5-8003-5F1D-07D3910911DC}"/>
              </a:ext>
            </a:extLst>
          </p:cNvPr>
          <p:cNvCxnSpPr>
            <a:endCxn id="47" idx="2"/>
          </p:cNvCxnSpPr>
          <p:nvPr/>
        </p:nvCxnSpPr>
        <p:spPr>
          <a:xfrm flipV="1">
            <a:off x="5075382" y="4609006"/>
            <a:ext cx="1" cy="5079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3" name="Straight Arrow Connector 52">
            <a:extLst>
              <a:ext uri="{FF2B5EF4-FFF2-40B4-BE49-F238E27FC236}">
                <a16:creationId xmlns:a16="http://schemas.microsoft.com/office/drawing/2014/main" id="{679E08BF-706A-F722-47CD-5B3AB75C9C91}"/>
              </a:ext>
            </a:extLst>
          </p:cNvPr>
          <p:cNvCxnSpPr>
            <a:endCxn id="37" idx="2"/>
          </p:cNvCxnSpPr>
          <p:nvPr/>
        </p:nvCxnSpPr>
        <p:spPr>
          <a:xfrm flipV="1">
            <a:off x="4121727" y="4599708"/>
            <a:ext cx="0" cy="5172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5" name="Straight Arrow Connector 54">
            <a:extLst>
              <a:ext uri="{FF2B5EF4-FFF2-40B4-BE49-F238E27FC236}">
                <a16:creationId xmlns:a16="http://schemas.microsoft.com/office/drawing/2014/main" id="{A5E90CD6-63B2-CF57-BC34-31375A058595}"/>
              </a:ext>
            </a:extLst>
          </p:cNvPr>
          <p:cNvCxnSpPr>
            <a:endCxn id="36" idx="2"/>
          </p:cNvCxnSpPr>
          <p:nvPr/>
        </p:nvCxnSpPr>
        <p:spPr>
          <a:xfrm flipV="1">
            <a:off x="3537527" y="4599708"/>
            <a:ext cx="0" cy="5172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7" name="Straight Arrow Connector 56">
            <a:extLst>
              <a:ext uri="{FF2B5EF4-FFF2-40B4-BE49-F238E27FC236}">
                <a16:creationId xmlns:a16="http://schemas.microsoft.com/office/drawing/2014/main" id="{AB3E7E09-1ED3-8F58-4B62-E8C9E0E76D3A}"/>
              </a:ext>
            </a:extLst>
          </p:cNvPr>
          <p:cNvCxnSpPr>
            <a:stCxn id="36" idx="0"/>
            <a:endCxn id="14" idx="4"/>
          </p:cNvCxnSpPr>
          <p:nvPr/>
        </p:nvCxnSpPr>
        <p:spPr>
          <a:xfrm flipV="1">
            <a:off x="3537527" y="1981199"/>
            <a:ext cx="36946" cy="23414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9" name="Rectangle 58">
            <a:extLst>
              <a:ext uri="{FF2B5EF4-FFF2-40B4-BE49-F238E27FC236}">
                <a16:creationId xmlns:a16="http://schemas.microsoft.com/office/drawing/2014/main" id="{14D0A1F4-8DA6-EE28-E7A0-51D3AB6393D7}"/>
              </a:ext>
            </a:extLst>
          </p:cNvPr>
          <p:cNvSpPr/>
          <p:nvPr/>
        </p:nvSpPr>
        <p:spPr>
          <a:xfrm>
            <a:off x="6945746" y="2475355"/>
            <a:ext cx="647697" cy="32326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Tanh</a:t>
            </a:r>
            <a:endParaRPr lang="en-IN" dirty="0"/>
          </a:p>
        </p:txBody>
      </p:sp>
      <p:cxnSp>
        <p:nvCxnSpPr>
          <p:cNvPr id="61" name="Straight Arrow Connector 60">
            <a:extLst>
              <a:ext uri="{FF2B5EF4-FFF2-40B4-BE49-F238E27FC236}">
                <a16:creationId xmlns:a16="http://schemas.microsoft.com/office/drawing/2014/main" id="{7A8381D7-A55B-ECD6-C996-7C779282132B}"/>
              </a:ext>
            </a:extLst>
          </p:cNvPr>
          <p:cNvCxnSpPr>
            <a:endCxn id="59" idx="0"/>
          </p:cNvCxnSpPr>
          <p:nvPr/>
        </p:nvCxnSpPr>
        <p:spPr>
          <a:xfrm>
            <a:off x="7269594" y="1884218"/>
            <a:ext cx="1" cy="5911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3" name="Connector: Elbow 62">
            <a:extLst>
              <a:ext uri="{FF2B5EF4-FFF2-40B4-BE49-F238E27FC236}">
                <a16:creationId xmlns:a16="http://schemas.microsoft.com/office/drawing/2014/main" id="{861C7F66-880D-313C-E0B6-4C08A69A39AA}"/>
              </a:ext>
            </a:extLst>
          </p:cNvPr>
          <p:cNvCxnSpPr>
            <a:stCxn id="59" idx="2"/>
            <a:endCxn id="32" idx="0"/>
          </p:cNvCxnSpPr>
          <p:nvPr/>
        </p:nvCxnSpPr>
        <p:spPr>
          <a:xfrm rot="16200000" flipH="1">
            <a:off x="7083428" y="2984787"/>
            <a:ext cx="374066" cy="173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Straight Connector 67">
            <a:extLst>
              <a:ext uri="{FF2B5EF4-FFF2-40B4-BE49-F238E27FC236}">
                <a16:creationId xmlns:a16="http://schemas.microsoft.com/office/drawing/2014/main" id="{2E32AC5A-72A5-F5AF-187F-67CF6CFE4D6A}"/>
              </a:ext>
            </a:extLst>
          </p:cNvPr>
          <p:cNvCxnSpPr>
            <a:stCxn id="6" idx="0"/>
          </p:cNvCxnSpPr>
          <p:nvPr/>
        </p:nvCxnSpPr>
        <p:spPr>
          <a:xfrm flipH="1" flipV="1">
            <a:off x="2844800" y="5116945"/>
            <a:ext cx="4619" cy="729673"/>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Connector: Elbow 69">
            <a:extLst>
              <a:ext uri="{FF2B5EF4-FFF2-40B4-BE49-F238E27FC236}">
                <a16:creationId xmlns:a16="http://schemas.microsoft.com/office/drawing/2014/main" id="{DA787C17-30D6-5DD9-B294-38BEBDB1E41D}"/>
              </a:ext>
            </a:extLst>
          </p:cNvPr>
          <p:cNvCxnSpPr>
            <a:stCxn id="32" idx="4"/>
            <a:endCxn id="3" idx="4"/>
          </p:cNvCxnSpPr>
          <p:nvPr/>
        </p:nvCxnSpPr>
        <p:spPr>
          <a:xfrm rot="5400000" flipH="1" flipV="1">
            <a:off x="7053121" y="1188025"/>
            <a:ext cx="2396832" cy="1960418"/>
          </a:xfrm>
          <a:prstGeom prst="bentConnector3">
            <a:avLst>
              <a:gd name="adj1" fmla="val -953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2" name="Connector: Elbow 71">
            <a:extLst>
              <a:ext uri="{FF2B5EF4-FFF2-40B4-BE49-F238E27FC236}">
                <a16:creationId xmlns:a16="http://schemas.microsoft.com/office/drawing/2014/main" id="{FD9505F8-2B5E-D5DC-CBF4-DEF8D5403EAC}"/>
              </a:ext>
            </a:extLst>
          </p:cNvPr>
          <p:cNvCxnSpPr>
            <a:cxnSpLocks/>
            <a:stCxn id="32" idx="4"/>
            <a:endCxn id="5" idx="2"/>
          </p:cNvCxnSpPr>
          <p:nvPr/>
        </p:nvCxnSpPr>
        <p:spPr>
          <a:xfrm rot="16200000" flipH="1">
            <a:off x="7842825" y="2795152"/>
            <a:ext cx="1750295" cy="2893289"/>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75" name="TextBox 74">
            <a:extLst>
              <a:ext uri="{FF2B5EF4-FFF2-40B4-BE49-F238E27FC236}">
                <a16:creationId xmlns:a16="http://schemas.microsoft.com/office/drawing/2014/main" id="{E6CF95E0-82FE-827E-8763-2E1DA8A5DD5D}"/>
              </a:ext>
            </a:extLst>
          </p:cNvPr>
          <p:cNvSpPr txBox="1"/>
          <p:nvPr/>
        </p:nvSpPr>
        <p:spPr>
          <a:xfrm>
            <a:off x="4751534" y="540395"/>
            <a:ext cx="2417620" cy="369332"/>
          </a:xfrm>
          <a:prstGeom prst="rect">
            <a:avLst/>
          </a:prstGeom>
          <a:noFill/>
        </p:spPr>
        <p:txBody>
          <a:bodyPr wrap="square" rtlCol="0">
            <a:spAutoFit/>
          </a:bodyPr>
          <a:lstStyle/>
          <a:p>
            <a:r>
              <a:rPr lang="en-US" dirty="0"/>
              <a:t>Structure of a LSTM cell</a:t>
            </a:r>
            <a:endParaRPr lang="en-IN" dirty="0"/>
          </a:p>
        </p:txBody>
      </p:sp>
      <p:sp>
        <p:nvSpPr>
          <p:cNvPr id="12" name="Rectangle 11">
            <a:extLst>
              <a:ext uri="{FF2B5EF4-FFF2-40B4-BE49-F238E27FC236}">
                <a16:creationId xmlns:a16="http://schemas.microsoft.com/office/drawing/2014/main" id="{06F9A0E9-9D72-2BD2-6E58-D4D34B89DFF0}"/>
              </a:ext>
            </a:extLst>
          </p:cNvPr>
          <p:cNvSpPr/>
          <p:nvPr/>
        </p:nvSpPr>
        <p:spPr>
          <a:xfrm>
            <a:off x="1007706" y="4867188"/>
            <a:ext cx="9942001" cy="4528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E5DF2C05-8AE7-4A6A-5DA3-266A9B37FA83}"/>
              </a:ext>
            </a:extLst>
          </p:cNvPr>
          <p:cNvCxnSpPr>
            <a:cxnSpLocks/>
            <a:stCxn id="12" idx="1"/>
          </p:cNvCxnSpPr>
          <p:nvPr/>
        </p:nvCxnSpPr>
        <p:spPr>
          <a:xfrm flipH="1">
            <a:off x="569167" y="5093605"/>
            <a:ext cx="438539" cy="656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5FBD8D7-683A-C571-4BDB-FEBF9FF4DC49}"/>
              </a:ext>
            </a:extLst>
          </p:cNvPr>
          <p:cNvSpPr txBox="1"/>
          <p:nvPr/>
        </p:nvSpPr>
        <p:spPr>
          <a:xfrm>
            <a:off x="0" y="5707699"/>
            <a:ext cx="1416840" cy="523220"/>
          </a:xfrm>
          <a:prstGeom prst="rect">
            <a:avLst/>
          </a:prstGeom>
          <a:noFill/>
        </p:spPr>
        <p:txBody>
          <a:bodyPr wrap="square" rtlCol="0">
            <a:spAutoFit/>
          </a:bodyPr>
          <a:lstStyle/>
          <a:p>
            <a:r>
              <a:rPr lang="en-IN" sz="1400" dirty="0"/>
              <a:t>Short term memory transfer</a:t>
            </a:r>
          </a:p>
        </p:txBody>
      </p:sp>
      <p:sp>
        <p:nvSpPr>
          <p:cNvPr id="45" name="Rectangle 44">
            <a:extLst>
              <a:ext uri="{FF2B5EF4-FFF2-40B4-BE49-F238E27FC236}">
                <a16:creationId xmlns:a16="http://schemas.microsoft.com/office/drawing/2014/main" id="{F2D13F7B-2795-6818-E93A-23C28FD0F4B9}"/>
              </a:ext>
            </a:extLst>
          </p:cNvPr>
          <p:cNvSpPr/>
          <p:nvPr/>
        </p:nvSpPr>
        <p:spPr>
          <a:xfrm>
            <a:off x="1069581" y="1632275"/>
            <a:ext cx="9942001" cy="4528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9F5D99F2-799E-3CC5-C540-F6D47C690BFE}"/>
              </a:ext>
            </a:extLst>
          </p:cNvPr>
          <p:cNvCxnSpPr>
            <a:stCxn id="45" idx="1"/>
          </p:cNvCxnSpPr>
          <p:nvPr/>
        </p:nvCxnSpPr>
        <p:spPr>
          <a:xfrm flipH="1" flipV="1">
            <a:off x="788436" y="969818"/>
            <a:ext cx="281145" cy="88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03D3F21-B45C-6436-44AC-5EF9395E5D7E}"/>
              </a:ext>
            </a:extLst>
          </p:cNvPr>
          <p:cNvSpPr txBox="1"/>
          <p:nvPr/>
        </p:nvSpPr>
        <p:spPr>
          <a:xfrm>
            <a:off x="130596" y="488538"/>
            <a:ext cx="1416840" cy="523220"/>
          </a:xfrm>
          <a:prstGeom prst="rect">
            <a:avLst/>
          </a:prstGeom>
          <a:noFill/>
        </p:spPr>
        <p:txBody>
          <a:bodyPr wrap="square" rtlCol="0">
            <a:spAutoFit/>
          </a:bodyPr>
          <a:lstStyle/>
          <a:p>
            <a:r>
              <a:rPr lang="en-IN" sz="1400" dirty="0"/>
              <a:t>Long term memory transfer</a:t>
            </a:r>
          </a:p>
        </p:txBody>
      </p:sp>
    </p:spTree>
    <p:extLst>
      <p:ext uri="{BB962C8B-B14F-4D97-AF65-F5344CB8AC3E}">
        <p14:creationId xmlns:p14="http://schemas.microsoft.com/office/powerpoint/2010/main" val="1973794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73C966-1800-004E-74E6-61CC4B595FFF}"/>
              </a:ext>
            </a:extLst>
          </p:cNvPr>
          <p:cNvSpPr txBox="1"/>
          <p:nvPr/>
        </p:nvSpPr>
        <p:spPr>
          <a:xfrm>
            <a:off x="1110343" y="923731"/>
            <a:ext cx="9927771" cy="3970318"/>
          </a:xfrm>
          <a:prstGeom prst="rect">
            <a:avLst/>
          </a:prstGeom>
          <a:noFill/>
        </p:spPr>
        <p:txBody>
          <a:bodyPr wrap="square" rtlCol="0">
            <a:spAutoFit/>
          </a:bodyPr>
          <a:lstStyle/>
          <a:p>
            <a:pPr marL="285750" indent="-285750" algn="just">
              <a:buFont typeface="Arial" panose="020B0604020202020204" pitchFamily="34" charset="0"/>
              <a:buChar char="•"/>
            </a:pPr>
            <a:r>
              <a:rPr lang="en-IN" dirty="0"/>
              <a:t>Hidden layer consists of forward and backward LSTM which basically means sequence is that there will be one layer in which cells will be outputting to right side and another layer in which cells will be outputting left side. In the previous diagram, only right side outputting layer is shown to make the diagram clear.</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the block diagram, (c0,c1,c2,c3,c4,…) are not different cells, it is same cell at different times.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the diagram of LSTM cell, the sigma represent sigmoid function. While + and x are element wise addition and multiplication. Tanh is standard hyperbolic function.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Further explanation (if needed) can be found in the references.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260647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Single Corner Snipped 2">
            <a:extLst>
              <a:ext uri="{FF2B5EF4-FFF2-40B4-BE49-F238E27FC236}">
                <a16:creationId xmlns:a16="http://schemas.microsoft.com/office/drawing/2014/main" id="{30A6AB7F-E1AC-4B1A-E872-F64EB469EADE}"/>
              </a:ext>
            </a:extLst>
          </p:cNvPr>
          <p:cNvSpPr/>
          <p:nvPr/>
        </p:nvSpPr>
        <p:spPr>
          <a:xfrm>
            <a:off x="1126836" y="1440873"/>
            <a:ext cx="1422400" cy="7112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892913 samples</a:t>
            </a:r>
            <a:endParaRPr lang="en-IN" dirty="0"/>
          </a:p>
        </p:txBody>
      </p:sp>
      <p:cxnSp>
        <p:nvCxnSpPr>
          <p:cNvPr id="5" name="Straight Arrow Connector 4">
            <a:extLst>
              <a:ext uri="{FF2B5EF4-FFF2-40B4-BE49-F238E27FC236}">
                <a16:creationId xmlns:a16="http://schemas.microsoft.com/office/drawing/2014/main" id="{F218ED38-906E-FAAB-9E66-4015E6445564}"/>
              </a:ext>
            </a:extLst>
          </p:cNvPr>
          <p:cNvCxnSpPr>
            <a:stCxn id="3" idx="0"/>
          </p:cNvCxnSpPr>
          <p:nvPr/>
        </p:nvCxnSpPr>
        <p:spPr>
          <a:xfrm>
            <a:off x="2549236" y="1796473"/>
            <a:ext cx="1570182" cy="46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895DF6E2-97C2-DA71-523C-B8CE6C2266AB}"/>
              </a:ext>
            </a:extLst>
          </p:cNvPr>
          <p:cNvSpPr txBox="1"/>
          <p:nvPr/>
        </p:nvSpPr>
        <p:spPr>
          <a:xfrm>
            <a:off x="2761673" y="1570182"/>
            <a:ext cx="1163782" cy="461665"/>
          </a:xfrm>
          <a:prstGeom prst="rect">
            <a:avLst/>
          </a:prstGeom>
          <a:noFill/>
        </p:spPr>
        <p:txBody>
          <a:bodyPr wrap="square" rtlCol="0">
            <a:spAutoFit/>
          </a:bodyPr>
          <a:lstStyle/>
          <a:p>
            <a:r>
              <a:rPr lang="en-US" sz="1200" dirty="0"/>
              <a:t>Positive samples (8640)</a:t>
            </a:r>
            <a:endParaRPr lang="en-IN" sz="1200" dirty="0"/>
          </a:p>
        </p:txBody>
      </p:sp>
      <p:cxnSp>
        <p:nvCxnSpPr>
          <p:cNvPr id="8" name="Connector: Elbow 7">
            <a:extLst>
              <a:ext uri="{FF2B5EF4-FFF2-40B4-BE49-F238E27FC236}">
                <a16:creationId xmlns:a16="http://schemas.microsoft.com/office/drawing/2014/main" id="{4F22592F-8DDA-57FC-05A0-5AC5D4079C7E}"/>
              </a:ext>
            </a:extLst>
          </p:cNvPr>
          <p:cNvCxnSpPr>
            <a:cxnSpLocks/>
            <a:stCxn id="3" idx="1"/>
            <a:endCxn id="11" idx="2"/>
          </p:cNvCxnSpPr>
          <p:nvPr/>
        </p:nvCxnSpPr>
        <p:spPr>
          <a:xfrm rot="16200000" flipH="1">
            <a:off x="3345853" y="644255"/>
            <a:ext cx="614256" cy="362989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1BAF7A15-BC5E-8A04-2A76-A69BEFEB5CB0}"/>
              </a:ext>
            </a:extLst>
          </p:cNvPr>
          <p:cNvSpPr txBox="1"/>
          <p:nvPr/>
        </p:nvSpPr>
        <p:spPr>
          <a:xfrm>
            <a:off x="2350654" y="2540076"/>
            <a:ext cx="1302327" cy="461665"/>
          </a:xfrm>
          <a:prstGeom prst="rect">
            <a:avLst/>
          </a:prstGeom>
          <a:noFill/>
        </p:spPr>
        <p:txBody>
          <a:bodyPr wrap="square" rtlCol="0">
            <a:spAutoFit/>
          </a:bodyPr>
          <a:lstStyle/>
          <a:p>
            <a:r>
              <a:rPr lang="en-US" sz="1200" dirty="0"/>
              <a:t>Negative samples (884273)</a:t>
            </a:r>
            <a:endParaRPr lang="en-IN" sz="1200" dirty="0"/>
          </a:p>
        </p:txBody>
      </p:sp>
      <p:sp>
        <p:nvSpPr>
          <p:cNvPr id="10" name="Rectangle: Rounded Corners 9">
            <a:extLst>
              <a:ext uri="{FF2B5EF4-FFF2-40B4-BE49-F238E27FC236}">
                <a16:creationId xmlns:a16="http://schemas.microsoft.com/office/drawing/2014/main" id="{3023F65E-3CB2-F236-B22C-3805F058A83F}"/>
              </a:ext>
            </a:extLst>
          </p:cNvPr>
          <p:cNvSpPr/>
          <p:nvPr/>
        </p:nvSpPr>
        <p:spPr>
          <a:xfrm>
            <a:off x="4119418" y="1570182"/>
            <a:ext cx="923637" cy="46166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smote</a:t>
            </a:r>
            <a:endParaRPr lang="en-IN" dirty="0">
              <a:ln w="0"/>
              <a:solidFill>
                <a:schemeClr val="tx1"/>
              </a:solidFill>
              <a:effectLst>
                <a:outerShdw blurRad="38100" dist="19050" dir="2700000" algn="tl" rotWithShape="0">
                  <a:schemeClr val="dk1">
                    <a:alpha val="40000"/>
                  </a:schemeClr>
                </a:outerShdw>
              </a:effectLst>
            </a:endParaRPr>
          </a:p>
        </p:txBody>
      </p:sp>
      <p:sp>
        <p:nvSpPr>
          <p:cNvPr id="11" name="Oval 10">
            <a:extLst>
              <a:ext uri="{FF2B5EF4-FFF2-40B4-BE49-F238E27FC236}">
                <a16:creationId xmlns:a16="http://schemas.microsoft.com/office/drawing/2014/main" id="{DD1FD43D-0213-3A22-C1CF-7E4E6AC8641D}"/>
              </a:ext>
            </a:extLst>
          </p:cNvPr>
          <p:cNvSpPr/>
          <p:nvPr/>
        </p:nvSpPr>
        <p:spPr>
          <a:xfrm>
            <a:off x="5467927" y="2586258"/>
            <a:ext cx="369455" cy="3601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a:t>
            </a:r>
            <a:endParaRPr lang="en-IN" sz="2400" dirty="0">
              <a:ln w="0"/>
              <a:solidFill>
                <a:schemeClr val="tx1"/>
              </a:solidFill>
              <a:effectLst>
                <a:outerShdw blurRad="38100" dist="19050" dir="2700000" algn="tl" rotWithShape="0">
                  <a:schemeClr val="dk1">
                    <a:alpha val="40000"/>
                  </a:schemeClr>
                </a:outerShdw>
              </a:effectLst>
            </a:endParaRPr>
          </a:p>
        </p:txBody>
      </p:sp>
      <p:cxnSp>
        <p:nvCxnSpPr>
          <p:cNvPr id="13" name="Connector: Elbow 12">
            <a:extLst>
              <a:ext uri="{FF2B5EF4-FFF2-40B4-BE49-F238E27FC236}">
                <a16:creationId xmlns:a16="http://schemas.microsoft.com/office/drawing/2014/main" id="{5795FEFB-99C1-44E2-BD93-55830C7A6135}"/>
              </a:ext>
            </a:extLst>
          </p:cNvPr>
          <p:cNvCxnSpPr>
            <a:stCxn id="10" idx="3"/>
            <a:endCxn id="11" idx="0"/>
          </p:cNvCxnSpPr>
          <p:nvPr/>
        </p:nvCxnSpPr>
        <p:spPr>
          <a:xfrm>
            <a:off x="5043055" y="1801015"/>
            <a:ext cx="609600" cy="78524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Connector: Elbow 17">
            <a:extLst>
              <a:ext uri="{FF2B5EF4-FFF2-40B4-BE49-F238E27FC236}">
                <a16:creationId xmlns:a16="http://schemas.microsoft.com/office/drawing/2014/main" id="{160FA3A0-49AA-70C9-A33F-AAF7C7EE0F8F}"/>
              </a:ext>
            </a:extLst>
          </p:cNvPr>
          <p:cNvCxnSpPr>
            <a:cxnSpLocks/>
          </p:cNvCxnSpPr>
          <p:nvPr/>
        </p:nvCxnSpPr>
        <p:spPr>
          <a:xfrm>
            <a:off x="5652655" y="2946401"/>
            <a:ext cx="2327566" cy="600362"/>
          </a:xfrm>
          <a:prstGeom prst="bentConnector3">
            <a:avLst>
              <a:gd name="adj1" fmla="val 794"/>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CB0AF97F-325C-8A69-01C0-9DAB1C9506B8}"/>
              </a:ext>
            </a:extLst>
          </p:cNvPr>
          <p:cNvSpPr txBox="1"/>
          <p:nvPr/>
        </p:nvSpPr>
        <p:spPr>
          <a:xfrm>
            <a:off x="5837382" y="3315931"/>
            <a:ext cx="1505527" cy="461665"/>
          </a:xfrm>
          <a:prstGeom prst="rect">
            <a:avLst/>
          </a:prstGeom>
          <a:noFill/>
        </p:spPr>
        <p:txBody>
          <a:bodyPr wrap="square" rtlCol="0">
            <a:spAutoFit/>
          </a:bodyPr>
          <a:lstStyle/>
          <a:p>
            <a:r>
              <a:rPr lang="en-US" sz="1200" dirty="0"/>
              <a:t>Balanced Dataset (1768546 samples)</a:t>
            </a:r>
            <a:endParaRPr lang="en-IN" sz="1200" dirty="0"/>
          </a:p>
        </p:txBody>
      </p:sp>
      <p:sp>
        <p:nvSpPr>
          <p:cNvPr id="22" name="Rectangle 21">
            <a:extLst>
              <a:ext uri="{FF2B5EF4-FFF2-40B4-BE49-F238E27FC236}">
                <a16:creationId xmlns:a16="http://schemas.microsoft.com/office/drawing/2014/main" id="{BBC54FAF-E522-B600-6223-249D86D198DC}"/>
              </a:ext>
            </a:extLst>
          </p:cNvPr>
          <p:cNvSpPr/>
          <p:nvPr/>
        </p:nvSpPr>
        <p:spPr>
          <a:xfrm>
            <a:off x="7980221" y="3315931"/>
            <a:ext cx="665015" cy="526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a:t>
            </a:r>
            <a:endParaRPr lang="en-IN" dirty="0"/>
          </a:p>
        </p:txBody>
      </p:sp>
      <p:cxnSp>
        <p:nvCxnSpPr>
          <p:cNvPr id="24" name="Connector: Elbow 23">
            <a:extLst>
              <a:ext uri="{FF2B5EF4-FFF2-40B4-BE49-F238E27FC236}">
                <a16:creationId xmlns:a16="http://schemas.microsoft.com/office/drawing/2014/main" id="{671D8D70-1515-21BD-2E69-762E32D7F644}"/>
              </a:ext>
            </a:extLst>
          </p:cNvPr>
          <p:cNvCxnSpPr>
            <a:cxnSpLocks/>
            <a:stCxn id="22" idx="3"/>
            <a:endCxn id="31" idx="0"/>
          </p:cNvCxnSpPr>
          <p:nvPr/>
        </p:nvCxnSpPr>
        <p:spPr>
          <a:xfrm flipV="1">
            <a:off x="8645236" y="2714298"/>
            <a:ext cx="2392218" cy="864831"/>
          </a:xfrm>
          <a:prstGeom prst="bentConnector4">
            <a:avLst>
              <a:gd name="adj1" fmla="val 37452"/>
              <a:gd name="adj2" fmla="val 12643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nector: Elbow 26">
            <a:extLst>
              <a:ext uri="{FF2B5EF4-FFF2-40B4-BE49-F238E27FC236}">
                <a16:creationId xmlns:a16="http://schemas.microsoft.com/office/drawing/2014/main" id="{C8DF6171-62CF-4C89-9BF6-D4FF1C3EE9B9}"/>
              </a:ext>
            </a:extLst>
          </p:cNvPr>
          <p:cNvCxnSpPr>
            <a:stCxn id="22" idx="3"/>
          </p:cNvCxnSpPr>
          <p:nvPr/>
        </p:nvCxnSpPr>
        <p:spPr>
          <a:xfrm>
            <a:off x="8645236" y="3579129"/>
            <a:ext cx="1505527" cy="877531"/>
          </a:xfrm>
          <a:prstGeom prst="bentConnector3">
            <a:avLst>
              <a:gd name="adj1" fmla="val 2730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Connector: Elbow 29">
            <a:extLst>
              <a:ext uri="{FF2B5EF4-FFF2-40B4-BE49-F238E27FC236}">
                <a16:creationId xmlns:a16="http://schemas.microsoft.com/office/drawing/2014/main" id="{3C581830-DAF4-F70B-3ADE-F83B3563C95C}"/>
              </a:ext>
            </a:extLst>
          </p:cNvPr>
          <p:cNvCxnSpPr>
            <a:cxnSpLocks/>
            <a:stCxn id="22" idx="3"/>
            <a:endCxn id="31" idx="2"/>
          </p:cNvCxnSpPr>
          <p:nvPr/>
        </p:nvCxnSpPr>
        <p:spPr>
          <a:xfrm flipV="1">
            <a:off x="8645236" y="3429000"/>
            <a:ext cx="2392218" cy="150129"/>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31" name="Rectangle 30">
            <a:extLst>
              <a:ext uri="{FF2B5EF4-FFF2-40B4-BE49-F238E27FC236}">
                <a16:creationId xmlns:a16="http://schemas.microsoft.com/office/drawing/2014/main" id="{13362501-10DF-16F5-9BF5-12A5EDC7CC78}"/>
              </a:ext>
            </a:extLst>
          </p:cNvPr>
          <p:cNvSpPr/>
          <p:nvPr/>
        </p:nvSpPr>
        <p:spPr>
          <a:xfrm>
            <a:off x="10437091" y="2714298"/>
            <a:ext cx="1200726" cy="714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model</a:t>
            </a:r>
            <a:endParaRPr lang="en-IN" dirty="0"/>
          </a:p>
        </p:txBody>
      </p:sp>
      <p:sp>
        <p:nvSpPr>
          <p:cNvPr id="34" name="TextBox 33">
            <a:extLst>
              <a:ext uri="{FF2B5EF4-FFF2-40B4-BE49-F238E27FC236}">
                <a16:creationId xmlns:a16="http://schemas.microsoft.com/office/drawing/2014/main" id="{594B7339-D126-31CD-64E3-548960E4AF94}"/>
              </a:ext>
            </a:extLst>
          </p:cNvPr>
          <p:cNvSpPr txBox="1"/>
          <p:nvPr/>
        </p:nvSpPr>
        <p:spPr>
          <a:xfrm>
            <a:off x="9721273" y="2252633"/>
            <a:ext cx="1094505" cy="461665"/>
          </a:xfrm>
          <a:prstGeom prst="rect">
            <a:avLst/>
          </a:prstGeom>
          <a:noFill/>
        </p:spPr>
        <p:txBody>
          <a:bodyPr wrap="square" rtlCol="0">
            <a:spAutoFit/>
          </a:bodyPr>
          <a:lstStyle/>
          <a:p>
            <a:r>
              <a:rPr lang="en-US" sz="1200" dirty="0"/>
              <a:t>64% samples for training</a:t>
            </a:r>
            <a:endParaRPr lang="en-IN" sz="1200" dirty="0"/>
          </a:p>
        </p:txBody>
      </p:sp>
      <p:sp>
        <p:nvSpPr>
          <p:cNvPr id="35" name="TextBox 34">
            <a:extLst>
              <a:ext uri="{FF2B5EF4-FFF2-40B4-BE49-F238E27FC236}">
                <a16:creationId xmlns:a16="http://schemas.microsoft.com/office/drawing/2014/main" id="{754660E6-AF60-11EA-04E9-699481C3E778}"/>
              </a:ext>
            </a:extLst>
          </p:cNvPr>
          <p:cNvSpPr txBox="1"/>
          <p:nvPr/>
        </p:nvSpPr>
        <p:spPr>
          <a:xfrm>
            <a:off x="9603510" y="3343793"/>
            <a:ext cx="1094505" cy="461665"/>
          </a:xfrm>
          <a:prstGeom prst="rect">
            <a:avLst/>
          </a:prstGeom>
          <a:noFill/>
        </p:spPr>
        <p:txBody>
          <a:bodyPr wrap="square" rtlCol="0">
            <a:spAutoFit/>
          </a:bodyPr>
          <a:lstStyle/>
          <a:p>
            <a:r>
              <a:rPr lang="en-US" sz="1200" dirty="0"/>
              <a:t>16% samples for validation</a:t>
            </a:r>
            <a:endParaRPr lang="en-IN" sz="1200" dirty="0"/>
          </a:p>
        </p:txBody>
      </p:sp>
      <p:sp>
        <p:nvSpPr>
          <p:cNvPr id="36" name="Rectangle: Rounded Corners 35">
            <a:extLst>
              <a:ext uri="{FF2B5EF4-FFF2-40B4-BE49-F238E27FC236}">
                <a16:creationId xmlns:a16="http://schemas.microsoft.com/office/drawing/2014/main" id="{B169789D-617C-2892-D1B1-B7A63F3B2478}"/>
              </a:ext>
            </a:extLst>
          </p:cNvPr>
          <p:cNvSpPr/>
          <p:nvPr/>
        </p:nvSpPr>
        <p:spPr>
          <a:xfrm>
            <a:off x="10150763" y="4267200"/>
            <a:ext cx="1597892" cy="3395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Trained model</a:t>
            </a:r>
            <a:endParaRPr lang="en-IN" dirty="0"/>
          </a:p>
        </p:txBody>
      </p:sp>
      <p:cxnSp>
        <p:nvCxnSpPr>
          <p:cNvPr id="38" name="Connector: Elbow 37">
            <a:extLst>
              <a:ext uri="{FF2B5EF4-FFF2-40B4-BE49-F238E27FC236}">
                <a16:creationId xmlns:a16="http://schemas.microsoft.com/office/drawing/2014/main" id="{B4EFC70C-4EC0-837C-D1A2-46F7CCB58D24}"/>
              </a:ext>
            </a:extLst>
          </p:cNvPr>
          <p:cNvCxnSpPr>
            <a:stCxn id="31" idx="3"/>
            <a:endCxn id="36" idx="0"/>
          </p:cNvCxnSpPr>
          <p:nvPr/>
        </p:nvCxnSpPr>
        <p:spPr>
          <a:xfrm flipH="1">
            <a:off x="10949709" y="3071649"/>
            <a:ext cx="688108" cy="1195551"/>
          </a:xfrm>
          <a:prstGeom prst="bentConnector4">
            <a:avLst>
              <a:gd name="adj1" fmla="val -33222"/>
              <a:gd name="adj2" fmla="val 64945"/>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TextBox 38">
            <a:extLst>
              <a:ext uri="{FF2B5EF4-FFF2-40B4-BE49-F238E27FC236}">
                <a16:creationId xmlns:a16="http://schemas.microsoft.com/office/drawing/2014/main" id="{C447CA25-7367-8788-1A3B-924278BB9EE2}"/>
              </a:ext>
            </a:extLst>
          </p:cNvPr>
          <p:cNvSpPr txBox="1"/>
          <p:nvPr/>
        </p:nvSpPr>
        <p:spPr>
          <a:xfrm>
            <a:off x="9051643" y="4225827"/>
            <a:ext cx="1094505" cy="461665"/>
          </a:xfrm>
          <a:prstGeom prst="rect">
            <a:avLst/>
          </a:prstGeom>
          <a:noFill/>
        </p:spPr>
        <p:txBody>
          <a:bodyPr wrap="square" rtlCol="0">
            <a:spAutoFit/>
          </a:bodyPr>
          <a:lstStyle/>
          <a:p>
            <a:pPr algn="ctr"/>
            <a:r>
              <a:rPr lang="en-US" sz="1200" dirty="0"/>
              <a:t>20% samples for testing</a:t>
            </a:r>
            <a:endParaRPr lang="en-IN" sz="1200" dirty="0"/>
          </a:p>
        </p:txBody>
      </p:sp>
      <p:cxnSp>
        <p:nvCxnSpPr>
          <p:cNvPr id="43" name="Connector: Elbow 42">
            <a:extLst>
              <a:ext uri="{FF2B5EF4-FFF2-40B4-BE49-F238E27FC236}">
                <a16:creationId xmlns:a16="http://schemas.microsoft.com/office/drawing/2014/main" id="{7A172F1E-323A-7B88-9BB3-4E8F7E385C54}"/>
              </a:ext>
            </a:extLst>
          </p:cNvPr>
          <p:cNvCxnSpPr>
            <a:stCxn id="36" idx="2"/>
          </p:cNvCxnSpPr>
          <p:nvPr/>
        </p:nvCxnSpPr>
        <p:spPr>
          <a:xfrm rot="5400000">
            <a:off x="8180031" y="3113885"/>
            <a:ext cx="1276775" cy="4262582"/>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TextBox 43">
            <a:extLst>
              <a:ext uri="{FF2B5EF4-FFF2-40B4-BE49-F238E27FC236}">
                <a16:creationId xmlns:a16="http://schemas.microsoft.com/office/drawing/2014/main" id="{710BDEAC-0F18-DC2E-98ED-5AECAD9581D3}"/>
              </a:ext>
            </a:extLst>
          </p:cNvPr>
          <p:cNvSpPr txBox="1"/>
          <p:nvPr/>
        </p:nvSpPr>
        <p:spPr>
          <a:xfrm>
            <a:off x="5504874" y="5698899"/>
            <a:ext cx="1226129" cy="369332"/>
          </a:xfrm>
          <a:prstGeom prst="rect">
            <a:avLst/>
          </a:prstGeom>
          <a:noFill/>
        </p:spPr>
        <p:txBody>
          <a:bodyPr wrap="square" rtlCol="0">
            <a:spAutoFit/>
          </a:bodyPr>
          <a:lstStyle/>
          <a:p>
            <a:r>
              <a:rPr lang="en-US" dirty="0"/>
              <a:t>Test Result</a:t>
            </a:r>
            <a:endParaRPr lang="en-IN" dirty="0"/>
          </a:p>
        </p:txBody>
      </p:sp>
      <p:sp>
        <p:nvSpPr>
          <p:cNvPr id="45" name="TextBox 44">
            <a:extLst>
              <a:ext uri="{FF2B5EF4-FFF2-40B4-BE49-F238E27FC236}">
                <a16:creationId xmlns:a16="http://schemas.microsoft.com/office/drawing/2014/main" id="{A68A95CC-959F-C6F7-DDDE-7D1D6D02B4A0}"/>
              </a:ext>
            </a:extLst>
          </p:cNvPr>
          <p:cNvSpPr txBox="1"/>
          <p:nvPr/>
        </p:nvSpPr>
        <p:spPr>
          <a:xfrm>
            <a:off x="4410363" y="420437"/>
            <a:ext cx="2932546" cy="923330"/>
          </a:xfrm>
          <a:prstGeom prst="rect">
            <a:avLst/>
          </a:prstGeom>
          <a:noFill/>
        </p:spPr>
        <p:txBody>
          <a:bodyPr wrap="square" rtlCol="0">
            <a:spAutoFit/>
          </a:bodyPr>
          <a:lstStyle/>
          <a:p>
            <a:pPr algn="ctr"/>
            <a:r>
              <a:rPr lang="en-US" dirty="0"/>
              <a:t>Distribution of the samples for training, validation and testing</a:t>
            </a:r>
            <a:endParaRPr lang="en-IN" dirty="0"/>
          </a:p>
        </p:txBody>
      </p:sp>
    </p:spTree>
    <p:extLst>
      <p:ext uri="{BB962C8B-B14F-4D97-AF65-F5344CB8AC3E}">
        <p14:creationId xmlns:p14="http://schemas.microsoft.com/office/powerpoint/2010/main" val="10361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1EC80A-CC21-6771-E27C-2927D60E8D19}"/>
              </a:ext>
            </a:extLst>
          </p:cNvPr>
          <p:cNvSpPr/>
          <p:nvPr/>
        </p:nvSpPr>
        <p:spPr>
          <a:xfrm>
            <a:off x="2817091" y="1450109"/>
            <a:ext cx="6668654" cy="40270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AB78D332-8539-6A05-71E3-51785852B38C}"/>
              </a:ext>
            </a:extLst>
          </p:cNvPr>
          <p:cNvSpPr/>
          <p:nvPr/>
        </p:nvSpPr>
        <p:spPr>
          <a:xfrm>
            <a:off x="3398981" y="2112818"/>
            <a:ext cx="2059709" cy="2632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Sequential Preprocessing (Preprocessing,</a:t>
            </a:r>
          </a:p>
          <a:p>
            <a:pPr algn="ctr"/>
            <a:r>
              <a:rPr lang="en-US" dirty="0">
                <a:ln w="0"/>
                <a:solidFill>
                  <a:schemeClr val="tx1"/>
                </a:solidFill>
                <a:effectLst>
                  <a:outerShdw blurRad="38100" dist="19050" dir="2700000" algn="tl" rotWithShape="0">
                    <a:schemeClr val="dk1">
                      <a:alpha val="40000"/>
                    </a:schemeClr>
                  </a:outerShdw>
                </a:effectLst>
              </a:rPr>
              <a:t>Train-test-split,</a:t>
            </a:r>
          </a:p>
          <a:p>
            <a:pPr algn="ctr"/>
            <a:r>
              <a:rPr lang="en-US" dirty="0">
                <a:ln w="0"/>
                <a:solidFill>
                  <a:schemeClr val="tx1"/>
                </a:solidFill>
                <a:effectLst>
                  <a:outerShdw blurRad="38100" dist="19050" dir="2700000" algn="tl" rotWithShape="0">
                    <a:schemeClr val="dk1">
                      <a:alpha val="40000"/>
                    </a:schemeClr>
                  </a:outerShdw>
                </a:effectLst>
              </a:rPr>
              <a:t>Training,)</a:t>
            </a:r>
            <a:endParaRPr lang="en-IN"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F46E7BDE-CA35-032C-8FBE-AA60458072DB}"/>
              </a:ext>
            </a:extLst>
          </p:cNvPr>
          <p:cNvSpPr/>
          <p:nvPr/>
        </p:nvSpPr>
        <p:spPr>
          <a:xfrm>
            <a:off x="6839527" y="2112818"/>
            <a:ext cx="2059709" cy="26323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LSTM vulnerability Detection</a:t>
            </a:r>
            <a:endParaRPr lang="en-IN"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CC817BDC-BAF2-003F-9468-67B25BF20EEE}"/>
              </a:ext>
            </a:extLst>
          </p:cNvPr>
          <p:cNvSpPr txBox="1"/>
          <p:nvPr/>
        </p:nvSpPr>
        <p:spPr>
          <a:xfrm>
            <a:off x="4308763" y="5107832"/>
            <a:ext cx="3685309" cy="369332"/>
          </a:xfrm>
          <a:prstGeom prst="rect">
            <a:avLst/>
          </a:prstGeom>
          <a:noFill/>
        </p:spPr>
        <p:txBody>
          <a:bodyPr wrap="square" rtlCol="0">
            <a:spAutoFit/>
          </a:bodyPr>
          <a:lstStyle/>
          <a:p>
            <a:r>
              <a:rPr lang="en-US" dirty="0"/>
              <a:t>Sequence learning classification tool</a:t>
            </a:r>
            <a:endParaRPr lang="en-IN" dirty="0"/>
          </a:p>
        </p:txBody>
      </p:sp>
      <p:sp>
        <p:nvSpPr>
          <p:cNvPr id="6" name="Arrow: Right 5">
            <a:extLst>
              <a:ext uri="{FF2B5EF4-FFF2-40B4-BE49-F238E27FC236}">
                <a16:creationId xmlns:a16="http://schemas.microsoft.com/office/drawing/2014/main" id="{6BFB5B41-10EA-F039-8458-E5C5112C1BD8}"/>
              </a:ext>
            </a:extLst>
          </p:cNvPr>
          <p:cNvSpPr/>
          <p:nvPr/>
        </p:nvSpPr>
        <p:spPr>
          <a:xfrm>
            <a:off x="5458690" y="3244334"/>
            <a:ext cx="138083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Single Corner Snipped 6">
            <a:extLst>
              <a:ext uri="{FF2B5EF4-FFF2-40B4-BE49-F238E27FC236}">
                <a16:creationId xmlns:a16="http://schemas.microsoft.com/office/drawing/2014/main" id="{64BCC4F4-6C0A-5EA2-282C-BF5C6744FA0A}"/>
              </a:ext>
            </a:extLst>
          </p:cNvPr>
          <p:cNvSpPr/>
          <p:nvPr/>
        </p:nvSpPr>
        <p:spPr>
          <a:xfrm>
            <a:off x="378689" y="3027218"/>
            <a:ext cx="1639455" cy="803563"/>
          </a:xfrm>
          <a:prstGeom prst="snip1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Opcodes</a:t>
            </a:r>
          </a:p>
          <a:p>
            <a:pPr algn="ctr"/>
            <a:r>
              <a:rPr lang="en-US" dirty="0">
                <a:ln w="0"/>
                <a:solidFill>
                  <a:schemeClr val="tx1"/>
                </a:solidFill>
                <a:effectLst>
                  <a:outerShdw blurRad="38100" dist="19050" dir="2700000" algn="tl" rotWithShape="0">
                    <a:schemeClr val="dk1">
                      <a:alpha val="40000"/>
                    </a:schemeClr>
                  </a:outerShdw>
                </a:effectLst>
              </a:rPr>
              <a:t>60 60 52 7c …</a:t>
            </a:r>
            <a:endParaRPr lang="en-IN" dirty="0">
              <a:ln w="0"/>
              <a:solidFill>
                <a:schemeClr val="tx1"/>
              </a:solidFill>
              <a:effectLst>
                <a:outerShdw blurRad="38100" dist="19050" dir="2700000" algn="tl" rotWithShape="0">
                  <a:schemeClr val="dk1">
                    <a:alpha val="40000"/>
                  </a:schemeClr>
                </a:outerShdw>
              </a:effectLst>
            </a:endParaRPr>
          </a:p>
        </p:txBody>
      </p:sp>
      <p:sp>
        <p:nvSpPr>
          <p:cNvPr id="8" name="Arrow: Right 7">
            <a:extLst>
              <a:ext uri="{FF2B5EF4-FFF2-40B4-BE49-F238E27FC236}">
                <a16:creationId xmlns:a16="http://schemas.microsoft.com/office/drawing/2014/main" id="{E5508C17-00B0-7C6D-BCA7-D159B04FC4F3}"/>
              </a:ext>
            </a:extLst>
          </p:cNvPr>
          <p:cNvSpPr/>
          <p:nvPr/>
        </p:nvSpPr>
        <p:spPr>
          <a:xfrm>
            <a:off x="2018144" y="3244334"/>
            <a:ext cx="138083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Connector: Elbow 9">
            <a:extLst>
              <a:ext uri="{FF2B5EF4-FFF2-40B4-BE49-F238E27FC236}">
                <a16:creationId xmlns:a16="http://schemas.microsoft.com/office/drawing/2014/main" id="{E3F6DE78-E26D-8312-D1D1-C745EA789032}"/>
              </a:ext>
            </a:extLst>
          </p:cNvPr>
          <p:cNvCxnSpPr>
            <a:cxnSpLocks/>
            <a:stCxn id="4" idx="3"/>
            <a:endCxn id="11" idx="2"/>
          </p:cNvCxnSpPr>
          <p:nvPr/>
        </p:nvCxnSpPr>
        <p:spPr>
          <a:xfrm flipV="1">
            <a:off x="8899236" y="2426855"/>
            <a:ext cx="1519383" cy="1002145"/>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Oval 10">
            <a:extLst>
              <a:ext uri="{FF2B5EF4-FFF2-40B4-BE49-F238E27FC236}">
                <a16:creationId xmlns:a16="http://schemas.microsoft.com/office/drawing/2014/main" id="{6AAE2E79-C325-223A-3B85-98D4A9C6D6A8}"/>
              </a:ext>
            </a:extLst>
          </p:cNvPr>
          <p:cNvSpPr/>
          <p:nvPr/>
        </p:nvSpPr>
        <p:spPr>
          <a:xfrm>
            <a:off x="10418619" y="2112818"/>
            <a:ext cx="692726" cy="628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12" name="Oval 11">
            <a:extLst>
              <a:ext uri="{FF2B5EF4-FFF2-40B4-BE49-F238E27FC236}">
                <a16:creationId xmlns:a16="http://schemas.microsoft.com/office/drawing/2014/main" id="{D7E9AA30-2250-C3A4-ACA1-EF274F756425}"/>
              </a:ext>
            </a:extLst>
          </p:cNvPr>
          <p:cNvSpPr/>
          <p:nvPr/>
        </p:nvSpPr>
        <p:spPr>
          <a:xfrm>
            <a:off x="10418619" y="4117109"/>
            <a:ext cx="692726" cy="628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cxnSp>
        <p:nvCxnSpPr>
          <p:cNvPr id="19" name="Connector: Elbow 18">
            <a:extLst>
              <a:ext uri="{FF2B5EF4-FFF2-40B4-BE49-F238E27FC236}">
                <a16:creationId xmlns:a16="http://schemas.microsoft.com/office/drawing/2014/main" id="{5E663A22-34C7-B7C1-1D20-55AE2D59AA6D}"/>
              </a:ext>
            </a:extLst>
          </p:cNvPr>
          <p:cNvCxnSpPr>
            <a:cxnSpLocks/>
            <a:endCxn id="12" idx="2"/>
          </p:cNvCxnSpPr>
          <p:nvPr/>
        </p:nvCxnSpPr>
        <p:spPr>
          <a:xfrm rot="16200000" flipH="1">
            <a:off x="9537702" y="3550228"/>
            <a:ext cx="1002145" cy="75969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TextBox 22">
            <a:extLst>
              <a:ext uri="{FF2B5EF4-FFF2-40B4-BE49-F238E27FC236}">
                <a16:creationId xmlns:a16="http://schemas.microsoft.com/office/drawing/2014/main" id="{09097361-14DC-5517-D16B-CA8EE344911F}"/>
              </a:ext>
            </a:extLst>
          </p:cNvPr>
          <p:cNvSpPr txBox="1"/>
          <p:nvPr/>
        </p:nvSpPr>
        <p:spPr>
          <a:xfrm>
            <a:off x="10113818" y="4932218"/>
            <a:ext cx="1487055" cy="646331"/>
          </a:xfrm>
          <a:prstGeom prst="rect">
            <a:avLst/>
          </a:prstGeom>
          <a:noFill/>
        </p:spPr>
        <p:txBody>
          <a:bodyPr wrap="square" rtlCol="0">
            <a:spAutoFit/>
          </a:bodyPr>
          <a:lstStyle/>
          <a:p>
            <a:pPr algn="ctr"/>
            <a:r>
              <a:rPr lang="en-US" dirty="0"/>
              <a:t>Vulnerability absent</a:t>
            </a:r>
            <a:endParaRPr lang="en-IN" dirty="0"/>
          </a:p>
        </p:txBody>
      </p:sp>
      <p:sp>
        <p:nvSpPr>
          <p:cNvPr id="24" name="TextBox 23">
            <a:extLst>
              <a:ext uri="{FF2B5EF4-FFF2-40B4-BE49-F238E27FC236}">
                <a16:creationId xmlns:a16="http://schemas.microsoft.com/office/drawing/2014/main" id="{B5F98B03-EA10-D252-0756-8FCE86FEB5B2}"/>
              </a:ext>
            </a:extLst>
          </p:cNvPr>
          <p:cNvSpPr txBox="1"/>
          <p:nvPr/>
        </p:nvSpPr>
        <p:spPr>
          <a:xfrm>
            <a:off x="4308763" y="424873"/>
            <a:ext cx="2784764" cy="369332"/>
          </a:xfrm>
          <a:prstGeom prst="rect">
            <a:avLst/>
          </a:prstGeom>
          <a:noFill/>
        </p:spPr>
        <p:txBody>
          <a:bodyPr wrap="square" rtlCol="0">
            <a:spAutoFit/>
          </a:bodyPr>
          <a:lstStyle/>
          <a:p>
            <a:r>
              <a:rPr lang="en-US" dirty="0"/>
              <a:t>Analysis of a smart contract</a:t>
            </a:r>
            <a:endParaRPr lang="en-IN" dirty="0"/>
          </a:p>
        </p:txBody>
      </p:sp>
      <p:sp>
        <p:nvSpPr>
          <p:cNvPr id="15" name="TextBox 14">
            <a:extLst>
              <a:ext uri="{FF2B5EF4-FFF2-40B4-BE49-F238E27FC236}">
                <a16:creationId xmlns:a16="http://schemas.microsoft.com/office/drawing/2014/main" id="{05733964-1F1B-33BD-4A70-8B9DFBF4B54B}"/>
              </a:ext>
            </a:extLst>
          </p:cNvPr>
          <p:cNvSpPr txBox="1"/>
          <p:nvPr/>
        </p:nvSpPr>
        <p:spPr>
          <a:xfrm>
            <a:off x="10067635" y="2740891"/>
            <a:ext cx="1487055" cy="646331"/>
          </a:xfrm>
          <a:prstGeom prst="rect">
            <a:avLst/>
          </a:prstGeom>
          <a:noFill/>
        </p:spPr>
        <p:txBody>
          <a:bodyPr wrap="square" rtlCol="0">
            <a:spAutoFit/>
          </a:bodyPr>
          <a:lstStyle/>
          <a:p>
            <a:pPr algn="ctr"/>
            <a:r>
              <a:rPr lang="en-US" dirty="0"/>
              <a:t>Vulnerability present</a:t>
            </a:r>
            <a:endParaRPr lang="en-IN" dirty="0"/>
          </a:p>
        </p:txBody>
      </p:sp>
    </p:spTree>
    <p:extLst>
      <p:ext uri="{BB962C8B-B14F-4D97-AF65-F5344CB8AC3E}">
        <p14:creationId xmlns:p14="http://schemas.microsoft.com/office/powerpoint/2010/main" val="2087040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718C97-6D74-416E-0C15-BDEDAD812BCB}"/>
              </a:ext>
            </a:extLst>
          </p:cNvPr>
          <p:cNvSpPr txBox="1"/>
          <p:nvPr/>
        </p:nvSpPr>
        <p:spPr>
          <a:xfrm>
            <a:off x="4539673" y="581704"/>
            <a:ext cx="1320800" cy="523220"/>
          </a:xfrm>
          <a:prstGeom prst="rect">
            <a:avLst/>
          </a:prstGeom>
          <a:noFill/>
        </p:spPr>
        <p:txBody>
          <a:bodyPr wrap="square" rtlCol="0">
            <a:spAutoFit/>
          </a:bodyPr>
          <a:lstStyle/>
          <a:p>
            <a:r>
              <a:rPr lang="en-US" sz="2800" dirty="0">
                <a:solidFill>
                  <a:srgbClr val="7030A0"/>
                </a:solidFill>
                <a:latin typeface="Amasis MT Pro" panose="02040504050005020304" pitchFamily="18" charset="0"/>
              </a:rPr>
              <a:t>Results</a:t>
            </a:r>
            <a:r>
              <a:rPr lang="en-US" sz="2000" dirty="0">
                <a:solidFill>
                  <a:srgbClr val="7030A0"/>
                </a:solidFill>
                <a:latin typeface="Amasis MT Pro" panose="02040504050005020304" pitchFamily="18" charset="0"/>
              </a:rPr>
              <a:t> </a:t>
            </a:r>
            <a:endParaRPr lang="en-IN" sz="2000" dirty="0">
              <a:solidFill>
                <a:srgbClr val="7030A0"/>
              </a:solidFill>
              <a:latin typeface="Amasis MT Pro" panose="02040504050005020304" pitchFamily="18" charset="0"/>
            </a:endParaRPr>
          </a:p>
        </p:txBody>
      </p:sp>
      <p:sp>
        <p:nvSpPr>
          <p:cNvPr id="5" name="TextBox 4">
            <a:extLst>
              <a:ext uri="{FF2B5EF4-FFF2-40B4-BE49-F238E27FC236}">
                <a16:creationId xmlns:a16="http://schemas.microsoft.com/office/drawing/2014/main" id="{70EEF7BD-000F-7174-8BFE-C4C93E2D8A60}"/>
              </a:ext>
            </a:extLst>
          </p:cNvPr>
          <p:cNvSpPr txBox="1"/>
          <p:nvPr/>
        </p:nvSpPr>
        <p:spPr>
          <a:xfrm>
            <a:off x="3422071" y="1476160"/>
            <a:ext cx="4710545" cy="369332"/>
          </a:xfrm>
          <a:prstGeom prst="rect">
            <a:avLst/>
          </a:prstGeom>
          <a:noFill/>
        </p:spPr>
        <p:txBody>
          <a:bodyPr wrap="square" rtlCol="0">
            <a:spAutoFit/>
          </a:bodyPr>
          <a:lstStyle/>
          <a:p>
            <a:r>
              <a:rPr lang="en-US" dirty="0">
                <a:latin typeface="Amasis MT Pro" panose="02040504050005020304" pitchFamily="18" charset="0"/>
              </a:rPr>
              <a:t>As it is a binary classifier, the results are:-</a:t>
            </a:r>
            <a:endParaRPr lang="en-IN" dirty="0">
              <a:latin typeface="Amasis MT Pro" panose="02040504050005020304" pitchFamily="18" charset="0"/>
            </a:endParaRPr>
          </a:p>
        </p:txBody>
      </p:sp>
      <p:graphicFrame>
        <p:nvGraphicFramePr>
          <p:cNvPr id="3" name="Table 6">
            <a:extLst>
              <a:ext uri="{FF2B5EF4-FFF2-40B4-BE49-F238E27FC236}">
                <a16:creationId xmlns:a16="http://schemas.microsoft.com/office/drawing/2014/main" id="{6E3B5BBF-8E30-D09F-8AFC-39F21B681F28}"/>
              </a:ext>
            </a:extLst>
          </p:cNvPr>
          <p:cNvGraphicFramePr>
            <a:graphicFrameLocks noGrp="1"/>
          </p:cNvGraphicFramePr>
          <p:nvPr>
            <p:extLst>
              <p:ext uri="{D42A27DB-BD31-4B8C-83A1-F6EECF244321}">
                <p14:modId xmlns:p14="http://schemas.microsoft.com/office/powerpoint/2010/main" val="2067371359"/>
              </p:ext>
            </p:extLst>
          </p:nvPr>
        </p:nvGraphicFramePr>
        <p:xfrm>
          <a:off x="1796473" y="2216728"/>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204866963"/>
                    </a:ext>
                  </a:extLst>
                </a:gridCol>
                <a:gridCol w="2032000">
                  <a:extLst>
                    <a:ext uri="{9D8B030D-6E8A-4147-A177-3AD203B41FA5}">
                      <a16:colId xmlns:a16="http://schemas.microsoft.com/office/drawing/2014/main" val="4105662615"/>
                    </a:ext>
                  </a:extLst>
                </a:gridCol>
                <a:gridCol w="2032000">
                  <a:extLst>
                    <a:ext uri="{9D8B030D-6E8A-4147-A177-3AD203B41FA5}">
                      <a16:colId xmlns:a16="http://schemas.microsoft.com/office/drawing/2014/main" val="1332994708"/>
                    </a:ext>
                  </a:extLst>
                </a:gridCol>
                <a:gridCol w="2032000">
                  <a:extLst>
                    <a:ext uri="{9D8B030D-6E8A-4147-A177-3AD203B41FA5}">
                      <a16:colId xmlns:a16="http://schemas.microsoft.com/office/drawing/2014/main" val="2057493490"/>
                    </a:ext>
                  </a:extLst>
                </a:gridCol>
              </a:tblGrid>
              <a:tr h="370840">
                <a:tc>
                  <a:txBody>
                    <a:bodyPr/>
                    <a:lstStyle/>
                    <a:p>
                      <a:r>
                        <a:rPr lang="en-IN" dirty="0"/>
                        <a:t>False positives</a:t>
                      </a:r>
                    </a:p>
                  </a:txBody>
                  <a:tcPr/>
                </a:tc>
                <a:tc>
                  <a:txBody>
                    <a:bodyPr/>
                    <a:lstStyle/>
                    <a:p>
                      <a:r>
                        <a:rPr lang="en-IN" dirty="0"/>
                        <a:t>True positives</a:t>
                      </a:r>
                    </a:p>
                  </a:txBody>
                  <a:tcPr/>
                </a:tc>
                <a:tc>
                  <a:txBody>
                    <a:bodyPr/>
                    <a:lstStyle/>
                    <a:p>
                      <a:r>
                        <a:rPr lang="en-IN" dirty="0"/>
                        <a:t>False negatives</a:t>
                      </a:r>
                    </a:p>
                  </a:txBody>
                  <a:tcPr/>
                </a:tc>
                <a:tc>
                  <a:txBody>
                    <a:bodyPr/>
                    <a:lstStyle/>
                    <a:p>
                      <a:r>
                        <a:rPr lang="en-IN" dirty="0"/>
                        <a:t>True negatives</a:t>
                      </a:r>
                    </a:p>
                  </a:txBody>
                  <a:tcPr/>
                </a:tc>
                <a:extLst>
                  <a:ext uri="{0D108BD9-81ED-4DB2-BD59-A6C34878D82A}">
                    <a16:rowId xmlns:a16="http://schemas.microsoft.com/office/drawing/2014/main" val="1812967485"/>
                  </a:ext>
                </a:extLst>
              </a:tr>
              <a:tr h="370840">
                <a:tc>
                  <a:txBody>
                    <a:bodyPr/>
                    <a:lstStyle/>
                    <a:p>
                      <a:r>
                        <a:rPr lang="en-IN" dirty="0"/>
                        <a:t>2517</a:t>
                      </a:r>
                    </a:p>
                  </a:txBody>
                  <a:tcPr/>
                </a:tc>
                <a:tc>
                  <a:txBody>
                    <a:bodyPr/>
                    <a:lstStyle/>
                    <a:p>
                      <a:r>
                        <a:rPr lang="en-IN" dirty="0"/>
                        <a:t>177867</a:t>
                      </a:r>
                    </a:p>
                  </a:txBody>
                  <a:tcPr/>
                </a:tc>
                <a:tc>
                  <a:txBody>
                    <a:bodyPr/>
                    <a:lstStyle/>
                    <a:p>
                      <a:r>
                        <a:rPr lang="en-IN" dirty="0"/>
                        <a:t>850</a:t>
                      </a:r>
                    </a:p>
                  </a:txBody>
                  <a:tcPr/>
                </a:tc>
                <a:tc>
                  <a:txBody>
                    <a:bodyPr/>
                    <a:lstStyle/>
                    <a:p>
                      <a:r>
                        <a:rPr lang="en-IN" dirty="0"/>
                        <a:t>175305</a:t>
                      </a:r>
                    </a:p>
                  </a:txBody>
                  <a:tcPr/>
                </a:tc>
                <a:extLst>
                  <a:ext uri="{0D108BD9-81ED-4DB2-BD59-A6C34878D82A}">
                    <a16:rowId xmlns:a16="http://schemas.microsoft.com/office/drawing/2014/main" val="4270928141"/>
                  </a:ext>
                </a:extLst>
              </a:tr>
            </a:tbl>
          </a:graphicData>
        </a:graphic>
      </p:graphicFrame>
      <p:sp>
        <p:nvSpPr>
          <p:cNvPr id="7" name="TextBox 6">
            <a:extLst>
              <a:ext uri="{FF2B5EF4-FFF2-40B4-BE49-F238E27FC236}">
                <a16:creationId xmlns:a16="http://schemas.microsoft.com/office/drawing/2014/main" id="{886FFA70-7E5F-64D8-AFD8-C793FE75F815}"/>
              </a:ext>
            </a:extLst>
          </p:cNvPr>
          <p:cNvSpPr txBox="1"/>
          <p:nvPr/>
        </p:nvSpPr>
        <p:spPr>
          <a:xfrm>
            <a:off x="3536303" y="3329644"/>
            <a:ext cx="5514391" cy="3139321"/>
          </a:xfrm>
          <a:prstGeom prst="rect">
            <a:avLst/>
          </a:prstGeom>
          <a:noFill/>
        </p:spPr>
        <p:txBody>
          <a:bodyPr wrap="square" rtlCol="0">
            <a:spAutoFit/>
          </a:bodyPr>
          <a:lstStyle/>
          <a:p>
            <a:pPr marL="285750" indent="-285750">
              <a:buFont typeface="Arial" panose="020B0604020202020204" pitchFamily="34" charset="0"/>
              <a:buChar char="•"/>
            </a:pPr>
            <a:r>
              <a:rPr lang="en-IN" dirty="0"/>
              <a:t>Precision = 98.60%</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Recall = 99.52%</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F1-score = 99.06%</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FNR = 0.47%</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TPR = 99.52%</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Accuracy = 99.05%</a:t>
            </a:r>
          </a:p>
        </p:txBody>
      </p:sp>
    </p:spTree>
    <p:extLst>
      <p:ext uri="{BB962C8B-B14F-4D97-AF65-F5344CB8AC3E}">
        <p14:creationId xmlns:p14="http://schemas.microsoft.com/office/powerpoint/2010/main" val="4213361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1243</TotalTime>
  <Words>1075</Words>
  <Application>Microsoft Office PowerPoint</Application>
  <PresentationFormat>Widescreen</PresentationFormat>
  <Paragraphs>196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Amasis MT Pro</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Kuntal</dc:creator>
  <cp:lastModifiedBy>Sachin Kuntal</cp:lastModifiedBy>
  <cp:revision>1</cp:revision>
  <dcterms:created xsi:type="dcterms:W3CDTF">2022-07-18T08:35:06Z</dcterms:created>
  <dcterms:modified xsi:type="dcterms:W3CDTF">2022-07-19T22:18:04Z</dcterms:modified>
</cp:coreProperties>
</file>