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3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52F"/>
    <a:srgbClr val="FF5630"/>
    <a:srgbClr val="881952"/>
    <a:srgbClr val="3B2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3F4BA9-EBB7-4455-A79A-15D3FAF482B1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6BEE2B-04AC-4E58-85C7-D8795118E867}">
      <dgm:prSet/>
      <dgm:spPr/>
      <dgm:t>
        <a:bodyPr/>
        <a:lstStyle/>
        <a:p>
          <a:r>
            <a:rPr lang="en-IN" dirty="0"/>
            <a:t>Business Requirement Understanding </a:t>
          </a:r>
          <a:endParaRPr lang="en-US" dirty="0"/>
        </a:p>
      </dgm:t>
    </dgm:pt>
    <dgm:pt modelId="{2E49A42A-829C-408F-81D1-22EB86428C9E}" type="parTrans" cxnId="{93295F6E-E519-489A-92AE-D7CF09112CFC}">
      <dgm:prSet/>
      <dgm:spPr/>
      <dgm:t>
        <a:bodyPr/>
        <a:lstStyle/>
        <a:p>
          <a:endParaRPr lang="en-US"/>
        </a:p>
      </dgm:t>
    </dgm:pt>
    <dgm:pt modelId="{B6373A2D-8440-4197-BDC3-28207676A856}" type="sibTrans" cxnId="{93295F6E-E519-489A-92AE-D7CF09112CFC}">
      <dgm:prSet/>
      <dgm:spPr/>
      <dgm:t>
        <a:bodyPr/>
        <a:lstStyle/>
        <a:p>
          <a:endParaRPr lang="en-US"/>
        </a:p>
      </dgm:t>
    </dgm:pt>
    <dgm:pt modelId="{9A64BA8F-4BBA-42EE-A1FA-1EA6C789055A}">
      <dgm:prSet/>
      <dgm:spPr/>
      <dgm:t>
        <a:bodyPr/>
        <a:lstStyle/>
        <a:p>
          <a:r>
            <a:rPr lang="en-IN"/>
            <a:t>Understanding of DATA</a:t>
          </a:r>
          <a:endParaRPr lang="en-US"/>
        </a:p>
      </dgm:t>
    </dgm:pt>
    <dgm:pt modelId="{B28947AD-7F12-4853-9CCE-91BD71B824B3}" type="parTrans" cxnId="{FB05F03E-247F-4C44-BA1D-5E49B2A3D3BB}">
      <dgm:prSet/>
      <dgm:spPr/>
      <dgm:t>
        <a:bodyPr/>
        <a:lstStyle/>
        <a:p>
          <a:endParaRPr lang="en-US"/>
        </a:p>
      </dgm:t>
    </dgm:pt>
    <dgm:pt modelId="{84FB8275-8D1C-4FD0-AA50-0EA39196601D}" type="sibTrans" cxnId="{FB05F03E-247F-4C44-BA1D-5E49B2A3D3BB}">
      <dgm:prSet/>
      <dgm:spPr/>
      <dgm:t>
        <a:bodyPr/>
        <a:lstStyle/>
        <a:p>
          <a:endParaRPr lang="en-US"/>
        </a:p>
      </dgm:t>
    </dgm:pt>
    <dgm:pt modelId="{C21F6401-8A4B-42FE-954C-49EE474A925D}">
      <dgm:prSet/>
      <dgm:spPr/>
      <dgm:t>
        <a:bodyPr/>
        <a:lstStyle/>
        <a:p>
          <a:r>
            <a:rPr lang="en-IN"/>
            <a:t>Data Connection if Required</a:t>
          </a:r>
          <a:endParaRPr lang="en-US"/>
        </a:p>
      </dgm:t>
    </dgm:pt>
    <dgm:pt modelId="{6F48308C-F87F-4236-962D-E84761B86E36}" type="parTrans" cxnId="{AB8185CC-E24D-40AB-A013-D13F9FA6500D}">
      <dgm:prSet/>
      <dgm:spPr/>
      <dgm:t>
        <a:bodyPr/>
        <a:lstStyle/>
        <a:p>
          <a:endParaRPr lang="en-US"/>
        </a:p>
      </dgm:t>
    </dgm:pt>
    <dgm:pt modelId="{A3E6DD19-50C2-414E-B3EB-8C1A3C4B5DEC}" type="sibTrans" cxnId="{AB8185CC-E24D-40AB-A013-D13F9FA6500D}">
      <dgm:prSet/>
      <dgm:spPr/>
      <dgm:t>
        <a:bodyPr/>
        <a:lstStyle/>
        <a:p>
          <a:endParaRPr lang="en-US"/>
        </a:p>
      </dgm:t>
    </dgm:pt>
    <dgm:pt modelId="{F6185A5C-BEB8-4341-B10E-7770AD6AC904}">
      <dgm:prSet/>
      <dgm:spPr/>
      <dgm:t>
        <a:bodyPr/>
        <a:lstStyle/>
        <a:p>
          <a:r>
            <a:rPr lang="en-IN"/>
            <a:t>Data Cleaning / Quality Check</a:t>
          </a:r>
          <a:endParaRPr lang="en-US"/>
        </a:p>
      </dgm:t>
    </dgm:pt>
    <dgm:pt modelId="{60AB501B-4728-4CF3-BA49-DBAF95F336FB}" type="parTrans" cxnId="{241B9E45-3E81-4154-B1F1-D797B66AB080}">
      <dgm:prSet/>
      <dgm:spPr/>
      <dgm:t>
        <a:bodyPr/>
        <a:lstStyle/>
        <a:p>
          <a:endParaRPr lang="en-US"/>
        </a:p>
      </dgm:t>
    </dgm:pt>
    <dgm:pt modelId="{7DEFBBA3-F9DA-4F7B-8266-E8BA848DAC93}" type="sibTrans" cxnId="{241B9E45-3E81-4154-B1F1-D797B66AB080}">
      <dgm:prSet/>
      <dgm:spPr/>
      <dgm:t>
        <a:bodyPr/>
        <a:lstStyle/>
        <a:p>
          <a:endParaRPr lang="en-US"/>
        </a:p>
      </dgm:t>
    </dgm:pt>
    <dgm:pt modelId="{11DC990D-2406-48F7-8E26-317F82B30FF5}">
      <dgm:prSet/>
      <dgm:spPr/>
      <dgm:t>
        <a:bodyPr/>
        <a:lstStyle/>
        <a:p>
          <a:r>
            <a:rPr lang="en-IN"/>
            <a:t>Data Modelling</a:t>
          </a:r>
          <a:endParaRPr lang="en-US"/>
        </a:p>
      </dgm:t>
    </dgm:pt>
    <dgm:pt modelId="{E1933A1F-7333-46ED-B64F-B9DEBF536C7A}" type="parTrans" cxnId="{C04DB160-891F-44BE-A0AC-DA2D0F2A60B4}">
      <dgm:prSet/>
      <dgm:spPr/>
      <dgm:t>
        <a:bodyPr/>
        <a:lstStyle/>
        <a:p>
          <a:endParaRPr lang="en-US"/>
        </a:p>
      </dgm:t>
    </dgm:pt>
    <dgm:pt modelId="{2C02BEBC-27E0-4142-B270-07B2B9E777E4}" type="sibTrans" cxnId="{C04DB160-891F-44BE-A0AC-DA2D0F2A60B4}">
      <dgm:prSet/>
      <dgm:spPr/>
      <dgm:t>
        <a:bodyPr/>
        <a:lstStyle/>
        <a:p>
          <a:endParaRPr lang="en-US"/>
        </a:p>
      </dgm:t>
    </dgm:pt>
    <dgm:pt modelId="{8F746801-A677-40FC-AE75-8D05E15B0CFB}">
      <dgm:prSet/>
      <dgm:spPr/>
      <dgm:t>
        <a:bodyPr/>
        <a:lstStyle/>
        <a:p>
          <a:r>
            <a:rPr lang="en-IN"/>
            <a:t>Data Processing</a:t>
          </a:r>
          <a:endParaRPr lang="en-US"/>
        </a:p>
      </dgm:t>
    </dgm:pt>
    <dgm:pt modelId="{5DAA6770-4D7A-4056-B819-62A381B177C9}" type="parTrans" cxnId="{1357C445-01F1-4595-B512-A615E8E962DD}">
      <dgm:prSet/>
      <dgm:spPr/>
      <dgm:t>
        <a:bodyPr/>
        <a:lstStyle/>
        <a:p>
          <a:endParaRPr lang="en-US"/>
        </a:p>
      </dgm:t>
    </dgm:pt>
    <dgm:pt modelId="{2B044479-06F1-45AE-B16F-33DF38A2DF0F}" type="sibTrans" cxnId="{1357C445-01F1-4595-B512-A615E8E962DD}">
      <dgm:prSet/>
      <dgm:spPr/>
      <dgm:t>
        <a:bodyPr/>
        <a:lstStyle/>
        <a:p>
          <a:endParaRPr lang="en-US"/>
        </a:p>
      </dgm:t>
    </dgm:pt>
    <dgm:pt modelId="{2443C3A6-D0C2-4AFF-A969-F04D23F1A1D3}">
      <dgm:prSet/>
      <dgm:spPr/>
      <dgm:t>
        <a:bodyPr/>
        <a:lstStyle/>
        <a:p>
          <a:r>
            <a:rPr lang="en-IN"/>
            <a:t>DAX Calculations</a:t>
          </a:r>
          <a:endParaRPr lang="en-US"/>
        </a:p>
      </dgm:t>
    </dgm:pt>
    <dgm:pt modelId="{D13FBC12-10AE-4F37-B3F7-DAD814E18E46}" type="parTrans" cxnId="{CF107363-69B5-4992-A681-A9BD8735A028}">
      <dgm:prSet/>
      <dgm:spPr/>
      <dgm:t>
        <a:bodyPr/>
        <a:lstStyle/>
        <a:p>
          <a:endParaRPr lang="en-US"/>
        </a:p>
      </dgm:t>
    </dgm:pt>
    <dgm:pt modelId="{05D2FDA7-6FD5-488E-8B78-3FCEC6F439CD}" type="sibTrans" cxnId="{CF107363-69B5-4992-A681-A9BD8735A028}">
      <dgm:prSet/>
      <dgm:spPr/>
      <dgm:t>
        <a:bodyPr/>
        <a:lstStyle/>
        <a:p>
          <a:endParaRPr lang="en-US"/>
        </a:p>
      </dgm:t>
    </dgm:pt>
    <dgm:pt modelId="{F92F4DF5-FFBA-4011-81B2-605DBA991EE0}">
      <dgm:prSet/>
      <dgm:spPr/>
      <dgm:t>
        <a:bodyPr/>
        <a:lstStyle/>
        <a:p>
          <a:r>
            <a:rPr lang="en-IN"/>
            <a:t>Dashboard Design</a:t>
          </a:r>
          <a:endParaRPr lang="en-US"/>
        </a:p>
      </dgm:t>
    </dgm:pt>
    <dgm:pt modelId="{B696F7DB-A4F1-4EB1-A2EB-D3AD4C0D7D5C}" type="parTrans" cxnId="{BF588336-8690-4768-959E-59408E61263A}">
      <dgm:prSet/>
      <dgm:spPr/>
      <dgm:t>
        <a:bodyPr/>
        <a:lstStyle/>
        <a:p>
          <a:endParaRPr lang="en-US"/>
        </a:p>
      </dgm:t>
    </dgm:pt>
    <dgm:pt modelId="{4C95A7D6-6CF4-4D99-B180-215F7136712A}" type="sibTrans" cxnId="{BF588336-8690-4768-959E-59408E61263A}">
      <dgm:prSet/>
      <dgm:spPr/>
      <dgm:t>
        <a:bodyPr/>
        <a:lstStyle/>
        <a:p>
          <a:endParaRPr lang="en-US"/>
        </a:p>
      </dgm:t>
    </dgm:pt>
    <dgm:pt modelId="{46ADA64D-352A-4CB2-B470-1D836FBD382F}">
      <dgm:prSet/>
      <dgm:spPr/>
      <dgm:t>
        <a:bodyPr/>
        <a:lstStyle/>
        <a:p>
          <a:r>
            <a:rPr lang="en-IN"/>
            <a:t>Charts Creation and Formatting </a:t>
          </a:r>
          <a:endParaRPr lang="en-US"/>
        </a:p>
      </dgm:t>
    </dgm:pt>
    <dgm:pt modelId="{D6F8B72D-387F-4BBA-B39A-80E3CE50E1DD}" type="parTrans" cxnId="{BCDB741E-657F-4546-9C9A-EE745BAD8515}">
      <dgm:prSet/>
      <dgm:spPr/>
      <dgm:t>
        <a:bodyPr/>
        <a:lstStyle/>
        <a:p>
          <a:endParaRPr lang="en-US"/>
        </a:p>
      </dgm:t>
    </dgm:pt>
    <dgm:pt modelId="{309A45E0-ED3D-46B5-A095-8E94FC7DFD6D}" type="sibTrans" cxnId="{BCDB741E-657F-4546-9C9A-EE745BAD8515}">
      <dgm:prSet/>
      <dgm:spPr/>
      <dgm:t>
        <a:bodyPr/>
        <a:lstStyle/>
        <a:p>
          <a:endParaRPr lang="en-US"/>
        </a:p>
      </dgm:t>
    </dgm:pt>
    <dgm:pt modelId="{6C062E5D-EA2D-4081-913D-3663CD0018F1}">
      <dgm:prSet/>
      <dgm:spPr/>
      <dgm:t>
        <a:bodyPr/>
        <a:lstStyle/>
        <a:p>
          <a:r>
            <a:rPr lang="en-IN"/>
            <a:t>Finding Insights</a:t>
          </a:r>
          <a:endParaRPr lang="en-US"/>
        </a:p>
      </dgm:t>
    </dgm:pt>
    <dgm:pt modelId="{08E0E5FC-014F-41C1-A8B1-745F7BD96485}" type="parTrans" cxnId="{A7293A34-D90A-43C8-924F-1BE584E7EF7F}">
      <dgm:prSet/>
      <dgm:spPr/>
      <dgm:t>
        <a:bodyPr/>
        <a:lstStyle/>
        <a:p>
          <a:endParaRPr lang="en-US"/>
        </a:p>
      </dgm:t>
    </dgm:pt>
    <dgm:pt modelId="{E29CFB27-AA12-4437-978D-C1631BD315EB}" type="sibTrans" cxnId="{A7293A34-D90A-43C8-924F-1BE584E7EF7F}">
      <dgm:prSet/>
      <dgm:spPr/>
      <dgm:t>
        <a:bodyPr/>
        <a:lstStyle/>
        <a:p>
          <a:endParaRPr lang="en-US"/>
        </a:p>
      </dgm:t>
    </dgm:pt>
    <dgm:pt modelId="{76CBD84A-71D8-4903-B7D8-2E8E47300EDC}" type="pres">
      <dgm:prSet presAssocID="{DC3F4BA9-EBB7-4455-A79A-15D3FAF482B1}" presName="Name0" presStyleCnt="0">
        <dgm:presLayoutVars>
          <dgm:dir/>
          <dgm:resizeHandles val="exact"/>
        </dgm:presLayoutVars>
      </dgm:prSet>
      <dgm:spPr/>
    </dgm:pt>
    <dgm:pt modelId="{AF3BD4DE-F16E-4163-BE10-98ADB10B47EC}" type="pres">
      <dgm:prSet presAssocID="{206BEE2B-04AC-4E58-85C7-D8795118E867}" presName="node" presStyleLbl="node1" presStyleIdx="0" presStyleCnt="10">
        <dgm:presLayoutVars>
          <dgm:bulletEnabled val="1"/>
        </dgm:presLayoutVars>
      </dgm:prSet>
      <dgm:spPr/>
    </dgm:pt>
    <dgm:pt modelId="{EEAA34B4-D165-4A77-9975-F457ADBD3F52}" type="pres">
      <dgm:prSet presAssocID="{B6373A2D-8440-4197-BDC3-28207676A856}" presName="sibTrans" presStyleLbl="sibTrans1D1" presStyleIdx="0" presStyleCnt="9"/>
      <dgm:spPr/>
    </dgm:pt>
    <dgm:pt modelId="{CD93A496-96BD-4FA4-A168-E37FA798B661}" type="pres">
      <dgm:prSet presAssocID="{B6373A2D-8440-4197-BDC3-28207676A856}" presName="connectorText" presStyleLbl="sibTrans1D1" presStyleIdx="0" presStyleCnt="9"/>
      <dgm:spPr/>
    </dgm:pt>
    <dgm:pt modelId="{4908EB29-8C79-4660-87C5-CD0B6153271D}" type="pres">
      <dgm:prSet presAssocID="{9A64BA8F-4BBA-42EE-A1FA-1EA6C789055A}" presName="node" presStyleLbl="node1" presStyleIdx="1" presStyleCnt="10">
        <dgm:presLayoutVars>
          <dgm:bulletEnabled val="1"/>
        </dgm:presLayoutVars>
      </dgm:prSet>
      <dgm:spPr/>
    </dgm:pt>
    <dgm:pt modelId="{5599B340-CBA3-4B7D-B49C-606B7E707A9B}" type="pres">
      <dgm:prSet presAssocID="{84FB8275-8D1C-4FD0-AA50-0EA39196601D}" presName="sibTrans" presStyleLbl="sibTrans1D1" presStyleIdx="1" presStyleCnt="9"/>
      <dgm:spPr/>
    </dgm:pt>
    <dgm:pt modelId="{972DBCF1-26BE-45B7-98DD-B0233FDAB566}" type="pres">
      <dgm:prSet presAssocID="{84FB8275-8D1C-4FD0-AA50-0EA39196601D}" presName="connectorText" presStyleLbl="sibTrans1D1" presStyleIdx="1" presStyleCnt="9"/>
      <dgm:spPr/>
    </dgm:pt>
    <dgm:pt modelId="{5B3D10A7-092B-4602-AAD8-7710FCA647B8}" type="pres">
      <dgm:prSet presAssocID="{C21F6401-8A4B-42FE-954C-49EE474A925D}" presName="node" presStyleLbl="node1" presStyleIdx="2" presStyleCnt="10">
        <dgm:presLayoutVars>
          <dgm:bulletEnabled val="1"/>
        </dgm:presLayoutVars>
      </dgm:prSet>
      <dgm:spPr/>
    </dgm:pt>
    <dgm:pt modelId="{38D45E52-BDD3-4DC2-A4D9-8E24FC022CC5}" type="pres">
      <dgm:prSet presAssocID="{A3E6DD19-50C2-414E-B3EB-8C1A3C4B5DEC}" presName="sibTrans" presStyleLbl="sibTrans1D1" presStyleIdx="2" presStyleCnt="9"/>
      <dgm:spPr/>
    </dgm:pt>
    <dgm:pt modelId="{FDED28B7-148B-42E2-9990-BF8D27C63F70}" type="pres">
      <dgm:prSet presAssocID="{A3E6DD19-50C2-414E-B3EB-8C1A3C4B5DEC}" presName="connectorText" presStyleLbl="sibTrans1D1" presStyleIdx="2" presStyleCnt="9"/>
      <dgm:spPr/>
    </dgm:pt>
    <dgm:pt modelId="{F855F179-B02D-4A86-83A8-C7DF72242531}" type="pres">
      <dgm:prSet presAssocID="{F6185A5C-BEB8-4341-B10E-7770AD6AC904}" presName="node" presStyleLbl="node1" presStyleIdx="3" presStyleCnt="10">
        <dgm:presLayoutVars>
          <dgm:bulletEnabled val="1"/>
        </dgm:presLayoutVars>
      </dgm:prSet>
      <dgm:spPr/>
    </dgm:pt>
    <dgm:pt modelId="{9C9D5BE3-EC57-450C-AADB-D35E0DF2DF6D}" type="pres">
      <dgm:prSet presAssocID="{7DEFBBA3-F9DA-4F7B-8266-E8BA848DAC93}" presName="sibTrans" presStyleLbl="sibTrans1D1" presStyleIdx="3" presStyleCnt="9"/>
      <dgm:spPr/>
    </dgm:pt>
    <dgm:pt modelId="{FCE2FB1D-478B-4A29-9918-E239123878EE}" type="pres">
      <dgm:prSet presAssocID="{7DEFBBA3-F9DA-4F7B-8266-E8BA848DAC93}" presName="connectorText" presStyleLbl="sibTrans1D1" presStyleIdx="3" presStyleCnt="9"/>
      <dgm:spPr/>
    </dgm:pt>
    <dgm:pt modelId="{FC64D4F2-33BA-497A-9F9D-A1B31319D6EA}" type="pres">
      <dgm:prSet presAssocID="{11DC990D-2406-48F7-8E26-317F82B30FF5}" presName="node" presStyleLbl="node1" presStyleIdx="4" presStyleCnt="10">
        <dgm:presLayoutVars>
          <dgm:bulletEnabled val="1"/>
        </dgm:presLayoutVars>
      </dgm:prSet>
      <dgm:spPr/>
    </dgm:pt>
    <dgm:pt modelId="{75034331-EA54-4E44-AF9B-C57CD466527B}" type="pres">
      <dgm:prSet presAssocID="{2C02BEBC-27E0-4142-B270-07B2B9E777E4}" presName="sibTrans" presStyleLbl="sibTrans1D1" presStyleIdx="4" presStyleCnt="9"/>
      <dgm:spPr/>
    </dgm:pt>
    <dgm:pt modelId="{1227433D-1087-46A8-8A04-8CF43C24D459}" type="pres">
      <dgm:prSet presAssocID="{2C02BEBC-27E0-4142-B270-07B2B9E777E4}" presName="connectorText" presStyleLbl="sibTrans1D1" presStyleIdx="4" presStyleCnt="9"/>
      <dgm:spPr/>
    </dgm:pt>
    <dgm:pt modelId="{342EB577-EB18-4AE5-A727-08DE5C6EEED3}" type="pres">
      <dgm:prSet presAssocID="{8F746801-A677-40FC-AE75-8D05E15B0CFB}" presName="node" presStyleLbl="node1" presStyleIdx="5" presStyleCnt="10">
        <dgm:presLayoutVars>
          <dgm:bulletEnabled val="1"/>
        </dgm:presLayoutVars>
      </dgm:prSet>
      <dgm:spPr/>
    </dgm:pt>
    <dgm:pt modelId="{30B5FA6F-E30A-41A1-B8FC-CC63A155A9AC}" type="pres">
      <dgm:prSet presAssocID="{2B044479-06F1-45AE-B16F-33DF38A2DF0F}" presName="sibTrans" presStyleLbl="sibTrans1D1" presStyleIdx="5" presStyleCnt="9"/>
      <dgm:spPr/>
    </dgm:pt>
    <dgm:pt modelId="{10E5A62F-CCB5-427F-9A4E-60621FC49478}" type="pres">
      <dgm:prSet presAssocID="{2B044479-06F1-45AE-B16F-33DF38A2DF0F}" presName="connectorText" presStyleLbl="sibTrans1D1" presStyleIdx="5" presStyleCnt="9"/>
      <dgm:spPr/>
    </dgm:pt>
    <dgm:pt modelId="{F21A4D87-ECC7-4090-84CE-3CB6ACEE0440}" type="pres">
      <dgm:prSet presAssocID="{2443C3A6-D0C2-4AFF-A969-F04D23F1A1D3}" presName="node" presStyleLbl="node1" presStyleIdx="6" presStyleCnt="10">
        <dgm:presLayoutVars>
          <dgm:bulletEnabled val="1"/>
        </dgm:presLayoutVars>
      </dgm:prSet>
      <dgm:spPr/>
    </dgm:pt>
    <dgm:pt modelId="{D98BD1A0-5A1D-4E0F-9D74-FF922A1F5F4A}" type="pres">
      <dgm:prSet presAssocID="{05D2FDA7-6FD5-488E-8B78-3FCEC6F439CD}" presName="sibTrans" presStyleLbl="sibTrans1D1" presStyleIdx="6" presStyleCnt="9"/>
      <dgm:spPr/>
    </dgm:pt>
    <dgm:pt modelId="{B47CE565-7720-42D5-87CA-E9A12C84FCA0}" type="pres">
      <dgm:prSet presAssocID="{05D2FDA7-6FD5-488E-8B78-3FCEC6F439CD}" presName="connectorText" presStyleLbl="sibTrans1D1" presStyleIdx="6" presStyleCnt="9"/>
      <dgm:spPr/>
    </dgm:pt>
    <dgm:pt modelId="{D6AA2A0B-5272-4FAB-AFEB-0ABD8A01F544}" type="pres">
      <dgm:prSet presAssocID="{F92F4DF5-FFBA-4011-81B2-605DBA991EE0}" presName="node" presStyleLbl="node1" presStyleIdx="7" presStyleCnt="10">
        <dgm:presLayoutVars>
          <dgm:bulletEnabled val="1"/>
        </dgm:presLayoutVars>
      </dgm:prSet>
      <dgm:spPr/>
    </dgm:pt>
    <dgm:pt modelId="{C51437C2-835E-4356-B19B-959270D2A6D0}" type="pres">
      <dgm:prSet presAssocID="{4C95A7D6-6CF4-4D99-B180-215F7136712A}" presName="sibTrans" presStyleLbl="sibTrans1D1" presStyleIdx="7" presStyleCnt="9"/>
      <dgm:spPr/>
    </dgm:pt>
    <dgm:pt modelId="{8519B6F2-9295-4321-8AD5-E5F94BD1F4C9}" type="pres">
      <dgm:prSet presAssocID="{4C95A7D6-6CF4-4D99-B180-215F7136712A}" presName="connectorText" presStyleLbl="sibTrans1D1" presStyleIdx="7" presStyleCnt="9"/>
      <dgm:spPr/>
    </dgm:pt>
    <dgm:pt modelId="{B6B4BDCE-225A-4D3C-822F-4A71AEAB975D}" type="pres">
      <dgm:prSet presAssocID="{46ADA64D-352A-4CB2-B470-1D836FBD382F}" presName="node" presStyleLbl="node1" presStyleIdx="8" presStyleCnt="10">
        <dgm:presLayoutVars>
          <dgm:bulletEnabled val="1"/>
        </dgm:presLayoutVars>
      </dgm:prSet>
      <dgm:spPr/>
    </dgm:pt>
    <dgm:pt modelId="{2592928F-A47D-448D-B363-1B90D1F20A23}" type="pres">
      <dgm:prSet presAssocID="{309A45E0-ED3D-46B5-A095-8E94FC7DFD6D}" presName="sibTrans" presStyleLbl="sibTrans1D1" presStyleIdx="8" presStyleCnt="9"/>
      <dgm:spPr/>
    </dgm:pt>
    <dgm:pt modelId="{1CF385D1-EB51-447A-94EB-B8D8D0DF58DE}" type="pres">
      <dgm:prSet presAssocID="{309A45E0-ED3D-46B5-A095-8E94FC7DFD6D}" presName="connectorText" presStyleLbl="sibTrans1D1" presStyleIdx="8" presStyleCnt="9"/>
      <dgm:spPr/>
    </dgm:pt>
    <dgm:pt modelId="{C232582D-12D8-4960-B290-ADE7FFC5A21E}" type="pres">
      <dgm:prSet presAssocID="{6C062E5D-EA2D-4081-913D-3663CD0018F1}" presName="node" presStyleLbl="node1" presStyleIdx="9" presStyleCnt="10">
        <dgm:presLayoutVars>
          <dgm:bulletEnabled val="1"/>
        </dgm:presLayoutVars>
      </dgm:prSet>
      <dgm:spPr/>
    </dgm:pt>
  </dgm:ptLst>
  <dgm:cxnLst>
    <dgm:cxn modelId="{6F48DF05-9DCA-4E03-A496-B712E1767278}" type="presOf" srcId="{05D2FDA7-6FD5-488E-8B78-3FCEC6F439CD}" destId="{B47CE565-7720-42D5-87CA-E9A12C84FCA0}" srcOrd="1" destOrd="0" presId="urn:microsoft.com/office/officeart/2016/7/layout/RepeatingBendingProcessNew"/>
    <dgm:cxn modelId="{916B190B-9AED-422F-94CB-F26EA685DA35}" type="presOf" srcId="{2B044479-06F1-45AE-B16F-33DF38A2DF0F}" destId="{10E5A62F-CCB5-427F-9A4E-60621FC49478}" srcOrd="1" destOrd="0" presId="urn:microsoft.com/office/officeart/2016/7/layout/RepeatingBendingProcessNew"/>
    <dgm:cxn modelId="{7EF6630D-0CA8-447B-AF9F-10E98962D506}" type="presOf" srcId="{F92F4DF5-FFBA-4011-81B2-605DBA991EE0}" destId="{D6AA2A0B-5272-4FAB-AFEB-0ABD8A01F544}" srcOrd="0" destOrd="0" presId="urn:microsoft.com/office/officeart/2016/7/layout/RepeatingBendingProcessNew"/>
    <dgm:cxn modelId="{506A6213-4774-4972-ACC6-0E4734341CB0}" type="presOf" srcId="{A3E6DD19-50C2-414E-B3EB-8C1A3C4B5DEC}" destId="{38D45E52-BDD3-4DC2-A4D9-8E24FC022CC5}" srcOrd="0" destOrd="0" presId="urn:microsoft.com/office/officeart/2016/7/layout/RepeatingBendingProcessNew"/>
    <dgm:cxn modelId="{99384E1E-BE5F-48D0-93D3-60C859970E53}" type="presOf" srcId="{84FB8275-8D1C-4FD0-AA50-0EA39196601D}" destId="{972DBCF1-26BE-45B7-98DD-B0233FDAB566}" srcOrd="1" destOrd="0" presId="urn:microsoft.com/office/officeart/2016/7/layout/RepeatingBendingProcessNew"/>
    <dgm:cxn modelId="{BCDB741E-657F-4546-9C9A-EE745BAD8515}" srcId="{DC3F4BA9-EBB7-4455-A79A-15D3FAF482B1}" destId="{46ADA64D-352A-4CB2-B470-1D836FBD382F}" srcOrd="8" destOrd="0" parTransId="{D6F8B72D-387F-4BBA-B39A-80E3CE50E1DD}" sibTransId="{309A45E0-ED3D-46B5-A095-8E94FC7DFD6D}"/>
    <dgm:cxn modelId="{4CF45729-8B83-48FE-82CE-9B14F6321C0E}" type="presOf" srcId="{309A45E0-ED3D-46B5-A095-8E94FC7DFD6D}" destId="{2592928F-A47D-448D-B363-1B90D1F20A23}" srcOrd="0" destOrd="0" presId="urn:microsoft.com/office/officeart/2016/7/layout/RepeatingBendingProcessNew"/>
    <dgm:cxn modelId="{1EEEA72E-C7AE-4920-928B-67B0E8F63CCC}" type="presOf" srcId="{A3E6DD19-50C2-414E-B3EB-8C1A3C4B5DEC}" destId="{FDED28B7-148B-42E2-9990-BF8D27C63F70}" srcOrd="1" destOrd="0" presId="urn:microsoft.com/office/officeart/2016/7/layout/RepeatingBendingProcessNew"/>
    <dgm:cxn modelId="{A7293A34-D90A-43C8-924F-1BE584E7EF7F}" srcId="{DC3F4BA9-EBB7-4455-A79A-15D3FAF482B1}" destId="{6C062E5D-EA2D-4081-913D-3663CD0018F1}" srcOrd="9" destOrd="0" parTransId="{08E0E5FC-014F-41C1-A8B1-745F7BD96485}" sibTransId="{E29CFB27-AA12-4437-978D-C1631BD315EB}"/>
    <dgm:cxn modelId="{BF588336-8690-4768-959E-59408E61263A}" srcId="{DC3F4BA9-EBB7-4455-A79A-15D3FAF482B1}" destId="{F92F4DF5-FFBA-4011-81B2-605DBA991EE0}" srcOrd="7" destOrd="0" parTransId="{B696F7DB-A4F1-4EB1-A2EB-D3AD4C0D7D5C}" sibTransId="{4C95A7D6-6CF4-4D99-B180-215F7136712A}"/>
    <dgm:cxn modelId="{2B9C7D3B-0231-497E-AE67-29C744363A00}" type="presOf" srcId="{2C02BEBC-27E0-4142-B270-07B2B9E777E4}" destId="{75034331-EA54-4E44-AF9B-C57CD466527B}" srcOrd="0" destOrd="0" presId="urn:microsoft.com/office/officeart/2016/7/layout/RepeatingBendingProcessNew"/>
    <dgm:cxn modelId="{FB05F03E-247F-4C44-BA1D-5E49B2A3D3BB}" srcId="{DC3F4BA9-EBB7-4455-A79A-15D3FAF482B1}" destId="{9A64BA8F-4BBA-42EE-A1FA-1EA6C789055A}" srcOrd="1" destOrd="0" parTransId="{B28947AD-7F12-4853-9CCE-91BD71B824B3}" sibTransId="{84FB8275-8D1C-4FD0-AA50-0EA39196601D}"/>
    <dgm:cxn modelId="{C04DB160-891F-44BE-A0AC-DA2D0F2A60B4}" srcId="{DC3F4BA9-EBB7-4455-A79A-15D3FAF482B1}" destId="{11DC990D-2406-48F7-8E26-317F82B30FF5}" srcOrd="4" destOrd="0" parTransId="{E1933A1F-7333-46ED-B64F-B9DEBF536C7A}" sibTransId="{2C02BEBC-27E0-4142-B270-07B2B9E777E4}"/>
    <dgm:cxn modelId="{CF107363-69B5-4992-A681-A9BD8735A028}" srcId="{DC3F4BA9-EBB7-4455-A79A-15D3FAF482B1}" destId="{2443C3A6-D0C2-4AFF-A969-F04D23F1A1D3}" srcOrd="6" destOrd="0" parTransId="{D13FBC12-10AE-4F37-B3F7-DAD814E18E46}" sibTransId="{05D2FDA7-6FD5-488E-8B78-3FCEC6F439CD}"/>
    <dgm:cxn modelId="{241B9E45-3E81-4154-B1F1-D797B66AB080}" srcId="{DC3F4BA9-EBB7-4455-A79A-15D3FAF482B1}" destId="{F6185A5C-BEB8-4341-B10E-7770AD6AC904}" srcOrd="3" destOrd="0" parTransId="{60AB501B-4728-4CF3-BA49-DBAF95F336FB}" sibTransId="{7DEFBBA3-F9DA-4F7B-8266-E8BA848DAC93}"/>
    <dgm:cxn modelId="{1357C445-01F1-4595-B512-A615E8E962DD}" srcId="{DC3F4BA9-EBB7-4455-A79A-15D3FAF482B1}" destId="{8F746801-A677-40FC-AE75-8D05E15B0CFB}" srcOrd="5" destOrd="0" parTransId="{5DAA6770-4D7A-4056-B819-62A381B177C9}" sibTransId="{2B044479-06F1-45AE-B16F-33DF38A2DF0F}"/>
    <dgm:cxn modelId="{89AD1E47-FABB-450C-BB70-42AD4E21B40B}" type="presOf" srcId="{4C95A7D6-6CF4-4D99-B180-215F7136712A}" destId="{8519B6F2-9295-4321-8AD5-E5F94BD1F4C9}" srcOrd="1" destOrd="0" presId="urn:microsoft.com/office/officeart/2016/7/layout/RepeatingBendingProcessNew"/>
    <dgm:cxn modelId="{B18FFF4C-434F-4948-8A1D-BD4683C1B9BD}" type="presOf" srcId="{9A64BA8F-4BBA-42EE-A1FA-1EA6C789055A}" destId="{4908EB29-8C79-4660-87C5-CD0B6153271D}" srcOrd="0" destOrd="0" presId="urn:microsoft.com/office/officeart/2016/7/layout/RepeatingBendingProcessNew"/>
    <dgm:cxn modelId="{93295F6E-E519-489A-92AE-D7CF09112CFC}" srcId="{DC3F4BA9-EBB7-4455-A79A-15D3FAF482B1}" destId="{206BEE2B-04AC-4E58-85C7-D8795118E867}" srcOrd="0" destOrd="0" parTransId="{2E49A42A-829C-408F-81D1-22EB86428C9E}" sibTransId="{B6373A2D-8440-4197-BDC3-28207676A856}"/>
    <dgm:cxn modelId="{735CDE74-AF79-442E-951E-B82968823894}" type="presOf" srcId="{7DEFBBA3-F9DA-4F7B-8266-E8BA848DAC93}" destId="{FCE2FB1D-478B-4A29-9918-E239123878EE}" srcOrd="1" destOrd="0" presId="urn:microsoft.com/office/officeart/2016/7/layout/RepeatingBendingProcessNew"/>
    <dgm:cxn modelId="{4A632B57-FC58-49C2-A93C-623DEF082AB8}" type="presOf" srcId="{11DC990D-2406-48F7-8E26-317F82B30FF5}" destId="{FC64D4F2-33BA-497A-9F9D-A1B31319D6EA}" srcOrd="0" destOrd="0" presId="urn:microsoft.com/office/officeart/2016/7/layout/RepeatingBendingProcessNew"/>
    <dgm:cxn modelId="{5A2D6C58-B1A3-41BE-8FB7-EA8AC446B6C7}" type="presOf" srcId="{309A45E0-ED3D-46B5-A095-8E94FC7DFD6D}" destId="{1CF385D1-EB51-447A-94EB-B8D8D0DF58DE}" srcOrd="1" destOrd="0" presId="urn:microsoft.com/office/officeart/2016/7/layout/RepeatingBendingProcessNew"/>
    <dgm:cxn modelId="{A7DBD481-6C3C-4E99-AEC7-99E6D2687F50}" type="presOf" srcId="{7DEFBBA3-F9DA-4F7B-8266-E8BA848DAC93}" destId="{9C9D5BE3-EC57-450C-AADB-D35E0DF2DF6D}" srcOrd="0" destOrd="0" presId="urn:microsoft.com/office/officeart/2016/7/layout/RepeatingBendingProcessNew"/>
    <dgm:cxn modelId="{E9A51083-0314-47AE-915B-FDE689E2D0B8}" type="presOf" srcId="{6C062E5D-EA2D-4081-913D-3663CD0018F1}" destId="{C232582D-12D8-4960-B290-ADE7FFC5A21E}" srcOrd="0" destOrd="0" presId="urn:microsoft.com/office/officeart/2016/7/layout/RepeatingBendingProcessNew"/>
    <dgm:cxn modelId="{DF47DC86-E2E7-4CA5-9EB9-936CD00E2A68}" type="presOf" srcId="{2443C3A6-D0C2-4AFF-A969-F04D23F1A1D3}" destId="{F21A4D87-ECC7-4090-84CE-3CB6ACEE0440}" srcOrd="0" destOrd="0" presId="urn:microsoft.com/office/officeart/2016/7/layout/RepeatingBendingProcessNew"/>
    <dgm:cxn modelId="{C203C494-6A36-4317-A66C-A68C1A79EAC1}" type="presOf" srcId="{2B044479-06F1-45AE-B16F-33DF38A2DF0F}" destId="{30B5FA6F-E30A-41A1-B8FC-CC63A155A9AC}" srcOrd="0" destOrd="0" presId="urn:microsoft.com/office/officeart/2016/7/layout/RepeatingBendingProcessNew"/>
    <dgm:cxn modelId="{E8BE7298-B2DB-4F53-88CD-E3148A6A7347}" type="presOf" srcId="{C21F6401-8A4B-42FE-954C-49EE474A925D}" destId="{5B3D10A7-092B-4602-AAD8-7710FCA647B8}" srcOrd="0" destOrd="0" presId="urn:microsoft.com/office/officeart/2016/7/layout/RepeatingBendingProcessNew"/>
    <dgm:cxn modelId="{7B86EB9F-2CB4-49D2-847B-C395AA19D8B5}" type="presOf" srcId="{8F746801-A677-40FC-AE75-8D05E15B0CFB}" destId="{342EB577-EB18-4AE5-A727-08DE5C6EEED3}" srcOrd="0" destOrd="0" presId="urn:microsoft.com/office/officeart/2016/7/layout/RepeatingBendingProcessNew"/>
    <dgm:cxn modelId="{EB7B6DA8-A14E-433B-8D88-EF27C0035A3D}" type="presOf" srcId="{46ADA64D-352A-4CB2-B470-1D836FBD382F}" destId="{B6B4BDCE-225A-4D3C-822F-4A71AEAB975D}" srcOrd="0" destOrd="0" presId="urn:microsoft.com/office/officeart/2016/7/layout/RepeatingBendingProcessNew"/>
    <dgm:cxn modelId="{93EF17B4-E443-4BF7-8F6D-623814D157A7}" type="presOf" srcId="{206BEE2B-04AC-4E58-85C7-D8795118E867}" destId="{AF3BD4DE-F16E-4163-BE10-98ADB10B47EC}" srcOrd="0" destOrd="0" presId="urn:microsoft.com/office/officeart/2016/7/layout/RepeatingBendingProcessNew"/>
    <dgm:cxn modelId="{AA0B45B4-CA22-43A3-84DF-CE0D5EFAACEB}" type="presOf" srcId="{4C95A7D6-6CF4-4D99-B180-215F7136712A}" destId="{C51437C2-835E-4356-B19B-959270D2A6D0}" srcOrd="0" destOrd="0" presId="urn:microsoft.com/office/officeart/2016/7/layout/RepeatingBendingProcessNew"/>
    <dgm:cxn modelId="{0856AEBA-5E5F-4DA7-8ECB-F23789879E7D}" type="presOf" srcId="{2C02BEBC-27E0-4142-B270-07B2B9E777E4}" destId="{1227433D-1087-46A8-8A04-8CF43C24D459}" srcOrd="1" destOrd="0" presId="urn:microsoft.com/office/officeart/2016/7/layout/RepeatingBendingProcessNew"/>
    <dgm:cxn modelId="{94940ABC-456E-4AD2-880C-FB1EFA72AAB2}" type="presOf" srcId="{F6185A5C-BEB8-4341-B10E-7770AD6AC904}" destId="{F855F179-B02D-4A86-83A8-C7DF72242531}" srcOrd="0" destOrd="0" presId="urn:microsoft.com/office/officeart/2016/7/layout/RepeatingBendingProcessNew"/>
    <dgm:cxn modelId="{AB8185CC-E24D-40AB-A013-D13F9FA6500D}" srcId="{DC3F4BA9-EBB7-4455-A79A-15D3FAF482B1}" destId="{C21F6401-8A4B-42FE-954C-49EE474A925D}" srcOrd="2" destOrd="0" parTransId="{6F48308C-F87F-4236-962D-E84761B86E36}" sibTransId="{A3E6DD19-50C2-414E-B3EB-8C1A3C4B5DEC}"/>
    <dgm:cxn modelId="{EDE297CF-FE3A-426E-855F-6499ACE21D2B}" type="presOf" srcId="{B6373A2D-8440-4197-BDC3-28207676A856}" destId="{EEAA34B4-D165-4A77-9975-F457ADBD3F52}" srcOrd="0" destOrd="0" presId="urn:microsoft.com/office/officeart/2016/7/layout/RepeatingBendingProcessNew"/>
    <dgm:cxn modelId="{858F6CD2-0740-43E8-A2AA-5F78A459D5F7}" type="presOf" srcId="{84FB8275-8D1C-4FD0-AA50-0EA39196601D}" destId="{5599B340-CBA3-4B7D-B49C-606B7E707A9B}" srcOrd="0" destOrd="0" presId="urn:microsoft.com/office/officeart/2016/7/layout/RepeatingBendingProcessNew"/>
    <dgm:cxn modelId="{3F0569DD-4669-43E1-B91F-8BF8D9F4A4EB}" type="presOf" srcId="{DC3F4BA9-EBB7-4455-A79A-15D3FAF482B1}" destId="{76CBD84A-71D8-4903-B7D8-2E8E47300EDC}" srcOrd="0" destOrd="0" presId="urn:microsoft.com/office/officeart/2016/7/layout/RepeatingBendingProcessNew"/>
    <dgm:cxn modelId="{E20306E4-0F2E-49B3-AE50-DA725ED2D71D}" type="presOf" srcId="{05D2FDA7-6FD5-488E-8B78-3FCEC6F439CD}" destId="{D98BD1A0-5A1D-4E0F-9D74-FF922A1F5F4A}" srcOrd="0" destOrd="0" presId="urn:microsoft.com/office/officeart/2016/7/layout/RepeatingBendingProcessNew"/>
    <dgm:cxn modelId="{8B73EFED-4E05-495A-B3A9-4B6364303ED6}" type="presOf" srcId="{B6373A2D-8440-4197-BDC3-28207676A856}" destId="{CD93A496-96BD-4FA4-A168-E37FA798B661}" srcOrd="1" destOrd="0" presId="urn:microsoft.com/office/officeart/2016/7/layout/RepeatingBendingProcessNew"/>
    <dgm:cxn modelId="{741D98DA-EBD4-4E51-8178-F2CBBB7DC0D9}" type="presParOf" srcId="{76CBD84A-71D8-4903-B7D8-2E8E47300EDC}" destId="{AF3BD4DE-F16E-4163-BE10-98ADB10B47EC}" srcOrd="0" destOrd="0" presId="urn:microsoft.com/office/officeart/2016/7/layout/RepeatingBendingProcessNew"/>
    <dgm:cxn modelId="{37008CD0-4F92-4892-A298-D6369CEF5DEC}" type="presParOf" srcId="{76CBD84A-71D8-4903-B7D8-2E8E47300EDC}" destId="{EEAA34B4-D165-4A77-9975-F457ADBD3F52}" srcOrd="1" destOrd="0" presId="urn:microsoft.com/office/officeart/2016/7/layout/RepeatingBendingProcessNew"/>
    <dgm:cxn modelId="{E6F166F6-A99A-40FA-A8A8-4C306FF83E30}" type="presParOf" srcId="{EEAA34B4-D165-4A77-9975-F457ADBD3F52}" destId="{CD93A496-96BD-4FA4-A168-E37FA798B661}" srcOrd="0" destOrd="0" presId="urn:microsoft.com/office/officeart/2016/7/layout/RepeatingBendingProcessNew"/>
    <dgm:cxn modelId="{DE2B3DB5-885D-47B8-9985-1BE6C97B820C}" type="presParOf" srcId="{76CBD84A-71D8-4903-B7D8-2E8E47300EDC}" destId="{4908EB29-8C79-4660-87C5-CD0B6153271D}" srcOrd="2" destOrd="0" presId="urn:microsoft.com/office/officeart/2016/7/layout/RepeatingBendingProcessNew"/>
    <dgm:cxn modelId="{B904A3CF-A1DE-41B1-BB39-BB05A7F9A3F0}" type="presParOf" srcId="{76CBD84A-71D8-4903-B7D8-2E8E47300EDC}" destId="{5599B340-CBA3-4B7D-B49C-606B7E707A9B}" srcOrd="3" destOrd="0" presId="urn:microsoft.com/office/officeart/2016/7/layout/RepeatingBendingProcessNew"/>
    <dgm:cxn modelId="{3BF787B8-01EF-4E6D-9DA9-88435059366F}" type="presParOf" srcId="{5599B340-CBA3-4B7D-B49C-606B7E707A9B}" destId="{972DBCF1-26BE-45B7-98DD-B0233FDAB566}" srcOrd="0" destOrd="0" presId="urn:microsoft.com/office/officeart/2016/7/layout/RepeatingBendingProcessNew"/>
    <dgm:cxn modelId="{0776C8B1-48C1-460F-970E-DDA66076CEC6}" type="presParOf" srcId="{76CBD84A-71D8-4903-B7D8-2E8E47300EDC}" destId="{5B3D10A7-092B-4602-AAD8-7710FCA647B8}" srcOrd="4" destOrd="0" presId="urn:microsoft.com/office/officeart/2016/7/layout/RepeatingBendingProcessNew"/>
    <dgm:cxn modelId="{CB90969D-D59B-4203-8E56-27F0EB8F0350}" type="presParOf" srcId="{76CBD84A-71D8-4903-B7D8-2E8E47300EDC}" destId="{38D45E52-BDD3-4DC2-A4D9-8E24FC022CC5}" srcOrd="5" destOrd="0" presId="urn:microsoft.com/office/officeart/2016/7/layout/RepeatingBendingProcessNew"/>
    <dgm:cxn modelId="{D0876A28-F876-4A39-AF27-D807004E070F}" type="presParOf" srcId="{38D45E52-BDD3-4DC2-A4D9-8E24FC022CC5}" destId="{FDED28B7-148B-42E2-9990-BF8D27C63F70}" srcOrd="0" destOrd="0" presId="urn:microsoft.com/office/officeart/2016/7/layout/RepeatingBendingProcessNew"/>
    <dgm:cxn modelId="{1CFC3902-BA1B-4251-8E6A-B2E11859E0E2}" type="presParOf" srcId="{76CBD84A-71D8-4903-B7D8-2E8E47300EDC}" destId="{F855F179-B02D-4A86-83A8-C7DF72242531}" srcOrd="6" destOrd="0" presId="urn:microsoft.com/office/officeart/2016/7/layout/RepeatingBendingProcessNew"/>
    <dgm:cxn modelId="{7D663D1B-73B4-4C9B-9826-EEEAFA30F608}" type="presParOf" srcId="{76CBD84A-71D8-4903-B7D8-2E8E47300EDC}" destId="{9C9D5BE3-EC57-450C-AADB-D35E0DF2DF6D}" srcOrd="7" destOrd="0" presId="urn:microsoft.com/office/officeart/2016/7/layout/RepeatingBendingProcessNew"/>
    <dgm:cxn modelId="{3F18A184-09E2-478A-ACB8-B6A2786D13AC}" type="presParOf" srcId="{9C9D5BE3-EC57-450C-AADB-D35E0DF2DF6D}" destId="{FCE2FB1D-478B-4A29-9918-E239123878EE}" srcOrd="0" destOrd="0" presId="urn:microsoft.com/office/officeart/2016/7/layout/RepeatingBendingProcessNew"/>
    <dgm:cxn modelId="{4E47E650-EF2E-4A3F-91B9-0CCBD68809D9}" type="presParOf" srcId="{76CBD84A-71D8-4903-B7D8-2E8E47300EDC}" destId="{FC64D4F2-33BA-497A-9F9D-A1B31319D6EA}" srcOrd="8" destOrd="0" presId="urn:microsoft.com/office/officeart/2016/7/layout/RepeatingBendingProcessNew"/>
    <dgm:cxn modelId="{32008107-BC60-4563-9615-B44B26D83704}" type="presParOf" srcId="{76CBD84A-71D8-4903-B7D8-2E8E47300EDC}" destId="{75034331-EA54-4E44-AF9B-C57CD466527B}" srcOrd="9" destOrd="0" presId="urn:microsoft.com/office/officeart/2016/7/layout/RepeatingBendingProcessNew"/>
    <dgm:cxn modelId="{4BB74E3F-A931-4D21-869F-E52D688543A6}" type="presParOf" srcId="{75034331-EA54-4E44-AF9B-C57CD466527B}" destId="{1227433D-1087-46A8-8A04-8CF43C24D459}" srcOrd="0" destOrd="0" presId="urn:microsoft.com/office/officeart/2016/7/layout/RepeatingBendingProcessNew"/>
    <dgm:cxn modelId="{FCF6CD89-C93E-4D24-8703-01AE24C9AB40}" type="presParOf" srcId="{76CBD84A-71D8-4903-B7D8-2E8E47300EDC}" destId="{342EB577-EB18-4AE5-A727-08DE5C6EEED3}" srcOrd="10" destOrd="0" presId="urn:microsoft.com/office/officeart/2016/7/layout/RepeatingBendingProcessNew"/>
    <dgm:cxn modelId="{DBA91353-D187-4801-B756-EFA0DBB4B77A}" type="presParOf" srcId="{76CBD84A-71D8-4903-B7D8-2E8E47300EDC}" destId="{30B5FA6F-E30A-41A1-B8FC-CC63A155A9AC}" srcOrd="11" destOrd="0" presId="urn:microsoft.com/office/officeart/2016/7/layout/RepeatingBendingProcessNew"/>
    <dgm:cxn modelId="{35717AE4-E03D-4BBF-82DC-2A959172D860}" type="presParOf" srcId="{30B5FA6F-E30A-41A1-B8FC-CC63A155A9AC}" destId="{10E5A62F-CCB5-427F-9A4E-60621FC49478}" srcOrd="0" destOrd="0" presId="urn:microsoft.com/office/officeart/2016/7/layout/RepeatingBendingProcessNew"/>
    <dgm:cxn modelId="{BA1FA930-61DC-4409-BC3E-5810E3B4AEF1}" type="presParOf" srcId="{76CBD84A-71D8-4903-B7D8-2E8E47300EDC}" destId="{F21A4D87-ECC7-4090-84CE-3CB6ACEE0440}" srcOrd="12" destOrd="0" presId="urn:microsoft.com/office/officeart/2016/7/layout/RepeatingBendingProcessNew"/>
    <dgm:cxn modelId="{E7BF2966-8010-48A5-8E3C-67B27EFE043D}" type="presParOf" srcId="{76CBD84A-71D8-4903-B7D8-2E8E47300EDC}" destId="{D98BD1A0-5A1D-4E0F-9D74-FF922A1F5F4A}" srcOrd="13" destOrd="0" presId="urn:microsoft.com/office/officeart/2016/7/layout/RepeatingBendingProcessNew"/>
    <dgm:cxn modelId="{1AF96646-FC41-4DCA-BC1F-F85F2FD7F274}" type="presParOf" srcId="{D98BD1A0-5A1D-4E0F-9D74-FF922A1F5F4A}" destId="{B47CE565-7720-42D5-87CA-E9A12C84FCA0}" srcOrd="0" destOrd="0" presId="urn:microsoft.com/office/officeart/2016/7/layout/RepeatingBendingProcessNew"/>
    <dgm:cxn modelId="{8D0CCB6B-0652-48AE-95A2-B00C4AC57FEE}" type="presParOf" srcId="{76CBD84A-71D8-4903-B7D8-2E8E47300EDC}" destId="{D6AA2A0B-5272-4FAB-AFEB-0ABD8A01F544}" srcOrd="14" destOrd="0" presId="urn:microsoft.com/office/officeart/2016/7/layout/RepeatingBendingProcessNew"/>
    <dgm:cxn modelId="{D27E8F71-1AA0-4895-A812-18305E10BE1F}" type="presParOf" srcId="{76CBD84A-71D8-4903-B7D8-2E8E47300EDC}" destId="{C51437C2-835E-4356-B19B-959270D2A6D0}" srcOrd="15" destOrd="0" presId="urn:microsoft.com/office/officeart/2016/7/layout/RepeatingBendingProcessNew"/>
    <dgm:cxn modelId="{637F52AA-2547-4543-9455-D3FFA07D9F29}" type="presParOf" srcId="{C51437C2-835E-4356-B19B-959270D2A6D0}" destId="{8519B6F2-9295-4321-8AD5-E5F94BD1F4C9}" srcOrd="0" destOrd="0" presId="urn:microsoft.com/office/officeart/2016/7/layout/RepeatingBendingProcessNew"/>
    <dgm:cxn modelId="{92D54E79-B538-4D16-B656-F034F4221C8C}" type="presParOf" srcId="{76CBD84A-71D8-4903-B7D8-2E8E47300EDC}" destId="{B6B4BDCE-225A-4D3C-822F-4A71AEAB975D}" srcOrd="16" destOrd="0" presId="urn:microsoft.com/office/officeart/2016/7/layout/RepeatingBendingProcessNew"/>
    <dgm:cxn modelId="{E2E15828-ED66-433E-AD4A-839B2D438EF7}" type="presParOf" srcId="{76CBD84A-71D8-4903-B7D8-2E8E47300EDC}" destId="{2592928F-A47D-448D-B363-1B90D1F20A23}" srcOrd="17" destOrd="0" presId="urn:microsoft.com/office/officeart/2016/7/layout/RepeatingBendingProcessNew"/>
    <dgm:cxn modelId="{CBF22E54-8ABC-4BDE-B155-C9F1F4BF3E3E}" type="presParOf" srcId="{2592928F-A47D-448D-B363-1B90D1F20A23}" destId="{1CF385D1-EB51-447A-94EB-B8D8D0DF58DE}" srcOrd="0" destOrd="0" presId="urn:microsoft.com/office/officeart/2016/7/layout/RepeatingBendingProcessNew"/>
    <dgm:cxn modelId="{0BD22B28-0884-411A-AA36-2F1C7779DCC4}" type="presParOf" srcId="{76CBD84A-71D8-4903-B7D8-2E8E47300EDC}" destId="{C232582D-12D8-4960-B290-ADE7FFC5A21E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693ABC-BB55-4F77-BC1E-BC5C0FB900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040B3F-6947-486A-8C2E-726DD09D83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Total Sales: The overall revenue generated from all items sold.</a:t>
          </a:r>
        </a:p>
      </dgm:t>
    </dgm:pt>
    <dgm:pt modelId="{7375E6DA-2172-4391-B11D-5E836E38EA1A}" type="parTrans" cxnId="{0977435E-A233-433F-A2C5-7AABC677257B}">
      <dgm:prSet/>
      <dgm:spPr/>
      <dgm:t>
        <a:bodyPr/>
        <a:lstStyle/>
        <a:p>
          <a:endParaRPr lang="en-US"/>
        </a:p>
      </dgm:t>
    </dgm:pt>
    <dgm:pt modelId="{8BD35544-A775-4C14-BB51-03939491F674}" type="sibTrans" cxnId="{0977435E-A233-433F-A2C5-7AABC67725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AC7C5FF-E893-4FA6-80BF-682579533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Average Sales: The average revenue per sale.</a:t>
          </a:r>
        </a:p>
      </dgm:t>
    </dgm:pt>
    <dgm:pt modelId="{406046AA-FA65-4F39-9BE0-2E72883EF2B6}" type="parTrans" cxnId="{486D0BC8-6EEB-4705-BF93-4B438E9E97C5}">
      <dgm:prSet/>
      <dgm:spPr/>
      <dgm:t>
        <a:bodyPr/>
        <a:lstStyle/>
        <a:p>
          <a:endParaRPr lang="en-US"/>
        </a:p>
      </dgm:t>
    </dgm:pt>
    <dgm:pt modelId="{FFB49CA1-23B0-40D2-B8FB-4008009F2E51}" type="sibTrans" cxnId="{486D0BC8-6EEB-4705-BF93-4B438E9E97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7F1244C-354C-4C20-9672-733F74C0A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Number of Items: The total count of different items sold.</a:t>
          </a:r>
        </a:p>
      </dgm:t>
    </dgm:pt>
    <dgm:pt modelId="{E2FC2AC0-F8B0-4F13-A67F-844F4D14AB0D}" type="parTrans" cxnId="{9B3F74A4-CAE9-4605-8C41-31E4FC24472B}">
      <dgm:prSet/>
      <dgm:spPr/>
      <dgm:t>
        <a:bodyPr/>
        <a:lstStyle/>
        <a:p>
          <a:endParaRPr lang="en-US"/>
        </a:p>
      </dgm:t>
    </dgm:pt>
    <dgm:pt modelId="{D5DDEF69-4351-475C-81B2-98EC4EAAA227}" type="sibTrans" cxnId="{9B3F74A4-CAE9-4605-8C41-31E4FC2447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978E61-2195-48E4-9DF1-FA597FABA4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Average Rating: The average customer rating for items sold.</a:t>
          </a:r>
        </a:p>
      </dgm:t>
    </dgm:pt>
    <dgm:pt modelId="{36B19A51-D10A-4EB5-9914-AF2DD4EB9EAA}" type="parTrans" cxnId="{933C19AC-F54B-43D6-81C6-CEC29EB3F957}">
      <dgm:prSet/>
      <dgm:spPr/>
      <dgm:t>
        <a:bodyPr/>
        <a:lstStyle/>
        <a:p>
          <a:endParaRPr lang="en-US"/>
        </a:p>
      </dgm:t>
    </dgm:pt>
    <dgm:pt modelId="{C5056978-20CD-47F7-B15C-40324B77D178}" type="sibTrans" cxnId="{933C19AC-F54B-43D6-81C6-CEC29EB3F957}">
      <dgm:prSet/>
      <dgm:spPr/>
      <dgm:t>
        <a:bodyPr/>
        <a:lstStyle/>
        <a:p>
          <a:endParaRPr lang="en-US"/>
        </a:p>
      </dgm:t>
    </dgm:pt>
    <dgm:pt modelId="{7D5E223B-44D6-46E4-94EB-2DB0C9B9DD93}" type="pres">
      <dgm:prSet presAssocID="{82693ABC-BB55-4F77-BC1E-BC5C0FB90076}" presName="root" presStyleCnt="0">
        <dgm:presLayoutVars>
          <dgm:dir/>
          <dgm:resizeHandles val="exact"/>
        </dgm:presLayoutVars>
      </dgm:prSet>
      <dgm:spPr/>
    </dgm:pt>
    <dgm:pt modelId="{66F177FC-66F7-4F75-BD3E-44FD8B8E425F}" type="pres">
      <dgm:prSet presAssocID="{AC040B3F-6947-486A-8C2E-726DD09D83F9}" presName="compNode" presStyleCnt="0"/>
      <dgm:spPr/>
    </dgm:pt>
    <dgm:pt modelId="{60BDB113-A291-4BE5-8BB5-A3FEAE3E0FBE}" type="pres">
      <dgm:prSet presAssocID="{AC040B3F-6947-486A-8C2E-726DD09D83F9}" presName="bgRect" presStyleLbl="bgShp" presStyleIdx="0" presStyleCnt="4"/>
      <dgm:spPr/>
    </dgm:pt>
    <dgm:pt modelId="{3319031E-896C-49A8-A17C-0DA8714314E8}" type="pres">
      <dgm:prSet presAssocID="{AC040B3F-6947-486A-8C2E-726DD09D83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9FB305E-42C7-4F99-9CC6-1225023AB1FE}" type="pres">
      <dgm:prSet presAssocID="{AC040B3F-6947-486A-8C2E-726DD09D83F9}" presName="spaceRect" presStyleCnt="0"/>
      <dgm:spPr/>
    </dgm:pt>
    <dgm:pt modelId="{555601CC-322A-4C9C-8949-C4B9D4DBFB32}" type="pres">
      <dgm:prSet presAssocID="{AC040B3F-6947-486A-8C2E-726DD09D83F9}" presName="parTx" presStyleLbl="revTx" presStyleIdx="0" presStyleCnt="4">
        <dgm:presLayoutVars>
          <dgm:chMax val="0"/>
          <dgm:chPref val="0"/>
        </dgm:presLayoutVars>
      </dgm:prSet>
      <dgm:spPr/>
    </dgm:pt>
    <dgm:pt modelId="{298193F9-8766-4F23-8428-DF481DB3DF7C}" type="pres">
      <dgm:prSet presAssocID="{8BD35544-A775-4C14-BB51-03939491F674}" presName="sibTrans" presStyleCnt="0"/>
      <dgm:spPr/>
    </dgm:pt>
    <dgm:pt modelId="{186AE6D6-64C6-4384-9557-A415877613A0}" type="pres">
      <dgm:prSet presAssocID="{4AC7C5FF-E893-4FA6-80BF-682579533E6E}" presName="compNode" presStyleCnt="0"/>
      <dgm:spPr/>
    </dgm:pt>
    <dgm:pt modelId="{EC771C6C-8EBF-4C45-814D-C0B0FC9AC7A9}" type="pres">
      <dgm:prSet presAssocID="{4AC7C5FF-E893-4FA6-80BF-682579533E6E}" presName="bgRect" presStyleLbl="bgShp" presStyleIdx="1" presStyleCnt="4"/>
      <dgm:spPr/>
    </dgm:pt>
    <dgm:pt modelId="{95430EC1-A5FA-402C-BAAD-60D612DBAC5E}" type="pres">
      <dgm:prSet presAssocID="{4AC7C5FF-E893-4FA6-80BF-682579533E6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0E42A1F-ACCD-4B31-9A78-189F56D73C61}" type="pres">
      <dgm:prSet presAssocID="{4AC7C5FF-E893-4FA6-80BF-682579533E6E}" presName="spaceRect" presStyleCnt="0"/>
      <dgm:spPr/>
    </dgm:pt>
    <dgm:pt modelId="{D7F4D6C1-739B-4ACC-8E67-C088CEC43EAA}" type="pres">
      <dgm:prSet presAssocID="{4AC7C5FF-E893-4FA6-80BF-682579533E6E}" presName="parTx" presStyleLbl="revTx" presStyleIdx="1" presStyleCnt="4">
        <dgm:presLayoutVars>
          <dgm:chMax val="0"/>
          <dgm:chPref val="0"/>
        </dgm:presLayoutVars>
      </dgm:prSet>
      <dgm:spPr/>
    </dgm:pt>
    <dgm:pt modelId="{89B4820B-6B4E-4359-8059-8EFFBF740849}" type="pres">
      <dgm:prSet presAssocID="{FFB49CA1-23B0-40D2-B8FB-4008009F2E51}" presName="sibTrans" presStyleCnt="0"/>
      <dgm:spPr/>
    </dgm:pt>
    <dgm:pt modelId="{834B69E8-F710-4653-BC00-4A4D00D39D07}" type="pres">
      <dgm:prSet presAssocID="{A7F1244C-354C-4C20-9672-733F74C0A1DF}" presName="compNode" presStyleCnt="0"/>
      <dgm:spPr/>
    </dgm:pt>
    <dgm:pt modelId="{954A4B80-FEA4-4963-8CA7-650489FC1D0A}" type="pres">
      <dgm:prSet presAssocID="{A7F1244C-354C-4C20-9672-733F74C0A1DF}" presName="bgRect" presStyleLbl="bgShp" presStyleIdx="2" presStyleCnt="4"/>
      <dgm:spPr/>
    </dgm:pt>
    <dgm:pt modelId="{712B9924-EC58-4A77-AB64-37C927BFAB9E}" type="pres">
      <dgm:prSet presAssocID="{A7F1244C-354C-4C20-9672-733F74C0A1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3687C2DB-47FF-44DE-91AE-F8CA580EB228}" type="pres">
      <dgm:prSet presAssocID="{A7F1244C-354C-4C20-9672-733F74C0A1DF}" presName="spaceRect" presStyleCnt="0"/>
      <dgm:spPr/>
    </dgm:pt>
    <dgm:pt modelId="{775C31F7-8AC5-438B-9685-DC5A11483527}" type="pres">
      <dgm:prSet presAssocID="{A7F1244C-354C-4C20-9672-733F74C0A1DF}" presName="parTx" presStyleLbl="revTx" presStyleIdx="2" presStyleCnt="4">
        <dgm:presLayoutVars>
          <dgm:chMax val="0"/>
          <dgm:chPref val="0"/>
        </dgm:presLayoutVars>
      </dgm:prSet>
      <dgm:spPr/>
    </dgm:pt>
    <dgm:pt modelId="{D248D21D-9F90-4753-8653-174B463E0542}" type="pres">
      <dgm:prSet presAssocID="{D5DDEF69-4351-475C-81B2-98EC4EAAA227}" presName="sibTrans" presStyleCnt="0"/>
      <dgm:spPr/>
    </dgm:pt>
    <dgm:pt modelId="{CF81BF20-8871-4A84-8333-62305A66D276}" type="pres">
      <dgm:prSet presAssocID="{17978E61-2195-48E4-9DF1-FA597FABA486}" presName="compNode" presStyleCnt="0"/>
      <dgm:spPr/>
    </dgm:pt>
    <dgm:pt modelId="{6725EA20-D829-4702-849B-AFD71EBDBB14}" type="pres">
      <dgm:prSet presAssocID="{17978E61-2195-48E4-9DF1-FA597FABA486}" presName="bgRect" presStyleLbl="bgShp" presStyleIdx="3" presStyleCnt="4"/>
      <dgm:spPr/>
    </dgm:pt>
    <dgm:pt modelId="{926D6B42-E344-474F-98B7-644235A30F02}" type="pres">
      <dgm:prSet presAssocID="{17978E61-2195-48E4-9DF1-FA597FABA4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4870086-4988-40D1-B7B1-9EB6F73A7DF2}" type="pres">
      <dgm:prSet presAssocID="{17978E61-2195-48E4-9DF1-FA597FABA486}" presName="spaceRect" presStyleCnt="0"/>
      <dgm:spPr/>
    </dgm:pt>
    <dgm:pt modelId="{CD1E6112-C994-4073-9FCC-88DF99975B26}" type="pres">
      <dgm:prSet presAssocID="{17978E61-2195-48E4-9DF1-FA597FABA4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3FA4C28-3AF9-4C7D-85FE-CD949F045976}" type="presOf" srcId="{A7F1244C-354C-4C20-9672-733F74C0A1DF}" destId="{775C31F7-8AC5-438B-9685-DC5A11483527}" srcOrd="0" destOrd="0" presId="urn:microsoft.com/office/officeart/2018/2/layout/IconVerticalSolidList"/>
    <dgm:cxn modelId="{0977435E-A233-433F-A2C5-7AABC677257B}" srcId="{82693ABC-BB55-4F77-BC1E-BC5C0FB90076}" destId="{AC040B3F-6947-486A-8C2E-726DD09D83F9}" srcOrd="0" destOrd="0" parTransId="{7375E6DA-2172-4391-B11D-5E836E38EA1A}" sibTransId="{8BD35544-A775-4C14-BB51-03939491F674}"/>
    <dgm:cxn modelId="{7F65996E-2648-408B-8EB3-D9DE189BD7D2}" type="presOf" srcId="{4AC7C5FF-E893-4FA6-80BF-682579533E6E}" destId="{D7F4D6C1-739B-4ACC-8E67-C088CEC43EAA}" srcOrd="0" destOrd="0" presId="urn:microsoft.com/office/officeart/2018/2/layout/IconVerticalSolidList"/>
    <dgm:cxn modelId="{3FB6C594-200B-4B33-AFFC-7ECFDC0C0DCB}" type="presOf" srcId="{AC040B3F-6947-486A-8C2E-726DD09D83F9}" destId="{555601CC-322A-4C9C-8949-C4B9D4DBFB32}" srcOrd="0" destOrd="0" presId="urn:microsoft.com/office/officeart/2018/2/layout/IconVerticalSolidList"/>
    <dgm:cxn modelId="{9B3F74A4-CAE9-4605-8C41-31E4FC24472B}" srcId="{82693ABC-BB55-4F77-BC1E-BC5C0FB90076}" destId="{A7F1244C-354C-4C20-9672-733F74C0A1DF}" srcOrd="2" destOrd="0" parTransId="{E2FC2AC0-F8B0-4F13-A67F-844F4D14AB0D}" sibTransId="{D5DDEF69-4351-475C-81B2-98EC4EAAA227}"/>
    <dgm:cxn modelId="{933C19AC-F54B-43D6-81C6-CEC29EB3F957}" srcId="{82693ABC-BB55-4F77-BC1E-BC5C0FB90076}" destId="{17978E61-2195-48E4-9DF1-FA597FABA486}" srcOrd="3" destOrd="0" parTransId="{36B19A51-D10A-4EB5-9914-AF2DD4EB9EAA}" sibTransId="{C5056978-20CD-47F7-B15C-40324B77D178}"/>
    <dgm:cxn modelId="{593F01C5-FD6B-4FC9-BEB2-C72F4CA0E4DF}" type="presOf" srcId="{17978E61-2195-48E4-9DF1-FA597FABA486}" destId="{CD1E6112-C994-4073-9FCC-88DF99975B26}" srcOrd="0" destOrd="0" presId="urn:microsoft.com/office/officeart/2018/2/layout/IconVerticalSolidList"/>
    <dgm:cxn modelId="{486D0BC8-6EEB-4705-BF93-4B438E9E97C5}" srcId="{82693ABC-BB55-4F77-BC1E-BC5C0FB90076}" destId="{4AC7C5FF-E893-4FA6-80BF-682579533E6E}" srcOrd="1" destOrd="0" parTransId="{406046AA-FA65-4F39-9BE0-2E72883EF2B6}" sibTransId="{FFB49CA1-23B0-40D2-B8FB-4008009F2E51}"/>
    <dgm:cxn modelId="{A91E6BD3-A1FF-4B1C-8ED5-8919986717FB}" type="presOf" srcId="{82693ABC-BB55-4F77-BC1E-BC5C0FB90076}" destId="{7D5E223B-44D6-46E4-94EB-2DB0C9B9DD93}" srcOrd="0" destOrd="0" presId="urn:microsoft.com/office/officeart/2018/2/layout/IconVerticalSolidList"/>
    <dgm:cxn modelId="{41BCCA16-FD21-4CAC-8E5C-B8051193A20E}" type="presParOf" srcId="{7D5E223B-44D6-46E4-94EB-2DB0C9B9DD93}" destId="{66F177FC-66F7-4F75-BD3E-44FD8B8E425F}" srcOrd="0" destOrd="0" presId="urn:microsoft.com/office/officeart/2018/2/layout/IconVerticalSolidList"/>
    <dgm:cxn modelId="{452AD27C-7771-4085-8C9B-32378C38D32B}" type="presParOf" srcId="{66F177FC-66F7-4F75-BD3E-44FD8B8E425F}" destId="{60BDB113-A291-4BE5-8BB5-A3FEAE3E0FBE}" srcOrd="0" destOrd="0" presId="urn:microsoft.com/office/officeart/2018/2/layout/IconVerticalSolidList"/>
    <dgm:cxn modelId="{F8915EF8-772B-4F8B-8476-7575F286C49D}" type="presParOf" srcId="{66F177FC-66F7-4F75-BD3E-44FD8B8E425F}" destId="{3319031E-896C-49A8-A17C-0DA8714314E8}" srcOrd="1" destOrd="0" presId="urn:microsoft.com/office/officeart/2018/2/layout/IconVerticalSolidList"/>
    <dgm:cxn modelId="{BE0B2E08-3B12-4569-881D-73384B44C7A3}" type="presParOf" srcId="{66F177FC-66F7-4F75-BD3E-44FD8B8E425F}" destId="{79FB305E-42C7-4F99-9CC6-1225023AB1FE}" srcOrd="2" destOrd="0" presId="urn:microsoft.com/office/officeart/2018/2/layout/IconVerticalSolidList"/>
    <dgm:cxn modelId="{3A1BA121-C9F3-4722-8752-9495A6684034}" type="presParOf" srcId="{66F177FC-66F7-4F75-BD3E-44FD8B8E425F}" destId="{555601CC-322A-4C9C-8949-C4B9D4DBFB32}" srcOrd="3" destOrd="0" presId="urn:microsoft.com/office/officeart/2018/2/layout/IconVerticalSolidList"/>
    <dgm:cxn modelId="{241E384D-4202-4C0F-B270-245D728FE9EC}" type="presParOf" srcId="{7D5E223B-44D6-46E4-94EB-2DB0C9B9DD93}" destId="{298193F9-8766-4F23-8428-DF481DB3DF7C}" srcOrd="1" destOrd="0" presId="urn:microsoft.com/office/officeart/2018/2/layout/IconVerticalSolidList"/>
    <dgm:cxn modelId="{F5A79E09-DFFE-4354-81B4-EDA892E72837}" type="presParOf" srcId="{7D5E223B-44D6-46E4-94EB-2DB0C9B9DD93}" destId="{186AE6D6-64C6-4384-9557-A415877613A0}" srcOrd="2" destOrd="0" presId="urn:microsoft.com/office/officeart/2018/2/layout/IconVerticalSolidList"/>
    <dgm:cxn modelId="{86661519-2B4D-4104-8F70-F813CE5B0151}" type="presParOf" srcId="{186AE6D6-64C6-4384-9557-A415877613A0}" destId="{EC771C6C-8EBF-4C45-814D-C0B0FC9AC7A9}" srcOrd="0" destOrd="0" presId="urn:microsoft.com/office/officeart/2018/2/layout/IconVerticalSolidList"/>
    <dgm:cxn modelId="{02B42B7B-A579-4A07-B6BC-5CF4FC61A115}" type="presParOf" srcId="{186AE6D6-64C6-4384-9557-A415877613A0}" destId="{95430EC1-A5FA-402C-BAAD-60D612DBAC5E}" srcOrd="1" destOrd="0" presId="urn:microsoft.com/office/officeart/2018/2/layout/IconVerticalSolidList"/>
    <dgm:cxn modelId="{2FC317FF-5B01-46DF-9E94-D7502458743E}" type="presParOf" srcId="{186AE6D6-64C6-4384-9557-A415877613A0}" destId="{30E42A1F-ACCD-4B31-9A78-189F56D73C61}" srcOrd="2" destOrd="0" presId="urn:microsoft.com/office/officeart/2018/2/layout/IconVerticalSolidList"/>
    <dgm:cxn modelId="{47B3956F-1973-4F45-9552-BDF94ACA5446}" type="presParOf" srcId="{186AE6D6-64C6-4384-9557-A415877613A0}" destId="{D7F4D6C1-739B-4ACC-8E67-C088CEC43EAA}" srcOrd="3" destOrd="0" presId="urn:microsoft.com/office/officeart/2018/2/layout/IconVerticalSolidList"/>
    <dgm:cxn modelId="{5FC991E5-D659-4485-B35A-34A1299225CF}" type="presParOf" srcId="{7D5E223B-44D6-46E4-94EB-2DB0C9B9DD93}" destId="{89B4820B-6B4E-4359-8059-8EFFBF740849}" srcOrd="3" destOrd="0" presId="urn:microsoft.com/office/officeart/2018/2/layout/IconVerticalSolidList"/>
    <dgm:cxn modelId="{873AD179-4538-4BC5-85CB-2C4EAE613012}" type="presParOf" srcId="{7D5E223B-44D6-46E4-94EB-2DB0C9B9DD93}" destId="{834B69E8-F710-4653-BC00-4A4D00D39D07}" srcOrd="4" destOrd="0" presId="urn:microsoft.com/office/officeart/2018/2/layout/IconVerticalSolidList"/>
    <dgm:cxn modelId="{40A24A94-159B-4B7F-934F-0ED43A96743A}" type="presParOf" srcId="{834B69E8-F710-4653-BC00-4A4D00D39D07}" destId="{954A4B80-FEA4-4963-8CA7-650489FC1D0A}" srcOrd="0" destOrd="0" presId="urn:microsoft.com/office/officeart/2018/2/layout/IconVerticalSolidList"/>
    <dgm:cxn modelId="{DB364A17-ECB6-4354-B0E5-CB4DFD146F26}" type="presParOf" srcId="{834B69E8-F710-4653-BC00-4A4D00D39D07}" destId="{712B9924-EC58-4A77-AB64-37C927BFAB9E}" srcOrd="1" destOrd="0" presId="urn:microsoft.com/office/officeart/2018/2/layout/IconVerticalSolidList"/>
    <dgm:cxn modelId="{4E76460F-97F2-4BBD-9658-6F324BF1C1F8}" type="presParOf" srcId="{834B69E8-F710-4653-BC00-4A4D00D39D07}" destId="{3687C2DB-47FF-44DE-91AE-F8CA580EB228}" srcOrd="2" destOrd="0" presId="urn:microsoft.com/office/officeart/2018/2/layout/IconVerticalSolidList"/>
    <dgm:cxn modelId="{E4E4B7C1-E10B-4D67-AE4E-ADE82E025C40}" type="presParOf" srcId="{834B69E8-F710-4653-BC00-4A4D00D39D07}" destId="{775C31F7-8AC5-438B-9685-DC5A11483527}" srcOrd="3" destOrd="0" presId="urn:microsoft.com/office/officeart/2018/2/layout/IconVerticalSolidList"/>
    <dgm:cxn modelId="{BC8292C6-A2C8-4AC1-B57B-D980B9D08D39}" type="presParOf" srcId="{7D5E223B-44D6-46E4-94EB-2DB0C9B9DD93}" destId="{D248D21D-9F90-4753-8653-174B463E0542}" srcOrd="5" destOrd="0" presId="urn:microsoft.com/office/officeart/2018/2/layout/IconVerticalSolidList"/>
    <dgm:cxn modelId="{3741FDEA-2C57-41DE-9143-3E9D7FCB10C0}" type="presParOf" srcId="{7D5E223B-44D6-46E4-94EB-2DB0C9B9DD93}" destId="{CF81BF20-8871-4A84-8333-62305A66D276}" srcOrd="6" destOrd="0" presId="urn:microsoft.com/office/officeart/2018/2/layout/IconVerticalSolidList"/>
    <dgm:cxn modelId="{063AB545-262C-4735-B71C-EB9B91E021C8}" type="presParOf" srcId="{CF81BF20-8871-4A84-8333-62305A66D276}" destId="{6725EA20-D829-4702-849B-AFD71EBDBB14}" srcOrd="0" destOrd="0" presId="urn:microsoft.com/office/officeart/2018/2/layout/IconVerticalSolidList"/>
    <dgm:cxn modelId="{882CE027-DA97-4A89-9A38-C4E7182A6EB0}" type="presParOf" srcId="{CF81BF20-8871-4A84-8333-62305A66D276}" destId="{926D6B42-E344-474F-98B7-644235A30F02}" srcOrd="1" destOrd="0" presId="urn:microsoft.com/office/officeart/2018/2/layout/IconVerticalSolidList"/>
    <dgm:cxn modelId="{E94E9415-FF30-47EB-BCDB-3F6478C283BE}" type="presParOf" srcId="{CF81BF20-8871-4A84-8333-62305A66D276}" destId="{24870086-4988-40D1-B7B1-9EB6F73A7DF2}" srcOrd="2" destOrd="0" presId="urn:microsoft.com/office/officeart/2018/2/layout/IconVerticalSolidList"/>
    <dgm:cxn modelId="{40720373-2B2A-4C0E-8FED-2F10B302BED3}" type="presParOf" srcId="{CF81BF20-8871-4A84-8333-62305A66D276}" destId="{CD1E6112-C994-4073-9FCC-88DF99975B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B5A20E-A7D3-46B5-912A-E861922746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F2746EB-FDE2-4672-8B0D-0989F723159A}">
      <dgm:prSet/>
      <dgm:spPr/>
      <dgm:t>
        <a:bodyPr/>
        <a:lstStyle/>
        <a:p>
          <a:r>
            <a:rPr lang="en-US" b="1" dirty="0"/>
            <a:t>Total Sales by Shop and Category</a:t>
          </a:r>
          <a:endParaRPr lang="en-US" dirty="0"/>
        </a:p>
      </dgm:t>
    </dgm:pt>
    <dgm:pt modelId="{B83E4239-4849-49D5-8194-D4EA249F1ACA}" type="parTrans" cxnId="{AD4B9715-1EDD-47F5-894D-A400857F2DF4}">
      <dgm:prSet/>
      <dgm:spPr/>
      <dgm:t>
        <a:bodyPr/>
        <a:lstStyle/>
        <a:p>
          <a:endParaRPr lang="en-US"/>
        </a:p>
      </dgm:t>
    </dgm:pt>
    <dgm:pt modelId="{F13C3C8C-533C-4823-BCF9-C7437D97B58F}" type="sibTrans" cxnId="{AD4B9715-1EDD-47F5-894D-A400857F2DF4}">
      <dgm:prSet/>
      <dgm:spPr/>
      <dgm:t>
        <a:bodyPr/>
        <a:lstStyle/>
        <a:p>
          <a:endParaRPr lang="en-US"/>
        </a:p>
      </dgm:t>
    </dgm:pt>
    <dgm:pt modelId="{55763DCF-4263-47BA-B4AD-AE6A7E775B75}">
      <dgm:prSet/>
      <dgm:spPr/>
      <dgm:t>
        <a:bodyPr/>
        <a:lstStyle/>
        <a:p>
          <a:r>
            <a:rPr lang="en-US" dirty="0"/>
            <a:t>Total Order by City Type – Donut Chart</a:t>
          </a:r>
        </a:p>
      </dgm:t>
    </dgm:pt>
    <dgm:pt modelId="{796CDCC5-DF34-4C4C-B94B-A8A7B03358CE}" type="parTrans" cxnId="{672C4A1C-C3D8-4F36-B918-50001745D25D}">
      <dgm:prSet/>
      <dgm:spPr/>
      <dgm:t>
        <a:bodyPr/>
        <a:lstStyle/>
        <a:p>
          <a:endParaRPr lang="en-US"/>
        </a:p>
      </dgm:t>
    </dgm:pt>
    <dgm:pt modelId="{FA9097B7-1B47-4CB9-8717-86236A930DA1}" type="sibTrans" cxnId="{672C4A1C-C3D8-4F36-B918-50001745D25D}">
      <dgm:prSet/>
      <dgm:spPr/>
      <dgm:t>
        <a:bodyPr/>
        <a:lstStyle/>
        <a:p>
          <a:endParaRPr lang="en-US"/>
        </a:p>
      </dgm:t>
    </dgm:pt>
    <dgm:pt modelId="{15F8CADD-6557-4D08-A35B-9A362F83AEBD}">
      <dgm:prSet/>
      <dgm:spPr/>
      <dgm:t>
        <a:bodyPr/>
        <a:lstStyle/>
        <a:p>
          <a:r>
            <a:rPr lang="en-US" dirty="0"/>
            <a:t>Shops opening year wise – Line Chart</a:t>
          </a:r>
        </a:p>
      </dgm:t>
    </dgm:pt>
    <dgm:pt modelId="{CD4911FF-DF57-44CD-A451-621A88610C87}" type="parTrans" cxnId="{EE821A52-D326-44EC-A7CB-163AEE8CDAF9}">
      <dgm:prSet/>
      <dgm:spPr/>
      <dgm:t>
        <a:bodyPr/>
        <a:lstStyle/>
        <a:p>
          <a:endParaRPr lang="en-US"/>
        </a:p>
      </dgm:t>
    </dgm:pt>
    <dgm:pt modelId="{9845D20E-89FF-4DA1-9328-A106016159A7}" type="sibTrans" cxnId="{EE821A52-D326-44EC-A7CB-163AEE8CDAF9}">
      <dgm:prSet/>
      <dgm:spPr/>
      <dgm:t>
        <a:bodyPr/>
        <a:lstStyle/>
        <a:p>
          <a:endParaRPr lang="en-US"/>
        </a:p>
      </dgm:t>
    </dgm:pt>
    <dgm:pt modelId="{36E01C93-AD06-4EFA-89BA-34D1C3C54C5D}">
      <dgm:prSet/>
      <dgm:spPr/>
      <dgm:t>
        <a:bodyPr/>
        <a:lstStyle/>
        <a:p>
          <a:r>
            <a:rPr lang="en-US" dirty="0"/>
            <a:t>Total Sales, Avg Sales, Order Count, Avg Rating …Show in Donut chart (Each Shop Size)</a:t>
          </a:r>
        </a:p>
      </dgm:t>
    </dgm:pt>
    <dgm:pt modelId="{ED1BE16D-CAAD-4850-95AB-78B89790DA10}" type="parTrans" cxnId="{D1BDA2B1-A425-444A-A438-1A80393E902B}">
      <dgm:prSet/>
      <dgm:spPr/>
      <dgm:t>
        <a:bodyPr/>
        <a:lstStyle/>
        <a:p>
          <a:endParaRPr lang="en-US"/>
        </a:p>
      </dgm:t>
    </dgm:pt>
    <dgm:pt modelId="{45442249-09E6-4797-B36D-2F1C902A7FB0}" type="sibTrans" cxnId="{D1BDA2B1-A425-444A-A438-1A80393E902B}">
      <dgm:prSet/>
      <dgm:spPr/>
      <dgm:t>
        <a:bodyPr/>
        <a:lstStyle/>
        <a:p>
          <a:endParaRPr lang="en-US"/>
        </a:p>
      </dgm:t>
    </dgm:pt>
    <dgm:pt modelId="{FA440EF3-251C-4062-9FB7-5A7852A6446D}">
      <dgm:prSet/>
      <dgm:spPr/>
      <dgm:t>
        <a:bodyPr/>
        <a:lstStyle/>
        <a:p>
          <a:r>
            <a:rPr lang="en-US" b="1" dirty="0"/>
            <a:t>Total Sales by City Type in Column Chart</a:t>
          </a:r>
          <a:endParaRPr lang="en-US" dirty="0"/>
        </a:p>
      </dgm:t>
    </dgm:pt>
    <dgm:pt modelId="{C4381AD8-D19B-4C15-A5AB-E52C14A472E5}" type="parTrans" cxnId="{C3011D4A-67AA-4348-AD90-23128DB8FFD5}">
      <dgm:prSet/>
      <dgm:spPr/>
      <dgm:t>
        <a:bodyPr/>
        <a:lstStyle/>
        <a:p>
          <a:endParaRPr lang="en-US"/>
        </a:p>
      </dgm:t>
    </dgm:pt>
    <dgm:pt modelId="{4568308F-C571-421F-9360-95B93BBBD7C4}" type="sibTrans" cxnId="{C3011D4A-67AA-4348-AD90-23128DB8FFD5}">
      <dgm:prSet/>
      <dgm:spPr/>
      <dgm:t>
        <a:bodyPr/>
        <a:lstStyle/>
        <a:p>
          <a:endParaRPr lang="en-US"/>
        </a:p>
      </dgm:t>
    </dgm:pt>
    <dgm:pt modelId="{90925E5E-C3FD-4644-A622-614E52D46546}">
      <dgm:prSet/>
      <dgm:spPr/>
      <dgm:t>
        <a:bodyPr/>
        <a:lstStyle/>
        <a:p>
          <a:r>
            <a:rPr lang="en-US" dirty="0"/>
            <a:t>Shop Total Sales, Avg Sales, Order Count, Avg Rating …Show in Table (Each shop Type) </a:t>
          </a:r>
        </a:p>
      </dgm:t>
    </dgm:pt>
    <dgm:pt modelId="{726329FC-2CEE-42DC-AB65-1FBFFA61DED8}" type="parTrans" cxnId="{4D6C8307-22D1-4D1D-A77B-68D30A33121D}">
      <dgm:prSet/>
      <dgm:spPr/>
      <dgm:t>
        <a:bodyPr/>
        <a:lstStyle/>
        <a:p>
          <a:endParaRPr lang="en-US"/>
        </a:p>
      </dgm:t>
    </dgm:pt>
    <dgm:pt modelId="{DE724BA5-E239-408E-8874-3AA6AF9A6BB2}" type="sibTrans" cxnId="{4D6C8307-22D1-4D1D-A77B-68D30A33121D}">
      <dgm:prSet/>
      <dgm:spPr/>
      <dgm:t>
        <a:bodyPr/>
        <a:lstStyle/>
        <a:p>
          <a:endParaRPr lang="en-US"/>
        </a:p>
      </dgm:t>
    </dgm:pt>
    <dgm:pt modelId="{B5E19D65-404E-4DC1-BD05-6F839D2CDDCA}">
      <dgm:prSet/>
      <dgm:spPr/>
      <dgm:t>
        <a:bodyPr/>
        <a:lstStyle/>
        <a:p>
          <a:r>
            <a:rPr lang="en-US" dirty="0"/>
            <a:t>Total Sales by Category wise in Bar Chart</a:t>
          </a:r>
        </a:p>
      </dgm:t>
    </dgm:pt>
    <dgm:pt modelId="{4588ECFD-C2D0-49A6-9E08-32611AD8A3D9}" type="parTrans" cxnId="{17C5B8D2-973A-4AED-BB42-845C7D908603}">
      <dgm:prSet/>
      <dgm:spPr/>
      <dgm:t>
        <a:bodyPr/>
        <a:lstStyle/>
        <a:p>
          <a:endParaRPr lang="en-US"/>
        </a:p>
      </dgm:t>
    </dgm:pt>
    <dgm:pt modelId="{B63812AB-D5B6-4E2F-9FF6-12B54A2E1195}" type="sibTrans" cxnId="{17C5B8D2-973A-4AED-BB42-845C7D908603}">
      <dgm:prSet/>
      <dgm:spPr/>
      <dgm:t>
        <a:bodyPr/>
        <a:lstStyle/>
        <a:p>
          <a:endParaRPr lang="en-US"/>
        </a:p>
      </dgm:t>
    </dgm:pt>
    <dgm:pt modelId="{6D3469B5-3436-4451-BAFB-1ED9329BE619}" type="pres">
      <dgm:prSet presAssocID="{9FB5A20E-A7D3-46B5-912A-E86192274642}" presName="root" presStyleCnt="0">
        <dgm:presLayoutVars>
          <dgm:dir/>
          <dgm:resizeHandles val="exact"/>
        </dgm:presLayoutVars>
      </dgm:prSet>
      <dgm:spPr/>
    </dgm:pt>
    <dgm:pt modelId="{DA1ADB57-ED42-41D2-946A-0FA705A88D18}" type="pres">
      <dgm:prSet presAssocID="{9F2746EB-FDE2-4672-8B0D-0989F723159A}" presName="compNode" presStyleCnt="0"/>
      <dgm:spPr/>
    </dgm:pt>
    <dgm:pt modelId="{8AFA2828-1DDE-437F-82B9-D5BCDDDEF56F}" type="pres">
      <dgm:prSet presAssocID="{9F2746EB-FDE2-4672-8B0D-0989F723159A}" presName="bgRect" presStyleLbl="bgShp" presStyleIdx="0" presStyleCnt="7"/>
      <dgm:spPr/>
    </dgm:pt>
    <dgm:pt modelId="{7598EB74-99FA-48E5-AC10-57F6947ECB6F}" type="pres">
      <dgm:prSet presAssocID="{9F2746EB-FDE2-4672-8B0D-0989F723159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B92CA80-C355-442E-B11B-9E42C2BF58A7}" type="pres">
      <dgm:prSet presAssocID="{9F2746EB-FDE2-4672-8B0D-0989F723159A}" presName="spaceRect" presStyleCnt="0"/>
      <dgm:spPr/>
    </dgm:pt>
    <dgm:pt modelId="{82751806-EF98-4BDC-AE44-15C5CE8089C8}" type="pres">
      <dgm:prSet presAssocID="{9F2746EB-FDE2-4672-8B0D-0989F723159A}" presName="parTx" presStyleLbl="revTx" presStyleIdx="0" presStyleCnt="7">
        <dgm:presLayoutVars>
          <dgm:chMax val="0"/>
          <dgm:chPref val="0"/>
        </dgm:presLayoutVars>
      </dgm:prSet>
      <dgm:spPr/>
    </dgm:pt>
    <dgm:pt modelId="{FBC483CE-87DF-49BB-AEB3-856453DC22DB}" type="pres">
      <dgm:prSet presAssocID="{F13C3C8C-533C-4823-BCF9-C7437D97B58F}" presName="sibTrans" presStyleCnt="0"/>
      <dgm:spPr/>
    </dgm:pt>
    <dgm:pt modelId="{8F1E72A1-1E05-47C9-9687-028E61DCE67D}" type="pres">
      <dgm:prSet presAssocID="{55763DCF-4263-47BA-B4AD-AE6A7E775B75}" presName="compNode" presStyleCnt="0"/>
      <dgm:spPr/>
    </dgm:pt>
    <dgm:pt modelId="{48EE715A-9D08-4E7A-B52D-CBF37FD64F35}" type="pres">
      <dgm:prSet presAssocID="{55763DCF-4263-47BA-B4AD-AE6A7E775B75}" presName="bgRect" presStyleLbl="bgShp" presStyleIdx="1" presStyleCnt="7"/>
      <dgm:spPr/>
    </dgm:pt>
    <dgm:pt modelId="{6945BE2B-FBD4-4997-A2DB-2A57C568D150}" type="pres">
      <dgm:prSet presAssocID="{55763DCF-4263-47BA-B4AD-AE6A7E775B7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1968E06F-B5F4-4CA6-B0FF-E7827F889BA3}" type="pres">
      <dgm:prSet presAssocID="{55763DCF-4263-47BA-B4AD-AE6A7E775B75}" presName="spaceRect" presStyleCnt="0"/>
      <dgm:spPr/>
    </dgm:pt>
    <dgm:pt modelId="{55C4BE86-D301-4EE1-B167-AB9B7E4A6DC2}" type="pres">
      <dgm:prSet presAssocID="{55763DCF-4263-47BA-B4AD-AE6A7E775B75}" presName="parTx" presStyleLbl="revTx" presStyleIdx="1" presStyleCnt="7">
        <dgm:presLayoutVars>
          <dgm:chMax val="0"/>
          <dgm:chPref val="0"/>
        </dgm:presLayoutVars>
      </dgm:prSet>
      <dgm:spPr/>
    </dgm:pt>
    <dgm:pt modelId="{894C9CD9-2469-4F42-A524-99D893B88686}" type="pres">
      <dgm:prSet presAssocID="{FA9097B7-1B47-4CB9-8717-86236A930DA1}" presName="sibTrans" presStyleCnt="0"/>
      <dgm:spPr/>
    </dgm:pt>
    <dgm:pt modelId="{C3A4FAE7-DE6A-4B80-A6BF-2723CF5A4CE9}" type="pres">
      <dgm:prSet presAssocID="{15F8CADD-6557-4D08-A35B-9A362F83AEBD}" presName="compNode" presStyleCnt="0"/>
      <dgm:spPr/>
    </dgm:pt>
    <dgm:pt modelId="{6FAB217A-4671-4DF7-898F-319BB8909E01}" type="pres">
      <dgm:prSet presAssocID="{15F8CADD-6557-4D08-A35B-9A362F83AEBD}" presName="bgRect" presStyleLbl="bgShp" presStyleIdx="2" presStyleCnt="7"/>
      <dgm:spPr/>
    </dgm:pt>
    <dgm:pt modelId="{2AD85567-0239-41B1-8A7E-2B93CE11F037}" type="pres">
      <dgm:prSet presAssocID="{15F8CADD-6557-4D08-A35B-9A362F83AEB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773271C-DD3A-426E-9190-3AA5AD74B684}" type="pres">
      <dgm:prSet presAssocID="{15F8CADD-6557-4D08-A35B-9A362F83AEBD}" presName="spaceRect" presStyleCnt="0"/>
      <dgm:spPr/>
    </dgm:pt>
    <dgm:pt modelId="{B2D07083-17DD-4BE5-8CEC-54C662C6EB0A}" type="pres">
      <dgm:prSet presAssocID="{15F8CADD-6557-4D08-A35B-9A362F83AEBD}" presName="parTx" presStyleLbl="revTx" presStyleIdx="2" presStyleCnt="7">
        <dgm:presLayoutVars>
          <dgm:chMax val="0"/>
          <dgm:chPref val="0"/>
        </dgm:presLayoutVars>
      </dgm:prSet>
      <dgm:spPr/>
    </dgm:pt>
    <dgm:pt modelId="{79D5979D-BAE8-4707-AA85-7314BF9569C8}" type="pres">
      <dgm:prSet presAssocID="{9845D20E-89FF-4DA1-9328-A106016159A7}" presName="sibTrans" presStyleCnt="0"/>
      <dgm:spPr/>
    </dgm:pt>
    <dgm:pt modelId="{7FAB951D-CAF8-4A3D-A41D-460C352F7DE5}" type="pres">
      <dgm:prSet presAssocID="{36E01C93-AD06-4EFA-89BA-34D1C3C54C5D}" presName="compNode" presStyleCnt="0"/>
      <dgm:spPr/>
    </dgm:pt>
    <dgm:pt modelId="{750CCCE8-61F5-4194-B79A-CB239545B846}" type="pres">
      <dgm:prSet presAssocID="{36E01C93-AD06-4EFA-89BA-34D1C3C54C5D}" presName="bgRect" presStyleLbl="bgShp" presStyleIdx="3" presStyleCnt="7"/>
      <dgm:spPr/>
    </dgm:pt>
    <dgm:pt modelId="{DD8FDFC1-E743-4D9F-A2FD-45CB0D268799}" type="pres">
      <dgm:prSet presAssocID="{36E01C93-AD06-4EFA-89BA-34D1C3C54C5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6A2E53-44D0-4149-AE20-4F46525FB6D0}" type="pres">
      <dgm:prSet presAssocID="{36E01C93-AD06-4EFA-89BA-34D1C3C54C5D}" presName="spaceRect" presStyleCnt="0"/>
      <dgm:spPr/>
    </dgm:pt>
    <dgm:pt modelId="{12849643-2737-45B0-ACC6-FC3AC5BEFAA3}" type="pres">
      <dgm:prSet presAssocID="{36E01C93-AD06-4EFA-89BA-34D1C3C54C5D}" presName="parTx" presStyleLbl="revTx" presStyleIdx="3" presStyleCnt="7">
        <dgm:presLayoutVars>
          <dgm:chMax val="0"/>
          <dgm:chPref val="0"/>
        </dgm:presLayoutVars>
      </dgm:prSet>
      <dgm:spPr/>
    </dgm:pt>
    <dgm:pt modelId="{7C422706-51CC-4AEF-B9D9-C7DD72D97E9C}" type="pres">
      <dgm:prSet presAssocID="{45442249-09E6-4797-B36D-2F1C902A7FB0}" presName="sibTrans" presStyleCnt="0"/>
      <dgm:spPr/>
    </dgm:pt>
    <dgm:pt modelId="{DB1BD1AD-AD3C-4A99-93FA-AEDA91B74B3E}" type="pres">
      <dgm:prSet presAssocID="{FA440EF3-251C-4062-9FB7-5A7852A6446D}" presName="compNode" presStyleCnt="0"/>
      <dgm:spPr/>
    </dgm:pt>
    <dgm:pt modelId="{EAD526CC-EFC8-4EB1-BBA3-EBD9D4143C7C}" type="pres">
      <dgm:prSet presAssocID="{FA440EF3-251C-4062-9FB7-5A7852A6446D}" presName="bgRect" presStyleLbl="bgShp" presStyleIdx="4" presStyleCnt="7"/>
      <dgm:spPr/>
    </dgm:pt>
    <dgm:pt modelId="{6381FAA2-454D-4B75-9A12-1F851E82ABFF}" type="pres">
      <dgm:prSet presAssocID="{FA440EF3-251C-4062-9FB7-5A7852A6446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75168130-CBC8-4849-92DA-08F197EAC4BE}" type="pres">
      <dgm:prSet presAssocID="{FA440EF3-251C-4062-9FB7-5A7852A6446D}" presName="spaceRect" presStyleCnt="0"/>
      <dgm:spPr/>
    </dgm:pt>
    <dgm:pt modelId="{3E13EE29-FE96-40B7-B34C-C19BA21581C8}" type="pres">
      <dgm:prSet presAssocID="{FA440EF3-251C-4062-9FB7-5A7852A6446D}" presName="parTx" presStyleLbl="revTx" presStyleIdx="4" presStyleCnt="7">
        <dgm:presLayoutVars>
          <dgm:chMax val="0"/>
          <dgm:chPref val="0"/>
        </dgm:presLayoutVars>
      </dgm:prSet>
      <dgm:spPr/>
    </dgm:pt>
    <dgm:pt modelId="{48983051-2540-4EA0-8F36-4914F21E09AF}" type="pres">
      <dgm:prSet presAssocID="{4568308F-C571-421F-9360-95B93BBBD7C4}" presName="sibTrans" presStyleCnt="0"/>
      <dgm:spPr/>
    </dgm:pt>
    <dgm:pt modelId="{C674A75D-C9B8-467E-8819-CA297BB0ADFF}" type="pres">
      <dgm:prSet presAssocID="{90925E5E-C3FD-4644-A622-614E52D46546}" presName="compNode" presStyleCnt="0"/>
      <dgm:spPr/>
    </dgm:pt>
    <dgm:pt modelId="{FE688F11-0182-47E2-A414-5C964DBDC6AF}" type="pres">
      <dgm:prSet presAssocID="{90925E5E-C3FD-4644-A622-614E52D46546}" presName="bgRect" presStyleLbl="bgShp" presStyleIdx="5" presStyleCnt="7"/>
      <dgm:spPr/>
    </dgm:pt>
    <dgm:pt modelId="{4F01918F-7373-4E51-A9B8-E2BE522FBB38}" type="pres">
      <dgm:prSet presAssocID="{90925E5E-C3FD-4644-A622-614E52D4654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C8607C3-9ACC-4EAB-92FA-A09AD05419AB}" type="pres">
      <dgm:prSet presAssocID="{90925E5E-C3FD-4644-A622-614E52D46546}" presName="spaceRect" presStyleCnt="0"/>
      <dgm:spPr/>
    </dgm:pt>
    <dgm:pt modelId="{F3205B99-A459-4AC5-B82D-7E6EB963AB2F}" type="pres">
      <dgm:prSet presAssocID="{90925E5E-C3FD-4644-A622-614E52D46546}" presName="parTx" presStyleLbl="revTx" presStyleIdx="5" presStyleCnt="7">
        <dgm:presLayoutVars>
          <dgm:chMax val="0"/>
          <dgm:chPref val="0"/>
        </dgm:presLayoutVars>
      </dgm:prSet>
      <dgm:spPr/>
    </dgm:pt>
    <dgm:pt modelId="{F9057312-47CF-4563-8D13-D9089E193928}" type="pres">
      <dgm:prSet presAssocID="{DE724BA5-E239-408E-8874-3AA6AF9A6BB2}" presName="sibTrans" presStyleCnt="0"/>
      <dgm:spPr/>
    </dgm:pt>
    <dgm:pt modelId="{06133184-D6A0-4F6E-A63F-84F25D9C8CC4}" type="pres">
      <dgm:prSet presAssocID="{B5E19D65-404E-4DC1-BD05-6F839D2CDDCA}" presName="compNode" presStyleCnt="0"/>
      <dgm:spPr/>
    </dgm:pt>
    <dgm:pt modelId="{79545ABA-BC4A-4F7D-8AF5-ABCCA2ABBB42}" type="pres">
      <dgm:prSet presAssocID="{B5E19D65-404E-4DC1-BD05-6F839D2CDDCA}" presName="bgRect" presStyleLbl="bgShp" presStyleIdx="6" presStyleCnt="7"/>
      <dgm:spPr/>
    </dgm:pt>
    <dgm:pt modelId="{49FC667A-610C-42B3-A15D-DAC7CD2C149C}" type="pres">
      <dgm:prSet presAssocID="{B5E19D65-404E-4DC1-BD05-6F839D2CDDC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417BC330-2A57-492D-92B3-D344804084D8}" type="pres">
      <dgm:prSet presAssocID="{B5E19D65-404E-4DC1-BD05-6F839D2CDDCA}" presName="spaceRect" presStyleCnt="0"/>
      <dgm:spPr/>
    </dgm:pt>
    <dgm:pt modelId="{8D157605-114A-40C1-8293-D8B771319FCE}" type="pres">
      <dgm:prSet presAssocID="{B5E19D65-404E-4DC1-BD05-6F839D2CDDCA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F5AB902-3D97-47C9-8DC4-797A534D43A1}" type="presOf" srcId="{15F8CADD-6557-4D08-A35B-9A362F83AEBD}" destId="{B2D07083-17DD-4BE5-8CEC-54C662C6EB0A}" srcOrd="0" destOrd="0" presId="urn:microsoft.com/office/officeart/2018/2/layout/IconVerticalSolidList"/>
    <dgm:cxn modelId="{4D6C8307-22D1-4D1D-A77B-68D30A33121D}" srcId="{9FB5A20E-A7D3-46B5-912A-E86192274642}" destId="{90925E5E-C3FD-4644-A622-614E52D46546}" srcOrd="5" destOrd="0" parTransId="{726329FC-2CEE-42DC-AB65-1FBFFA61DED8}" sibTransId="{DE724BA5-E239-408E-8874-3AA6AF9A6BB2}"/>
    <dgm:cxn modelId="{AD4B9715-1EDD-47F5-894D-A400857F2DF4}" srcId="{9FB5A20E-A7D3-46B5-912A-E86192274642}" destId="{9F2746EB-FDE2-4672-8B0D-0989F723159A}" srcOrd="0" destOrd="0" parTransId="{B83E4239-4849-49D5-8194-D4EA249F1ACA}" sibTransId="{F13C3C8C-533C-4823-BCF9-C7437D97B58F}"/>
    <dgm:cxn modelId="{672C4A1C-C3D8-4F36-B918-50001745D25D}" srcId="{9FB5A20E-A7D3-46B5-912A-E86192274642}" destId="{55763DCF-4263-47BA-B4AD-AE6A7E775B75}" srcOrd="1" destOrd="0" parTransId="{796CDCC5-DF34-4C4C-B94B-A8A7B03358CE}" sibTransId="{FA9097B7-1B47-4CB9-8717-86236A930DA1}"/>
    <dgm:cxn modelId="{53E4132C-BE7A-4CB1-A2EA-10AD89AAF622}" type="presOf" srcId="{90925E5E-C3FD-4644-A622-614E52D46546}" destId="{F3205B99-A459-4AC5-B82D-7E6EB963AB2F}" srcOrd="0" destOrd="0" presId="urn:microsoft.com/office/officeart/2018/2/layout/IconVerticalSolidList"/>
    <dgm:cxn modelId="{5FDFA961-EC55-49DA-A9E9-6CD728AE1FA2}" type="presOf" srcId="{9FB5A20E-A7D3-46B5-912A-E86192274642}" destId="{6D3469B5-3436-4451-BAFB-1ED9329BE619}" srcOrd="0" destOrd="0" presId="urn:microsoft.com/office/officeart/2018/2/layout/IconVerticalSolidList"/>
    <dgm:cxn modelId="{D2D76D69-0493-449C-9ADC-46EB034D3366}" type="presOf" srcId="{36E01C93-AD06-4EFA-89BA-34D1C3C54C5D}" destId="{12849643-2737-45B0-ACC6-FC3AC5BEFAA3}" srcOrd="0" destOrd="0" presId="urn:microsoft.com/office/officeart/2018/2/layout/IconVerticalSolidList"/>
    <dgm:cxn modelId="{C3011D4A-67AA-4348-AD90-23128DB8FFD5}" srcId="{9FB5A20E-A7D3-46B5-912A-E86192274642}" destId="{FA440EF3-251C-4062-9FB7-5A7852A6446D}" srcOrd="4" destOrd="0" parTransId="{C4381AD8-D19B-4C15-A5AB-E52C14A472E5}" sibTransId="{4568308F-C571-421F-9360-95B93BBBD7C4}"/>
    <dgm:cxn modelId="{20D96B4C-6B85-418B-ABD5-BC24A83C0095}" type="presOf" srcId="{55763DCF-4263-47BA-B4AD-AE6A7E775B75}" destId="{55C4BE86-D301-4EE1-B167-AB9B7E4A6DC2}" srcOrd="0" destOrd="0" presId="urn:microsoft.com/office/officeart/2018/2/layout/IconVerticalSolidList"/>
    <dgm:cxn modelId="{EE821A52-D326-44EC-A7CB-163AEE8CDAF9}" srcId="{9FB5A20E-A7D3-46B5-912A-E86192274642}" destId="{15F8CADD-6557-4D08-A35B-9A362F83AEBD}" srcOrd="2" destOrd="0" parTransId="{CD4911FF-DF57-44CD-A451-621A88610C87}" sibTransId="{9845D20E-89FF-4DA1-9328-A106016159A7}"/>
    <dgm:cxn modelId="{D1BDA2B1-A425-444A-A438-1A80393E902B}" srcId="{9FB5A20E-A7D3-46B5-912A-E86192274642}" destId="{36E01C93-AD06-4EFA-89BA-34D1C3C54C5D}" srcOrd="3" destOrd="0" parTransId="{ED1BE16D-CAAD-4850-95AB-78B89790DA10}" sibTransId="{45442249-09E6-4797-B36D-2F1C902A7FB0}"/>
    <dgm:cxn modelId="{660F77C8-E52A-4DFB-9012-29BABE335DA2}" type="presOf" srcId="{9F2746EB-FDE2-4672-8B0D-0989F723159A}" destId="{82751806-EF98-4BDC-AE44-15C5CE8089C8}" srcOrd="0" destOrd="0" presId="urn:microsoft.com/office/officeart/2018/2/layout/IconVerticalSolidList"/>
    <dgm:cxn modelId="{17C5B8D2-973A-4AED-BB42-845C7D908603}" srcId="{9FB5A20E-A7D3-46B5-912A-E86192274642}" destId="{B5E19D65-404E-4DC1-BD05-6F839D2CDDCA}" srcOrd="6" destOrd="0" parTransId="{4588ECFD-C2D0-49A6-9E08-32611AD8A3D9}" sibTransId="{B63812AB-D5B6-4E2F-9FF6-12B54A2E1195}"/>
    <dgm:cxn modelId="{88BB51E8-11B4-40B7-A095-09EEFA34D7DA}" type="presOf" srcId="{FA440EF3-251C-4062-9FB7-5A7852A6446D}" destId="{3E13EE29-FE96-40B7-B34C-C19BA21581C8}" srcOrd="0" destOrd="0" presId="urn:microsoft.com/office/officeart/2018/2/layout/IconVerticalSolidList"/>
    <dgm:cxn modelId="{AF9DB3F9-2450-454B-847D-556A6F392216}" type="presOf" srcId="{B5E19D65-404E-4DC1-BD05-6F839D2CDDCA}" destId="{8D157605-114A-40C1-8293-D8B771319FCE}" srcOrd="0" destOrd="0" presId="urn:microsoft.com/office/officeart/2018/2/layout/IconVerticalSolidList"/>
    <dgm:cxn modelId="{2F444284-210A-4371-8CE1-25C82741503A}" type="presParOf" srcId="{6D3469B5-3436-4451-BAFB-1ED9329BE619}" destId="{DA1ADB57-ED42-41D2-946A-0FA705A88D18}" srcOrd="0" destOrd="0" presId="urn:microsoft.com/office/officeart/2018/2/layout/IconVerticalSolidList"/>
    <dgm:cxn modelId="{BB4E7AD1-48B7-4CBD-90D3-4AE8E9E0A1DF}" type="presParOf" srcId="{DA1ADB57-ED42-41D2-946A-0FA705A88D18}" destId="{8AFA2828-1DDE-437F-82B9-D5BCDDDEF56F}" srcOrd="0" destOrd="0" presId="urn:microsoft.com/office/officeart/2018/2/layout/IconVerticalSolidList"/>
    <dgm:cxn modelId="{A501C425-1D51-4FB0-A770-B79ED41D7FAE}" type="presParOf" srcId="{DA1ADB57-ED42-41D2-946A-0FA705A88D18}" destId="{7598EB74-99FA-48E5-AC10-57F6947ECB6F}" srcOrd="1" destOrd="0" presId="urn:microsoft.com/office/officeart/2018/2/layout/IconVerticalSolidList"/>
    <dgm:cxn modelId="{F63F9622-D486-414C-A2C8-A3FDB7A2C0CB}" type="presParOf" srcId="{DA1ADB57-ED42-41D2-946A-0FA705A88D18}" destId="{7B92CA80-C355-442E-B11B-9E42C2BF58A7}" srcOrd="2" destOrd="0" presId="urn:microsoft.com/office/officeart/2018/2/layout/IconVerticalSolidList"/>
    <dgm:cxn modelId="{53D0AAAB-AACA-4FD0-AA17-DADA753F4C09}" type="presParOf" srcId="{DA1ADB57-ED42-41D2-946A-0FA705A88D18}" destId="{82751806-EF98-4BDC-AE44-15C5CE8089C8}" srcOrd="3" destOrd="0" presId="urn:microsoft.com/office/officeart/2018/2/layout/IconVerticalSolidList"/>
    <dgm:cxn modelId="{5538D416-4676-4A29-9D34-CECA04AD0672}" type="presParOf" srcId="{6D3469B5-3436-4451-BAFB-1ED9329BE619}" destId="{FBC483CE-87DF-49BB-AEB3-856453DC22DB}" srcOrd="1" destOrd="0" presId="urn:microsoft.com/office/officeart/2018/2/layout/IconVerticalSolidList"/>
    <dgm:cxn modelId="{F88BA73A-698B-4472-8A0D-D0F83FE71435}" type="presParOf" srcId="{6D3469B5-3436-4451-BAFB-1ED9329BE619}" destId="{8F1E72A1-1E05-47C9-9687-028E61DCE67D}" srcOrd="2" destOrd="0" presId="urn:microsoft.com/office/officeart/2018/2/layout/IconVerticalSolidList"/>
    <dgm:cxn modelId="{D5907078-3AEF-42CD-8229-62F34FC677D4}" type="presParOf" srcId="{8F1E72A1-1E05-47C9-9687-028E61DCE67D}" destId="{48EE715A-9D08-4E7A-B52D-CBF37FD64F35}" srcOrd="0" destOrd="0" presId="urn:microsoft.com/office/officeart/2018/2/layout/IconVerticalSolidList"/>
    <dgm:cxn modelId="{82691CF7-F9C6-4A15-A3DA-49E5A1D96844}" type="presParOf" srcId="{8F1E72A1-1E05-47C9-9687-028E61DCE67D}" destId="{6945BE2B-FBD4-4997-A2DB-2A57C568D150}" srcOrd="1" destOrd="0" presId="urn:microsoft.com/office/officeart/2018/2/layout/IconVerticalSolidList"/>
    <dgm:cxn modelId="{BE6E0E7E-AC60-4F2E-A146-8361B9917E1A}" type="presParOf" srcId="{8F1E72A1-1E05-47C9-9687-028E61DCE67D}" destId="{1968E06F-B5F4-4CA6-B0FF-E7827F889BA3}" srcOrd="2" destOrd="0" presId="urn:microsoft.com/office/officeart/2018/2/layout/IconVerticalSolidList"/>
    <dgm:cxn modelId="{1DF9A5F9-6FE4-4958-9084-980C1AB33F98}" type="presParOf" srcId="{8F1E72A1-1E05-47C9-9687-028E61DCE67D}" destId="{55C4BE86-D301-4EE1-B167-AB9B7E4A6DC2}" srcOrd="3" destOrd="0" presId="urn:microsoft.com/office/officeart/2018/2/layout/IconVerticalSolidList"/>
    <dgm:cxn modelId="{C42F43A9-60BC-413C-AB2D-E0DC356E6406}" type="presParOf" srcId="{6D3469B5-3436-4451-BAFB-1ED9329BE619}" destId="{894C9CD9-2469-4F42-A524-99D893B88686}" srcOrd="3" destOrd="0" presId="urn:microsoft.com/office/officeart/2018/2/layout/IconVerticalSolidList"/>
    <dgm:cxn modelId="{4FCACECE-2295-419D-8A6B-686F61F0A6DD}" type="presParOf" srcId="{6D3469B5-3436-4451-BAFB-1ED9329BE619}" destId="{C3A4FAE7-DE6A-4B80-A6BF-2723CF5A4CE9}" srcOrd="4" destOrd="0" presId="urn:microsoft.com/office/officeart/2018/2/layout/IconVerticalSolidList"/>
    <dgm:cxn modelId="{F8F015F8-DA23-4D3A-BD3F-61CCC2332EC3}" type="presParOf" srcId="{C3A4FAE7-DE6A-4B80-A6BF-2723CF5A4CE9}" destId="{6FAB217A-4671-4DF7-898F-319BB8909E01}" srcOrd="0" destOrd="0" presId="urn:microsoft.com/office/officeart/2018/2/layout/IconVerticalSolidList"/>
    <dgm:cxn modelId="{CF90D6A5-B5EA-4F05-BE43-FAC95E7FA1E0}" type="presParOf" srcId="{C3A4FAE7-DE6A-4B80-A6BF-2723CF5A4CE9}" destId="{2AD85567-0239-41B1-8A7E-2B93CE11F037}" srcOrd="1" destOrd="0" presId="urn:microsoft.com/office/officeart/2018/2/layout/IconVerticalSolidList"/>
    <dgm:cxn modelId="{45581F8F-8C21-43B3-837B-5EBADCD96F6B}" type="presParOf" srcId="{C3A4FAE7-DE6A-4B80-A6BF-2723CF5A4CE9}" destId="{E773271C-DD3A-426E-9190-3AA5AD74B684}" srcOrd="2" destOrd="0" presId="urn:microsoft.com/office/officeart/2018/2/layout/IconVerticalSolidList"/>
    <dgm:cxn modelId="{582CE0AB-88D0-4441-96A7-479052090F2B}" type="presParOf" srcId="{C3A4FAE7-DE6A-4B80-A6BF-2723CF5A4CE9}" destId="{B2D07083-17DD-4BE5-8CEC-54C662C6EB0A}" srcOrd="3" destOrd="0" presId="urn:microsoft.com/office/officeart/2018/2/layout/IconVerticalSolidList"/>
    <dgm:cxn modelId="{8F2A708A-F423-413F-A507-C61A9264709F}" type="presParOf" srcId="{6D3469B5-3436-4451-BAFB-1ED9329BE619}" destId="{79D5979D-BAE8-4707-AA85-7314BF9569C8}" srcOrd="5" destOrd="0" presId="urn:microsoft.com/office/officeart/2018/2/layout/IconVerticalSolidList"/>
    <dgm:cxn modelId="{79B61C83-7E7E-4E75-BCFC-AABEABE94689}" type="presParOf" srcId="{6D3469B5-3436-4451-BAFB-1ED9329BE619}" destId="{7FAB951D-CAF8-4A3D-A41D-460C352F7DE5}" srcOrd="6" destOrd="0" presId="urn:microsoft.com/office/officeart/2018/2/layout/IconVerticalSolidList"/>
    <dgm:cxn modelId="{244EA4B1-555F-4962-8B98-1A4E9EA5673B}" type="presParOf" srcId="{7FAB951D-CAF8-4A3D-A41D-460C352F7DE5}" destId="{750CCCE8-61F5-4194-B79A-CB239545B846}" srcOrd="0" destOrd="0" presId="urn:microsoft.com/office/officeart/2018/2/layout/IconVerticalSolidList"/>
    <dgm:cxn modelId="{47872FB2-7E89-4595-911D-50160081C105}" type="presParOf" srcId="{7FAB951D-CAF8-4A3D-A41D-460C352F7DE5}" destId="{DD8FDFC1-E743-4D9F-A2FD-45CB0D268799}" srcOrd="1" destOrd="0" presId="urn:microsoft.com/office/officeart/2018/2/layout/IconVerticalSolidList"/>
    <dgm:cxn modelId="{A67DFF0C-2CEF-4EC8-94D5-339E89CA7A90}" type="presParOf" srcId="{7FAB951D-CAF8-4A3D-A41D-460C352F7DE5}" destId="{456A2E53-44D0-4149-AE20-4F46525FB6D0}" srcOrd="2" destOrd="0" presId="urn:microsoft.com/office/officeart/2018/2/layout/IconVerticalSolidList"/>
    <dgm:cxn modelId="{3FAEEB92-691A-4611-AF82-E68CB3943874}" type="presParOf" srcId="{7FAB951D-CAF8-4A3D-A41D-460C352F7DE5}" destId="{12849643-2737-45B0-ACC6-FC3AC5BEFAA3}" srcOrd="3" destOrd="0" presId="urn:microsoft.com/office/officeart/2018/2/layout/IconVerticalSolidList"/>
    <dgm:cxn modelId="{B699F256-4E3A-4525-A123-D7418089E85D}" type="presParOf" srcId="{6D3469B5-3436-4451-BAFB-1ED9329BE619}" destId="{7C422706-51CC-4AEF-B9D9-C7DD72D97E9C}" srcOrd="7" destOrd="0" presId="urn:microsoft.com/office/officeart/2018/2/layout/IconVerticalSolidList"/>
    <dgm:cxn modelId="{30044CBF-B6F6-417D-AFFD-669A77090B90}" type="presParOf" srcId="{6D3469B5-3436-4451-BAFB-1ED9329BE619}" destId="{DB1BD1AD-AD3C-4A99-93FA-AEDA91B74B3E}" srcOrd="8" destOrd="0" presId="urn:microsoft.com/office/officeart/2018/2/layout/IconVerticalSolidList"/>
    <dgm:cxn modelId="{710B3D3F-04E8-4013-AB21-4D5D185C72DA}" type="presParOf" srcId="{DB1BD1AD-AD3C-4A99-93FA-AEDA91B74B3E}" destId="{EAD526CC-EFC8-4EB1-BBA3-EBD9D4143C7C}" srcOrd="0" destOrd="0" presId="urn:microsoft.com/office/officeart/2018/2/layout/IconVerticalSolidList"/>
    <dgm:cxn modelId="{D743DFDA-EBAF-4B39-B83D-9CBD93A1B62F}" type="presParOf" srcId="{DB1BD1AD-AD3C-4A99-93FA-AEDA91B74B3E}" destId="{6381FAA2-454D-4B75-9A12-1F851E82ABFF}" srcOrd="1" destOrd="0" presId="urn:microsoft.com/office/officeart/2018/2/layout/IconVerticalSolidList"/>
    <dgm:cxn modelId="{F7A1B0D6-4386-43BC-87CC-DF16C336981F}" type="presParOf" srcId="{DB1BD1AD-AD3C-4A99-93FA-AEDA91B74B3E}" destId="{75168130-CBC8-4849-92DA-08F197EAC4BE}" srcOrd="2" destOrd="0" presId="urn:microsoft.com/office/officeart/2018/2/layout/IconVerticalSolidList"/>
    <dgm:cxn modelId="{4FC8132B-97A0-4138-9BAA-63B66E51833D}" type="presParOf" srcId="{DB1BD1AD-AD3C-4A99-93FA-AEDA91B74B3E}" destId="{3E13EE29-FE96-40B7-B34C-C19BA21581C8}" srcOrd="3" destOrd="0" presId="urn:microsoft.com/office/officeart/2018/2/layout/IconVerticalSolidList"/>
    <dgm:cxn modelId="{40C5A729-3B4D-4166-9346-33EE98CB3F19}" type="presParOf" srcId="{6D3469B5-3436-4451-BAFB-1ED9329BE619}" destId="{48983051-2540-4EA0-8F36-4914F21E09AF}" srcOrd="9" destOrd="0" presId="urn:microsoft.com/office/officeart/2018/2/layout/IconVerticalSolidList"/>
    <dgm:cxn modelId="{7C8A7578-002A-4FB3-871C-C1FBD29AEC0C}" type="presParOf" srcId="{6D3469B5-3436-4451-BAFB-1ED9329BE619}" destId="{C674A75D-C9B8-467E-8819-CA297BB0ADFF}" srcOrd="10" destOrd="0" presId="urn:microsoft.com/office/officeart/2018/2/layout/IconVerticalSolidList"/>
    <dgm:cxn modelId="{2F29D7B8-6722-466C-8898-DE90334170F6}" type="presParOf" srcId="{C674A75D-C9B8-467E-8819-CA297BB0ADFF}" destId="{FE688F11-0182-47E2-A414-5C964DBDC6AF}" srcOrd="0" destOrd="0" presId="urn:microsoft.com/office/officeart/2018/2/layout/IconVerticalSolidList"/>
    <dgm:cxn modelId="{E29D350A-DDB9-45CD-8A4C-FD7E1977266A}" type="presParOf" srcId="{C674A75D-C9B8-467E-8819-CA297BB0ADFF}" destId="{4F01918F-7373-4E51-A9B8-E2BE522FBB38}" srcOrd="1" destOrd="0" presId="urn:microsoft.com/office/officeart/2018/2/layout/IconVerticalSolidList"/>
    <dgm:cxn modelId="{268B97FB-5CC0-4438-AA4D-53C4B584E883}" type="presParOf" srcId="{C674A75D-C9B8-467E-8819-CA297BB0ADFF}" destId="{CC8607C3-9ACC-4EAB-92FA-A09AD05419AB}" srcOrd="2" destOrd="0" presId="urn:microsoft.com/office/officeart/2018/2/layout/IconVerticalSolidList"/>
    <dgm:cxn modelId="{1B2FC6F7-30A0-489D-992F-682617B15CEF}" type="presParOf" srcId="{C674A75D-C9B8-467E-8819-CA297BB0ADFF}" destId="{F3205B99-A459-4AC5-B82D-7E6EB963AB2F}" srcOrd="3" destOrd="0" presId="urn:microsoft.com/office/officeart/2018/2/layout/IconVerticalSolidList"/>
    <dgm:cxn modelId="{FD25703F-86C5-48B2-AB2B-6E186E04E9EF}" type="presParOf" srcId="{6D3469B5-3436-4451-BAFB-1ED9329BE619}" destId="{F9057312-47CF-4563-8D13-D9089E193928}" srcOrd="11" destOrd="0" presId="urn:microsoft.com/office/officeart/2018/2/layout/IconVerticalSolidList"/>
    <dgm:cxn modelId="{20151FB7-39C5-41F2-A778-C1C726E8A509}" type="presParOf" srcId="{6D3469B5-3436-4451-BAFB-1ED9329BE619}" destId="{06133184-D6A0-4F6E-A63F-84F25D9C8CC4}" srcOrd="12" destOrd="0" presId="urn:microsoft.com/office/officeart/2018/2/layout/IconVerticalSolidList"/>
    <dgm:cxn modelId="{8405D8E6-B1ED-4ABC-A65A-2F3C6ADD1BD7}" type="presParOf" srcId="{06133184-D6A0-4F6E-A63F-84F25D9C8CC4}" destId="{79545ABA-BC4A-4F7D-8AF5-ABCCA2ABBB42}" srcOrd="0" destOrd="0" presId="urn:microsoft.com/office/officeart/2018/2/layout/IconVerticalSolidList"/>
    <dgm:cxn modelId="{9CC8E362-EBBF-471C-A1E3-92B90F630882}" type="presParOf" srcId="{06133184-D6A0-4F6E-A63F-84F25D9C8CC4}" destId="{49FC667A-610C-42B3-A15D-DAC7CD2C149C}" srcOrd="1" destOrd="0" presId="urn:microsoft.com/office/officeart/2018/2/layout/IconVerticalSolidList"/>
    <dgm:cxn modelId="{F7919BE6-D2EA-4EB9-8CD9-AB3CB2995E31}" type="presParOf" srcId="{06133184-D6A0-4F6E-A63F-84F25D9C8CC4}" destId="{417BC330-2A57-492D-92B3-D344804084D8}" srcOrd="2" destOrd="0" presId="urn:microsoft.com/office/officeart/2018/2/layout/IconVerticalSolidList"/>
    <dgm:cxn modelId="{2F735D36-F1FC-4D8D-84CC-9E3A1AEA5809}" type="presParOf" srcId="{06133184-D6A0-4F6E-A63F-84F25D9C8CC4}" destId="{8D157605-114A-40C1-8293-D8B771319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A34B4-D165-4A77-9975-F457ADBD3F52}">
      <dsp:nvSpPr>
        <dsp:cNvPr id="0" name=""/>
        <dsp:cNvSpPr/>
      </dsp:nvSpPr>
      <dsp:spPr>
        <a:xfrm>
          <a:off x="1879575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9033" y="956104"/>
        <a:ext cx="21553" cy="4310"/>
      </dsp:txXfrm>
    </dsp:sp>
    <dsp:sp modelId="{AF3BD4DE-F16E-4163-BE10-98ADB10B47EC}">
      <dsp:nvSpPr>
        <dsp:cNvPr id="0" name=""/>
        <dsp:cNvSpPr/>
      </dsp:nvSpPr>
      <dsp:spPr>
        <a:xfrm>
          <a:off x="7160" y="395995"/>
          <a:ext cx="1874215" cy="1124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Business Requirement Understanding </a:t>
          </a:r>
          <a:endParaRPr lang="en-US" sz="1900" kern="1200" dirty="0"/>
        </a:p>
      </dsp:txBody>
      <dsp:txXfrm>
        <a:off x="7160" y="395995"/>
        <a:ext cx="1874215" cy="1124529"/>
      </dsp:txXfrm>
    </dsp:sp>
    <dsp:sp modelId="{5599B340-CBA3-4B7D-B49C-606B7E707A9B}">
      <dsp:nvSpPr>
        <dsp:cNvPr id="0" name=""/>
        <dsp:cNvSpPr/>
      </dsp:nvSpPr>
      <dsp:spPr>
        <a:xfrm>
          <a:off x="4184860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4318" y="956104"/>
        <a:ext cx="21553" cy="4310"/>
      </dsp:txXfrm>
    </dsp:sp>
    <dsp:sp modelId="{4908EB29-8C79-4660-87C5-CD0B6153271D}">
      <dsp:nvSpPr>
        <dsp:cNvPr id="0" name=""/>
        <dsp:cNvSpPr/>
      </dsp:nvSpPr>
      <dsp:spPr>
        <a:xfrm>
          <a:off x="2312445" y="395995"/>
          <a:ext cx="1874215" cy="1124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Understanding of DATA</a:t>
          </a:r>
          <a:endParaRPr lang="en-US" sz="1900" kern="1200"/>
        </a:p>
      </dsp:txBody>
      <dsp:txXfrm>
        <a:off x="2312445" y="395995"/>
        <a:ext cx="1874215" cy="1124529"/>
      </dsp:txXfrm>
    </dsp:sp>
    <dsp:sp modelId="{38D45E52-BDD3-4DC2-A4D9-8E24FC022CC5}">
      <dsp:nvSpPr>
        <dsp:cNvPr id="0" name=""/>
        <dsp:cNvSpPr/>
      </dsp:nvSpPr>
      <dsp:spPr>
        <a:xfrm>
          <a:off x="6490144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9602" y="956104"/>
        <a:ext cx="21553" cy="4310"/>
      </dsp:txXfrm>
    </dsp:sp>
    <dsp:sp modelId="{5B3D10A7-092B-4602-AAD8-7710FCA647B8}">
      <dsp:nvSpPr>
        <dsp:cNvPr id="0" name=""/>
        <dsp:cNvSpPr/>
      </dsp:nvSpPr>
      <dsp:spPr>
        <a:xfrm>
          <a:off x="4617729" y="395995"/>
          <a:ext cx="1874215" cy="1124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Connection if Required</a:t>
          </a:r>
          <a:endParaRPr lang="en-US" sz="1900" kern="1200"/>
        </a:p>
      </dsp:txBody>
      <dsp:txXfrm>
        <a:off x="4617729" y="395995"/>
        <a:ext cx="1874215" cy="1124529"/>
      </dsp:txXfrm>
    </dsp:sp>
    <dsp:sp modelId="{9C9D5BE3-EC57-450C-AADB-D35E0DF2DF6D}">
      <dsp:nvSpPr>
        <dsp:cNvPr id="0" name=""/>
        <dsp:cNvSpPr/>
      </dsp:nvSpPr>
      <dsp:spPr>
        <a:xfrm>
          <a:off x="8795428" y="912539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84886" y="956104"/>
        <a:ext cx="21553" cy="4310"/>
      </dsp:txXfrm>
    </dsp:sp>
    <dsp:sp modelId="{F855F179-B02D-4A86-83A8-C7DF72242531}">
      <dsp:nvSpPr>
        <dsp:cNvPr id="0" name=""/>
        <dsp:cNvSpPr/>
      </dsp:nvSpPr>
      <dsp:spPr>
        <a:xfrm>
          <a:off x="6923013" y="395995"/>
          <a:ext cx="1874215" cy="1124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Cleaning / Quality Check</a:t>
          </a:r>
          <a:endParaRPr lang="en-US" sz="1900" kern="1200"/>
        </a:p>
      </dsp:txBody>
      <dsp:txXfrm>
        <a:off x="6923013" y="395995"/>
        <a:ext cx="1874215" cy="1124529"/>
      </dsp:txXfrm>
    </dsp:sp>
    <dsp:sp modelId="{75034331-EA54-4E44-AF9B-C57CD466527B}">
      <dsp:nvSpPr>
        <dsp:cNvPr id="0" name=""/>
        <dsp:cNvSpPr/>
      </dsp:nvSpPr>
      <dsp:spPr>
        <a:xfrm>
          <a:off x="944268" y="1518724"/>
          <a:ext cx="9221137" cy="400469"/>
        </a:xfrm>
        <a:custGeom>
          <a:avLst/>
          <a:gdLst/>
          <a:ahLst/>
          <a:cxnLst/>
          <a:rect l="0" t="0" r="0" b="0"/>
          <a:pathLst>
            <a:path>
              <a:moveTo>
                <a:pt x="9221137" y="0"/>
              </a:moveTo>
              <a:lnTo>
                <a:pt x="9221137" y="217334"/>
              </a:lnTo>
              <a:lnTo>
                <a:pt x="0" y="217334"/>
              </a:lnTo>
              <a:lnTo>
                <a:pt x="0" y="40046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24056" y="1716803"/>
        <a:ext cx="461560" cy="4310"/>
      </dsp:txXfrm>
    </dsp:sp>
    <dsp:sp modelId="{FC64D4F2-33BA-497A-9F9D-A1B31319D6EA}">
      <dsp:nvSpPr>
        <dsp:cNvPr id="0" name=""/>
        <dsp:cNvSpPr/>
      </dsp:nvSpPr>
      <dsp:spPr>
        <a:xfrm>
          <a:off x="9228298" y="395995"/>
          <a:ext cx="1874215" cy="11245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Modelling</a:t>
          </a:r>
          <a:endParaRPr lang="en-US" sz="1900" kern="1200"/>
        </a:p>
      </dsp:txBody>
      <dsp:txXfrm>
        <a:off x="9228298" y="395995"/>
        <a:ext cx="1874215" cy="1124529"/>
      </dsp:txXfrm>
    </dsp:sp>
    <dsp:sp modelId="{30B5FA6F-E30A-41A1-B8FC-CC63A155A9AC}">
      <dsp:nvSpPr>
        <dsp:cNvPr id="0" name=""/>
        <dsp:cNvSpPr/>
      </dsp:nvSpPr>
      <dsp:spPr>
        <a:xfrm>
          <a:off x="1879575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69033" y="2511702"/>
        <a:ext cx="21553" cy="4310"/>
      </dsp:txXfrm>
    </dsp:sp>
    <dsp:sp modelId="{342EB577-EB18-4AE5-A727-08DE5C6EEED3}">
      <dsp:nvSpPr>
        <dsp:cNvPr id="0" name=""/>
        <dsp:cNvSpPr/>
      </dsp:nvSpPr>
      <dsp:spPr>
        <a:xfrm>
          <a:off x="7160" y="1951593"/>
          <a:ext cx="1874215" cy="11245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Data Processing</a:t>
          </a:r>
          <a:endParaRPr lang="en-US" sz="1900" kern="1200"/>
        </a:p>
      </dsp:txBody>
      <dsp:txXfrm>
        <a:off x="7160" y="1951593"/>
        <a:ext cx="1874215" cy="1124529"/>
      </dsp:txXfrm>
    </dsp:sp>
    <dsp:sp modelId="{D98BD1A0-5A1D-4E0F-9D74-FF922A1F5F4A}">
      <dsp:nvSpPr>
        <dsp:cNvPr id="0" name=""/>
        <dsp:cNvSpPr/>
      </dsp:nvSpPr>
      <dsp:spPr>
        <a:xfrm>
          <a:off x="4184860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74318" y="2511702"/>
        <a:ext cx="21553" cy="4310"/>
      </dsp:txXfrm>
    </dsp:sp>
    <dsp:sp modelId="{F21A4D87-ECC7-4090-84CE-3CB6ACEE0440}">
      <dsp:nvSpPr>
        <dsp:cNvPr id="0" name=""/>
        <dsp:cNvSpPr/>
      </dsp:nvSpPr>
      <dsp:spPr>
        <a:xfrm>
          <a:off x="2312445" y="1951593"/>
          <a:ext cx="1874215" cy="11245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DAX Calculations</a:t>
          </a:r>
          <a:endParaRPr lang="en-US" sz="1900" kern="1200"/>
        </a:p>
      </dsp:txBody>
      <dsp:txXfrm>
        <a:off x="2312445" y="1951593"/>
        <a:ext cx="1874215" cy="1124529"/>
      </dsp:txXfrm>
    </dsp:sp>
    <dsp:sp modelId="{C51437C2-835E-4356-B19B-959270D2A6D0}">
      <dsp:nvSpPr>
        <dsp:cNvPr id="0" name=""/>
        <dsp:cNvSpPr/>
      </dsp:nvSpPr>
      <dsp:spPr>
        <a:xfrm>
          <a:off x="6490144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79602" y="2511702"/>
        <a:ext cx="21553" cy="4310"/>
      </dsp:txXfrm>
    </dsp:sp>
    <dsp:sp modelId="{D6AA2A0B-5272-4FAB-AFEB-0ABD8A01F544}">
      <dsp:nvSpPr>
        <dsp:cNvPr id="0" name=""/>
        <dsp:cNvSpPr/>
      </dsp:nvSpPr>
      <dsp:spPr>
        <a:xfrm>
          <a:off x="4617729" y="1951593"/>
          <a:ext cx="1874215" cy="11245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Dashboard Design</a:t>
          </a:r>
          <a:endParaRPr lang="en-US" sz="1900" kern="1200"/>
        </a:p>
      </dsp:txBody>
      <dsp:txXfrm>
        <a:off x="4617729" y="1951593"/>
        <a:ext cx="1874215" cy="1124529"/>
      </dsp:txXfrm>
    </dsp:sp>
    <dsp:sp modelId="{2592928F-A47D-448D-B363-1B90D1F20A23}">
      <dsp:nvSpPr>
        <dsp:cNvPr id="0" name=""/>
        <dsp:cNvSpPr/>
      </dsp:nvSpPr>
      <dsp:spPr>
        <a:xfrm>
          <a:off x="8795428" y="2468138"/>
          <a:ext cx="4004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046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984886" y="2511702"/>
        <a:ext cx="21553" cy="4310"/>
      </dsp:txXfrm>
    </dsp:sp>
    <dsp:sp modelId="{B6B4BDCE-225A-4D3C-822F-4A71AEAB975D}">
      <dsp:nvSpPr>
        <dsp:cNvPr id="0" name=""/>
        <dsp:cNvSpPr/>
      </dsp:nvSpPr>
      <dsp:spPr>
        <a:xfrm>
          <a:off x="6923013" y="1951593"/>
          <a:ext cx="1874215" cy="11245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Charts Creation and Formatting </a:t>
          </a:r>
          <a:endParaRPr lang="en-US" sz="1900" kern="1200"/>
        </a:p>
      </dsp:txBody>
      <dsp:txXfrm>
        <a:off x="6923013" y="1951593"/>
        <a:ext cx="1874215" cy="1124529"/>
      </dsp:txXfrm>
    </dsp:sp>
    <dsp:sp modelId="{C232582D-12D8-4960-B290-ADE7FFC5A21E}">
      <dsp:nvSpPr>
        <dsp:cNvPr id="0" name=""/>
        <dsp:cNvSpPr/>
      </dsp:nvSpPr>
      <dsp:spPr>
        <a:xfrm>
          <a:off x="9228298" y="1951593"/>
          <a:ext cx="1874215" cy="11245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838" tIns="96400" rIns="91838" bIns="9640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Finding Insights</a:t>
          </a:r>
          <a:endParaRPr lang="en-US" sz="1900" kern="1200"/>
        </a:p>
      </dsp:txBody>
      <dsp:txXfrm>
        <a:off x="9228298" y="1951593"/>
        <a:ext cx="1874215" cy="1124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DB113-A291-4BE5-8BB5-A3FEAE3E0FBE}">
      <dsp:nvSpPr>
        <dsp:cNvPr id="0" name=""/>
        <dsp:cNvSpPr/>
      </dsp:nvSpPr>
      <dsp:spPr>
        <a:xfrm>
          <a:off x="0" y="2398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9031E-896C-49A8-A17C-0DA8714314E8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601CC-322A-4C9C-8949-C4B9D4DBFB32}">
      <dsp:nvSpPr>
        <dsp:cNvPr id="0" name=""/>
        <dsp:cNvSpPr/>
      </dsp:nvSpPr>
      <dsp:spPr>
        <a:xfrm>
          <a:off x="1403800" y="2398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Total Sales: The overall revenue generated from all items sold.</a:t>
          </a:r>
        </a:p>
      </dsp:txBody>
      <dsp:txXfrm>
        <a:off x="1403800" y="2398"/>
        <a:ext cx="5265630" cy="1215411"/>
      </dsp:txXfrm>
    </dsp:sp>
    <dsp:sp modelId="{EC771C6C-8EBF-4C45-814D-C0B0FC9AC7A9}">
      <dsp:nvSpPr>
        <dsp:cNvPr id="0" name=""/>
        <dsp:cNvSpPr/>
      </dsp:nvSpPr>
      <dsp:spPr>
        <a:xfrm>
          <a:off x="0" y="1521662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30EC1-A5FA-402C-BAAD-60D612DBAC5E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4D6C1-739B-4ACC-8E67-C088CEC43EAA}">
      <dsp:nvSpPr>
        <dsp:cNvPr id="0" name=""/>
        <dsp:cNvSpPr/>
      </dsp:nvSpPr>
      <dsp:spPr>
        <a:xfrm>
          <a:off x="1403800" y="1521662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Sales: The average revenue per sale.</a:t>
          </a:r>
        </a:p>
      </dsp:txBody>
      <dsp:txXfrm>
        <a:off x="1403800" y="1521662"/>
        <a:ext cx="5265630" cy="1215411"/>
      </dsp:txXfrm>
    </dsp:sp>
    <dsp:sp modelId="{954A4B80-FEA4-4963-8CA7-650489FC1D0A}">
      <dsp:nvSpPr>
        <dsp:cNvPr id="0" name=""/>
        <dsp:cNvSpPr/>
      </dsp:nvSpPr>
      <dsp:spPr>
        <a:xfrm>
          <a:off x="0" y="3040926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9924-EC58-4A77-AB64-37C927BFAB9E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31F7-8AC5-438B-9685-DC5A11483527}">
      <dsp:nvSpPr>
        <dsp:cNvPr id="0" name=""/>
        <dsp:cNvSpPr/>
      </dsp:nvSpPr>
      <dsp:spPr>
        <a:xfrm>
          <a:off x="1403800" y="3040926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Number of Items: The total count of different items sold.</a:t>
          </a:r>
        </a:p>
      </dsp:txBody>
      <dsp:txXfrm>
        <a:off x="1403800" y="3040926"/>
        <a:ext cx="5265630" cy="1215411"/>
      </dsp:txXfrm>
    </dsp:sp>
    <dsp:sp modelId="{6725EA20-D829-4702-849B-AFD71EBDBB14}">
      <dsp:nvSpPr>
        <dsp:cNvPr id="0" name=""/>
        <dsp:cNvSpPr/>
      </dsp:nvSpPr>
      <dsp:spPr>
        <a:xfrm>
          <a:off x="0" y="4560190"/>
          <a:ext cx="6669431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D6B42-E344-474F-98B7-644235A30F02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E6112-C994-4073-9FCC-88DF99975B26}">
      <dsp:nvSpPr>
        <dsp:cNvPr id="0" name=""/>
        <dsp:cNvSpPr/>
      </dsp:nvSpPr>
      <dsp:spPr>
        <a:xfrm>
          <a:off x="1403800" y="4560190"/>
          <a:ext cx="5265630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Average Rating: The average customer rating for items sold.</a:t>
          </a:r>
        </a:p>
      </dsp:txBody>
      <dsp:txXfrm>
        <a:off x="1403800" y="4560190"/>
        <a:ext cx="5265630" cy="1215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A2828-1DDE-437F-82B9-D5BCDDDEF56F}">
      <dsp:nvSpPr>
        <dsp:cNvPr id="0" name=""/>
        <dsp:cNvSpPr/>
      </dsp:nvSpPr>
      <dsp:spPr>
        <a:xfrm>
          <a:off x="0" y="493"/>
          <a:ext cx="6669431" cy="679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8EB74-99FA-48E5-AC10-57F6947ECB6F}">
      <dsp:nvSpPr>
        <dsp:cNvPr id="0" name=""/>
        <dsp:cNvSpPr/>
      </dsp:nvSpPr>
      <dsp:spPr>
        <a:xfrm>
          <a:off x="205593" y="153414"/>
          <a:ext cx="373806" cy="373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51806-EF98-4BDC-AE44-15C5CE8089C8}">
      <dsp:nvSpPr>
        <dsp:cNvPr id="0" name=""/>
        <dsp:cNvSpPr/>
      </dsp:nvSpPr>
      <dsp:spPr>
        <a:xfrm>
          <a:off x="784994" y="493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Sales by Shop and Category</a:t>
          </a:r>
          <a:endParaRPr lang="en-US" sz="1600" kern="1200" dirty="0"/>
        </a:p>
      </dsp:txBody>
      <dsp:txXfrm>
        <a:off x="784994" y="493"/>
        <a:ext cx="5884436" cy="679648"/>
      </dsp:txXfrm>
    </dsp:sp>
    <dsp:sp modelId="{48EE715A-9D08-4E7A-B52D-CBF37FD64F35}">
      <dsp:nvSpPr>
        <dsp:cNvPr id="0" name=""/>
        <dsp:cNvSpPr/>
      </dsp:nvSpPr>
      <dsp:spPr>
        <a:xfrm>
          <a:off x="0" y="850054"/>
          <a:ext cx="6669431" cy="679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5BE2B-FBD4-4997-A2DB-2A57C568D150}">
      <dsp:nvSpPr>
        <dsp:cNvPr id="0" name=""/>
        <dsp:cNvSpPr/>
      </dsp:nvSpPr>
      <dsp:spPr>
        <a:xfrm>
          <a:off x="205593" y="1002975"/>
          <a:ext cx="373806" cy="373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4BE86-D301-4EE1-B167-AB9B7E4A6DC2}">
      <dsp:nvSpPr>
        <dsp:cNvPr id="0" name=""/>
        <dsp:cNvSpPr/>
      </dsp:nvSpPr>
      <dsp:spPr>
        <a:xfrm>
          <a:off x="784994" y="850054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Order by City Type – Donut Chart</a:t>
          </a:r>
        </a:p>
      </dsp:txBody>
      <dsp:txXfrm>
        <a:off x="784994" y="850054"/>
        <a:ext cx="5884436" cy="679648"/>
      </dsp:txXfrm>
    </dsp:sp>
    <dsp:sp modelId="{6FAB217A-4671-4DF7-898F-319BB8909E01}">
      <dsp:nvSpPr>
        <dsp:cNvPr id="0" name=""/>
        <dsp:cNvSpPr/>
      </dsp:nvSpPr>
      <dsp:spPr>
        <a:xfrm>
          <a:off x="0" y="1699615"/>
          <a:ext cx="6669431" cy="679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85567-0239-41B1-8A7E-2B93CE11F037}">
      <dsp:nvSpPr>
        <dsp:cNvPr id="0" name=""/>
        <dsp:cNvSpPr/>
      </dsp:nvSpPr>
      <dsp:spPr>
        <a:xfrm>
          <a:off x="205593" y="1852535"/>
          <a:ext cx="373806" cy="373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07083-17DD-4BE5-8CEC-54C662C6EB0A}">
      <dsp:nvSpPr>
        <dsp:cNvPr id="0" name=""/>
        <dsp:cNvSpPr/>
      </dsp:nvSpPr>
      <dsp:spPr>
        <a:xfrm>
          <a:off x="784994" y="169961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Shops opening year wise – Line Chart</a:t>
          </a:r>
        </a:p>
      </dsp:txBody>
      <dsp:txXfrm>
        <a:off x="784994" y="1699615"/>
        <a:ext cx="5884436" cy="679648"/>
      </dsp:txXfrm>
    </dsp:sp>
    <dsp:sp modelId="{750CCCE8-61F5-4194-B79A-CB239545B846}">
      <dsp:nvSpPr>
        <dsp:cNvPr id="0" name=""/>
        <dsp:cNvSpPr/>
      </dsp:nvSpPr>
      <dsp:spPr>
        <a:xfrm>
          <a:off x="0" y="2549175"/>
          <a:ext cx="6669431" cy="679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FDFC1-E743-4D9F-A2FD-45CB0D268799}">
      <dsp:nvSpPr>
        <dsp:cNvPr id="0" name=""/>
        <dsp:cNvSpPr/>
      </dsp:nvSpPr>
      <dsp:spPr>
        <a:xfrm>
          <a:off x="205593" y="2702096"/>
          <a:ext cx="373806" cy="373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49643-2737-45B0-ACC6-FC3AC5BEFAA3}">
      <dsp:nvSpPr>
        <dsp:cNvPr id="0" name=""/>
        <dsp:cNvSpPr/>
      </dsp:nvSpPr>
      <dsp:spPr>
        <a:xfrm>
          <a:off x="784994" y="2549175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Sales, Avg Sales, Order Count, Avg Rating …Show in Donut chart (Each Shop Size)</a:t>
          </a:r>
        </a:p>
      </dsp:txBody>
      <dsp:txXfrm>
        <a:off x="784994" y="2549175"/>
        <a:ext cx="5884436" cy="679648"/>
      </dsp:txXfrm>
    </dsp:sp>
    <dsp:sp modelId="{EAD526CC-EFC8-4EB1-BBA3-EBD9D4143C7C}">
      <dsp:nvSpPr>
        <dsp:cNvPr id="0" name=""/>
        <dsp:cNvSpPr/>
      </dsp:nvSpPr>
      <dsp:spPr>
        <a:xfrm>
          <a:off x="0" y="3398736"/>
          <a:ext cx="6669431" cy="679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1FAA2-454D-4B75-9A12-1F851E82ABFF}">
      <dsp:nvSpPr>
        <dsp:cNvPr id="0" name=""/>
        <dsp:cNvSpPr/>
      </dsp:nvSpPr>
      <dsp:spPr>
        <a:xfrm>
          <a:off x="205593" y="3551657"/>
          <a:ext cx="373806" cy="373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3EE29-FE96-40B7-B34C-C19BA21581C8}">
      <dsp:nvSpPr>
        <dsp:cNvPr id="0" name=""/>
        <dsp:cNvSpPr/>
      </dsp:nvSpPr>
      <dsp:spPr>
        <a:xfrm>
          <a:off x="784994" y="3398736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Sales by City Type in Column Chart</a:t>
          </a:r>
          <a:endParaRPr lang="en-US" sz="1600" kern="1200" dirty="0"/>
        </a:p>
      </dsp:txBody>
      <dsp:txXfrm>
        <a:off x="784994" y="3398736"/>
        <a:ext cx="5884436" cy="679648"/>
      </dsp:txXfrm>
    </dsp:sp>
    <dsp:sp modelId="{FE688F11-0182-47E2-A414-5C964DBDC6AF}">
      <dsp:nvSpPr>
        <dsp:cNvPr id="0" name=""/>
        <dsp:cNvSpPr/>
      </dsp:nvSpPr>
      <dsp:spPr>
        <a:xfrm>
          <a:off x="0" y="4248297"/>
          <a:ext cx="6669431" cy="679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1918F-7373-4E51-A9B8-E2BE522FBB38}">
      <dsp:nvSpPr>
        <dsp:cNvPr id="0" name=""/>
        <dsp:cNvSpPr/>
      </dsp:nvSpPr>
      <dsp:spPr>
        <a:xfrm>
          <a:off x="205593" y="4401217"/>
          <a:ext cx="373806" cy="373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05B99-A459-4AC5-B82D-7E6EB963AB2F}">
      <dsp:nvSpPr>
        <dsp:cNvPr id="0" name=""/>
        <dsp:cNvSpPr/>
      </dsp:nvSpPr>
      <dsp:spPr>
        <a:xfrm>
          <a:off x="784994" y="424829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Shop Total Sales, Avg Sales, Order Count, Avg Rating …Show in Table (Each shop Type) </a:t>
          </a:r>
        </a:p>
      </dsp:txBody>
      <dsp:txXfrm>
        <a:off x="784994" y="4248297"/>
        <a:ext cx="5884436" cy="679648"/>
      </dsp:txXfrm>
    </dsp:sp>
    <dsp:sp modelId="{79545ABA-BC4A-4F7D-8AF5-ABCCA2ABBB42}">
      <dsp:nvSpPr>
        <dsp:cNvPr id="0" name=""/>
        <dsp:cNvSpPr/>
      </dsp:nvSpPr>
      <dsp:spPr>
        <a:xfrm>
          <a:off x="0" y="5097857"/>
          <a:ext cx="6669431" cy="679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C667A-610C-42B3-A15D-DAC7CD2C149C}">
      <dsp:nvSpPr>
        <dsp:cNvPr id="0" name=""/>
        <dsp:cNvSpPr/>
      </dsp:nvSpPr>
      <dsp:spPr>
        <a:xfrm>
          <a:off x="205593" y="5250778"/>
          <a:ext cx="373806" cy="373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57605-114A-40C1-8293-D8B771319FCE}">
      <dsp:nvSpPr>
        <dsp:cNvPr id="0" name=""/>
        <dsp:cNvSpPr/>
      </dsp:nvSpPr>
      <dsp:spPr>
        <a:xfrm>
          <a:off x="784994" y="5097857"/>
          <a:ext cx="5884436" cy="67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929" tIns="71929" rIns="71929" bIns="7192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Total Sales by Category wise in Bar Chart</a:t>
          </a:r>
        </a:p>
      </dsp:txBody>
      <dsp:txXfrm>
        <a:off x="784994" y="5097857"/>
        <a:ext cx="5884436" cy="679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0760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1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93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5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26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5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6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5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/>
          </a:bodyPr>
          <a:lstStyle/>
          <a:p>
            <a:r>
              <a:rPr lang="en-US" dirty="0" err="1"/>
              <a:t>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C4E3E-3807-4199-1BB8-DD440DAA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706436"/>
          </a:xfrm>
        </p:spPr>
        <p:txBody>
          <a:bodyPr>
            <a:normAutofit/>
          </a:bodyPr>
          <a:lstStyle/>
          <a:p>
            <a:r>
              <a:rPr lang="en-US"/>
              <a:t>STORES DATA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D4EE29-40EA-1E00-4B11-101449A7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5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2DDEB-BC5E-4968-FCB7-A0087616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STEPS</a:t>
            </a:r>
            <a:endParaRPr lang="en-IN"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AC4810-8F6C-9D42-E62C-86BD0D262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891638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287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D02A1-9E8A-1522-6A1D-1DCF0241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latin typeface="Aptos" panose="020B0004020202020204" pitchFamily="34" charset="0"/>
              </a:rPr>
              <a:t>Show </a:t>
            </a:r>
            <a:r>
              <a:rPr lang="en-IN" dirty="0" err="1">
                <a:latin typeface="Aptos" panose="020B0004020202020204" pitchFamily="34" charset="0"/>
              </a:rPr>
              <a:t>kpi’s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82D694B1-DE4C-C476-187C-BCBEDB549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080690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38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2B8B6-824A-9AE2-3E22-FEE9B117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Charts </a:t>
            </a:r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849CFE4-43FB-0121-4A8C-C67B159AA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74494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99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2A0AF-AD1E-52FC-1C94-6F7F9EEBD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7020" y="2462081"/>
            <a:ext cx="6119131" cy="806449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14" name="Picture 13" descr="Pens and rulers">
            <a:extLst>
              <a:ext uri="{FF2B5EF4-FFF2-40B4-BE49-F238E27FC236}">
                <a16:creationId xmlns:a16="http://schemas.microsoft.com/office/drawing/2014/main" id="{87B0A0DE-5691-1C28-DB21-6654BA6B5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03" r="34688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A4C7F43-92A0-C85D-08BB-46B2DEA2F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243541"/>
      </a:dk2>
      <a:lt2>
        <a:srgbClr val="E8E2E2"/>
      </a:lt2>
      <a:accent1>
        <a:srgbClr val="6FAAAC"/>
      </a:accent1>
      <a:accent2>
        <a:srgbClr val="6FA0CA"/>
      </a:accent2>
      <a:accent3>
        <a:srgbClr val="8992D3"/>
      </a:accent3>
      <a:accent4>
        <a:srgbClr val="896FCA"/>
      </a:accent4>
      <a:accent5>
        <a:srgbClr val="BE89D3"/>
      </a:accent5>
      <a:accent6>
        <a:srgbClr val="CA6FBF"/>
      </a:accent6>
      <a:hlink>
        <a:srgbClr val="AE6C69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162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ADLaM Display</vt:lpstr>
      <vt:lpstr>Aptos</vt:lpstr>
      <vt:lpstr>Arial</vt:lpstr>
      <vt:lpstr>Avenir Next LT Pro Light</vt:lpstr>
      <vt:lpstr>Rockwell Nova Light</vt:lpstr>
      <vt:lpstr>Wingdings</vt:lpstr>
      <vt:lpstr>LeafVTI</vt:lpstr>
      <vt:lpstr>PROJECt</vt:lpstr>
      <vt:lpstr>DATA</vt:lpstr>
      <vt:lpstr>PROJECT STEPS</vt:lpstr>
      <vt:lpstr>Show kpi’s</vt:lpstr>
      <vt:lpstr>Charts 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Sachin L</cp:lastModifiedBy>
  <cp:revision>10</cp:revision>
  <dcterms:created xsi:type="dcterms:W3CDTF">2024-07-15T05:22:57Z</dcterms:created>
  <dcterms:modified xsi:type="dcterms:W3CDTF">2025-10-25T17:22:39Z</dcterms:modified>
</cp:coreProperties>
</file>