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GoodCab City-Level Insights - 2024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of trips, passengers, and revenue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cities with low passenger rates for growth</a:t>
            </a:r>
          </a:p>
          <a:p>
            <a:r>
              <a:t>• Leverage high-revenue months for promotions</a:t>
            </a:r>
          </a:p>
          <a:p>
            <a:r>
              <a:t>• Enhance loyalty programs in top-performing cities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City-level fare and trip summary</a:t>
            </a:r>
          </a:p>
          <a:p>
            <a:r>
              <a:t>2. Monthly city-level trips target performance</a:t>
            </a:r>
          </a:p>
          <a:p>
            <a:r>
              <a:t>3. Repeat passenger trip frequency</a:t>
            </a:r>
          </a:p>
          <a:p>
            <a:r>
              <a:t>4. Cities with highest/lowest new passengers</a:t>
            </a:r>
          </a:p>
          <a:p>
            <a:r>
              <a:t>5. Month with highest revenue</a:t>
            </a:r>
          </a:p>
          <a:p>
            <a:r>
              <a:t>6. Repeat passenger rate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Revenue: $108M</a:t>
            </a:r>
          </a:p>
          <a:p>
            <a:r>
              <a:t>• Total Passengers: 238K</a:t>
            </a:r>
          </a:p>
          <a:p>
            <a:r>
              <a:t>• Total Trips: 426K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and Bottom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cities: Jaipur (56K), Kochi (34K), Lucknow (26K)</a:t>
            </a:r>
          </a:p>
          <a:p>
            <a:r>
              <a:t>• Bottom cities: Coimbatore (11K), Mysore (13K), Vadodara (14K)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Fare and Distance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fare per trip: Jaipur ($483.92)</a:t>
            </a:r>
          </a:p>
          <a:p>
            <a:r>
              <a:t>• Lowest fare per trip: Surat ($117.27)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Weekend vs Weekday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Jaipur has the highest weekend trips (44397)</a:t>
            </a:r>
          </a:p>
          <a:p>
            <a:r>
              <a:t>• Mysore has the lowest weekday trips (6424)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Peak revenue: February ($19.9M)</a:t>
            </a:r>
          </a:p>
          <a:p>
            <a:r>
              <a:t>• Decline in May and June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 Actual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Mysore exceeded targets by 21.23%</a:t>
            </a:r>
          </a:p>
          <a:p>
            <a:r>
              <a:t>• Vadodara fell short by 14.55%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 Passenger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Cities with high loyalty rates</a:t>
            </a:r>
          </a:p>
          <a:p>
            <a:r>
              <a:t>• Monthly repeat passenger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