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1" r:id="rId11"/>
    <p:sldId id="277" r:id="rId12"/>
    <p:sldId id="278" r:id="rId13"/>
    <p:sldId id="272"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sorterViewPr>
    <p:cViewPr>
      <p:scale>
        <a:sx n="100" d="100"/>
        <a:sy n="100" d="100"/>
      </p:scale>
      <p:origin x="0" y="-27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BFEA0-EA4E-4CB7-B859-B270DBBF1B82}" type="datetimeFigureOut">
              <a:rPr lang="en-IN" smtClean="0"/>
              <a:t>06-06-2023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E46E9-1553-4659-91F7-4AF13F8CAFC5}" type="slidenum">
              <a:rPr lang="en-IN" smtClean="0"/>
              <a:t>‹#›</a:t>
            </a:fld>
            <a:endParaRPr lang="en-IN"/>
          </a:p>
        </p:txBody>
      </p:sp>
    </p:spTree>
    <p:extLst>
      <p:ext uri="{BB962C8B-B14F-4D97-AF65-F5344CB8AC3E}">
        <p14:creationId xmlns:p14="http://schemas.microsoft.com/office/powerpoint/2010/main" val="3044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6D01-59A2-292D-CDD1-1A59325334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C703B1-6035-A359-B8CA-73AAFD510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F0DDC9-1B8E-83D7-8FEE-9C8CDC9EFC8A}"/>
              </a:ext>
            </a:extLst>
          </p:cNvPr>
          <p:cNvSpPr>
            <a:spLocks noGrp="1"/>
          </p:cNvSpPr>
          <p:nvPr>
            <p:ph type="dt" sz="half" idx="10"/>
          </p:nvPr>
        </p:nvSpPr>
        <p:spPr/>
        <p:txBody>
          <a:bodyPr/>
          <a:lstStyle/>
          <a:p>
            <a:r>
              <a:rPr lang="en-IN"/>
              <a:t>05-06-2023</a:t>
            </a:r>
          </a:p>
        </p:txBody>
      </p:sp>
      <p:sp>
        <p:nvSpPr>
          <p:cNvPr id="5" name="Footer Placeholder 4">
            <a:extLst>
              <a:ext uri="{FF2B5EF4-FFF2-40B4-BE49-F238E27FC236}">
                <a16:creationId xmlns:a16="http://schemas.microsoft.com/office/drawing/2014/main" id="{4729A1F0-B598-AB21-7E97-EC382DF7175A}"/>
              </a:ext>
            </a:extLst>
          </p:cNvPr>
          <p:cNvSpPr>
            <a:spLocks noGrp="1"/>
          </p:cNvSpPr>
          <p:nvPr>
            <p:ph type="ftr" sz="quarter" idx="11"/>
          </p:nvPr>
        </p:nvSpPr>
        <p:spPr/>
        <p:txBody>
          <a:bodyPr/>
          <a:lstStyle/>
          <a:p>
            <a:r>
              <a:rPr lang="en-IN"/>
              <a:t>Computer Science and Engineering</a:t>
            </a:r>
          </a:p>
        </p:txBody>
      </p:sp>
      <p:sp>
        <p:nvSpPr>
          <p:cNvPr id="6" name="Slide Number Placeholder 5">
            <a:extLst>
              <a:ext uri="{FF2B5EF4-FFF2-40B4-BE49-F238E27FC236}">
                <a16:creationId xmlns:a16="http://schemas.microsoft.com/office/drawing/2014/main" id="{3C99A56A-A2DA-E488-813D-93EEBDBAB0BD}"/>
              </a:ext>
            </a:extLst>
          </p:cNvPr>
          <p:cNvSpPr>
            <a:spLocks noGrp="1"/>
          </p:cNvSpPr>
          <p:nvPr>
            <p:ph type="sldNum" sz="quarter" idx="12"/>
          </p:nvPr>
        </p:nvSpPr>
        <p:spPr/>
        <p:txBody>
          <a:bodyPr/>
          <a:lstStyle/>
          <a:p>
            <a:fld id="{74376FE7-D6B6-435E-BDD9-B01EE1C54EAE}" type="slidenum">
              <a:rPr lang="en-IN" smtClean="0"/>
              <a:t>‹#›</a:t>
            </a:fld>
            <a:endParaRPr lang="en-IN"/>
          </a:p>
        </p:txBody>
      </p:sp>
      <p:pic>
        <p:nvPicPr>
          <p:cNvPr id="13" name="Picture 12">
            <a:extLst>
              <a:ext uri="{FF2B5EF4-FFF2-40B4-BE49-F238E27FC236}">
                <a16:creationId xmlns:a16="http://schemas.microsoft.com/office/drawing/2014/main" id="{F9C50A3F-0486-BB51-5FFE-A9E964CEC1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3212" y="-261938"/>
            <a:ext cx="2486025" cy="1990725"/>
          </a:xfrm>
          <a:prstGeom prst="rect">
            <a:avLst/>
          </a:prstGeom>
        </p:spPr>
      </p:pic>
    </p:spTree>
    <p:extLst>
      <p:ext uri="{BB962C8B-B14F-4D97-AF65-F5344CB8AC3E}">
        <p14:creationId xmlns:p14="http://schemas.microsoft.com/office/powerpoint/2010/main" val="322838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7AD8-CD8D-145C-3CCA-84D56CCA20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704443-FA01-68E9-4116-819D3148E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4A6B4-5ABC-31B4-FA32-E13FCEACDB08}"/>
              </a:ext>
            </a:extLst>
          </p:cNvPr>
          <p:cNvSpPr>
            <a:spLocks noGrp="1"/>
          </p:cNvSpPr>
          <p:nvPr>
            <p:ph type="dt" sz="half" idx="10"/>
          </p:nvPr>
        </p:nvSpPr>
        <p:spPr/>
        <p:txBody>
          <a:bodyPr/>
          <a:lstStyle/>
          <a:p>
            <a:r>
              <a:rPr lang="en-IN"/>
              <a:t>05-06-2023</a:t>
            </a:r>
          </a:p>
        </p:txBody>
      </p:sp>
      <p:sp>
        <p:nvSpPr>
          <p:cNvPr id="5" name="Footer Placeholder 4">
            <a:extLst>
              <a:ext uri="{FF2B5EF4-FFF2-40B4-BE49-F238E27FC236}">
                <a16:creationId xmlns:a16="http://schemas.microsoft.com/office/drawing/2014/main" id="{6C949339-1B89-BE43-4C78-CBB2F20DD8B2}"/>
              </a:ext>
            </a:extLst>
          </p:cNvPr>
          <p:cNvSpPr>
            <a:spLocks noGrp="1"/>
          </p:cNvSpPr>
          <p:nvPr>
            <p:ph type="ftr" sz="quarter" idx="11"/>
          </p:nvPr>
        </p:nvSpPr>
        <p:spPr/>
        <p:txBody>
          <a:bodyPr/>
          <a:lstStyle/>
          <a:p>
            <a:r>
              <a:rPr lang="en-IN"/>
              <a:t>Computer Science and Engineering</a:t>
            </a:r>
          </a:p>
        </p:txBody>
      </p:sp>
      <p:sp>
        <p:nvSpPr>
          <p:cNvPr id="6" name="Slide Number Placeholder 5">
            <a:extLst>
              <a:ext uri="{FF2B5EF4-FFF2-40B4-BE49-F238E27FC236}">
                <a16:creationId xmlns:a16="http://schemas.microsoft.com/office/drawing/2014/main" id="{2B2187D2-06B5-182D-5C13-F63B87916902}"/>
              </a:ext>
            </a:extLst>
          </p:cNvPr>
          <p:cNvSpPr>
            <a:spLocks noGrp="1"/>
          </p:cNvSpPr>
          <p:nvPr>
            <p:ph type="sldNum" sz="quarter" idx="12"/>
          </p:nvPr>
        </p:nvSpPr>
        <p:spPr/>
        <p:txBody>
          <a:bodyPr/>
          <a:lstStyle/>
          <a:p>
            <a:fld id="{74376FE7-D6B6-435E-BDD9-B01EE1C54EAE}" type="slidenum">
              <a:rPr lang="en-IN" smtClean="0"/>
              <a:t>‹#›</a:t>
            </a:fld>
            <a:endParaRPr lang="en-IN"/>
          </a:p>
        </p:txBody>
      </p:sp>
    </p:spTree>
    <p:extLst>
      <p:ext uri="{BB962C8B-B14F-4D97-AF65-F5344CB8AC3E}">
        <p14:creationId xmlns:p14="http://schemas.microsoft.com/office/powerpoint/2010/main" val="170249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D39D8-7F15-29B0-162A-26A00A1FFA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CDA465-A97D-F29E-FB3F-CC3026DBF3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FD69E3-CB3C-BB3A-B78E-3E351EA2712D}"/>
              </a:ext>
            </a:extLst>
          </p:cNvPr>
          <p:cNvSpPr>
            <a:spLocks noGrp="1"/>
          </p:cNvSpPr>
          <p:nvPr>
            <p:ph type="dt" sz="half" idx="10"/>
          </p:nvPr>
        </p:nvSpPr>
        <p:spPr/>
        <p:txBody>
          <a:bodyPr/>
          <a:lstStyle/>
          <a:p>
            <a:r>
              <a:rPr lang="en-IN"/>
              <a:t>05-06-2023</a:t>
            </a:r>
          </a:p>
        </p:txBody>
      </p:sp>
      <p:sp>
        <p:nvSpPr>
          <p:cNvPr id="5" name="Footer Placeholder 4">
            <a:extLst>
              <a:ext uri="{FF2B5EF4-FFF2-40B4-BE49-F238E27FC236}">
                <a16:creationId xmlns:a16="http://schemas.microsoft.com/office/drawing/2014/main" id="{937768F8-5AE7-69DD-7EC3-457998F582F5}"/>
              </a:ext>
            </a:extLst>
          </p:cNvPr>
          <p:cNvSpPr>
            <a:spLocks noGrp="1"/>
          </p:cNvSpPr>
          <p:nvPr>
            <p:ph type="ftr" sz="quarter" idx="11"/>
          </p:nvPr>
        </p:nvSpPr>
        <p:spPr/>
        <p:txBody>
          <a:bodyPr/>
          <a:lstStyle/>
          <a:p>
            <a:r>
              <a:rPr lang="en-IN"/>
              <a:t>Computer Science and Engineering</a:t>
            </a:r>
          </a:p>
        </p:txBody>
      </p:sp>
      <p:sp>
        <p:nvSpPr>
          <p:cNvPr id="6" name="Slide Number Placeholder 5">
            <a:extLst>
              <a:ext uri="{FF2B5EF4-FFF2-40B4-BE49-F238E27FC236}">
                <a16:creationId xmlns:a16="http://schemas.microsoft.com/office/drawing/2014/main" id="{AB473856-E03B-EB96-0720-BCADC65B2F50}"/>
              </a:ext>
            </a:extLst>
          </p:cNvPr>
          <p:cNvSpPr>
            <a:spLocks noGrp="1"/>
          </p:cNvSpPr>
          <p:nvPr>
            <p:ph type="sldNum" sz="quarter" idx="12"/>
          </p:nvPr>
        </p:nvSpPr>
        <p:spPr/>
        <p:txBody>
          <a:bodyPr/>
          <a:lstStyle/>
          <a:p>
            <a:fld id="{74376FE7-D6B6-435E-BDD9-B01EE1C54EAE}" type="slidenum">
              <a:rPr lang="en-IN" smtClean="0"/>
              <a:t>‹#›</a:t>
            </a:fld>
            <a:endParaRPr lang="en-IN"/>
          </a:p>
        </p:txBody>
      </p:sp>
    </p:spTree>
    <p:extLst>
      <p:ext uri="{BB962C8B-B14F-4D97-AF65-F5344CB8AC3E}">
        <p14:creationId xmlns:p14="http://schemas.microsoft.com/office/powerpoint/2010/main" val="265101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E3E4-3E84-CE85-5586-8274D6EFC5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6E61A4-4411-E809-52D2-9DB823052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C359A6-5F0A-F23A-C013-FA25F27D0407}"/>
              </a:ext>
            </a:extLst>
          </p:cNvPr>
          <p:cNvSpPr>
            <a:spLocks noGrp="1"/>
          </p:cNvSpPr>
          <p:nvPr>
            <p:ph type="dt" sz="half" idx="10"/>
          </p:nvPr>
        </p:nvSpPr>
        <p:spPr/>
        <p:txBody>
          <a:bodyPr/>
          <a:lstStyle/>
          <a:p>
            <a:r>
              <a:rPr lang="en-IN"/>
              <a:t>05-06-2023</a:t>
            </a:r>
          </a:p>
        </p:txBody>
      </p:sp>
      <p:sp>
        <p:nvSpPr>
          <p:cNvPr id="5" name="Footer Placeholder 4">
            <a:extLst>
              <a:ext uri="{FF2B5EF4-FFF2-40B4-BE49-F238E27FC236}">
                <a16:creationId xmlns:a16="http://schemas.microsoft.com/office/drawing/2014/main" id="{419D24B8-7437-F471-3A56-2E08AB6A1ADA}"/>
              </a:ext>
            </a:extLst>
          </p:cNvPr>
          <p:cNvSpPr>
            <a:spLocks noGrp="1"/>
          </p:cNvSpPr>
          <p:nvPr>
            <p:ph type="ftr" sz="quarter" idx="11"/>
          </p:nvPr>
        </p:nvSpPr>
        <p:spPr/>
        <p:txBody>
          <a:bodyPr/>
          <a:lstStyle/>
          <a:p>
            <a:r>
              <a:rPr lang="en-IN"/>
              <a:t>Computer Science and Engineering</a:t>
            </a:r>
          </a:p>
        </p:txBody>
      </p:sp>
      <p:sp>
        <p:nvSpPr>
          <p:cNvPr id="6" name="Slide Number Placeholder 5">
            <a:extLst>
              <a:ext uri="{FF2B5EF4-FFF2-40B4-BE49-F238E27FC236}">
                <a16:creationId xmlns:a16="http://schemas.microsoft.com/office/drawing/2014/main" id="{8121F591-F905-C260-BC34-4B343D1750A5}"/>
              </a:ext>
            </a:extLst>
          </p:cNvPr>
          <p:cNvSpPr>
            <a:spLocks noGrp="1"/>
          </p:cNvSpPr>
          <p:nvPr>
            <p:ph type="sldNum" sz="quarter" idx="12"/>
          </p:nvPr>
        </p:nvSpPr>
        <p:spPr/>
        <p:txBody>
          <a:bodyPr/>
          <a:lstStyle/>
          <a:p>
            <a:fld id="{74376FE7-D6B6-435E-BDD9-B01EE1C54EAE}" type="slidenum">
              <a:rPr lang="en-IN" smtClean="0"/>
              <a:t>‹#›</a:t>
            </a:fld>
            <a:endParaRPr lang="en-IN"/>
          </a:p>
        </p:txBody>
      </p:sp>
      <p:pic>
        <p:nvPicPr>
          <p:cNvPr id="8" name="Picture 7">
            <a:extLst>
              <a:ext uri="{FF2B5EF4-FFF2-40B4-BE49-F238E27FC236}">
                <a16:creationId xmlns:a16="http://schemas.microsoft.com/office/drawing/2014/main" id="{0C2E6DE4-4E61-7D42-7A3C-61907A1A5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3212" y="-254794"/>
            <a:ext cx="2486025" cy="1990725"/>
          </a:xfrm>
          <a:prstGeom prst="rect">
            <a:avLst/>
          </a:prstGeom>
        </p:spPr>
      </p:pic>
    </p:spTree>
    <p:extLst>
      <p:ext uri="{BB962C8B-B14F-4D97-AF65-F5344CB8AC3E}">
        <p14:creationId xmlns:p14="http://schemas.microsoft.com/office/powerpoint/2010/main" val="228175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5DED-1D76-D41D-B6CB-039C323CC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7A9A8A-4748-9B5F-0424-377BE4205E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4CF294-1775-62BD-6B34-D05009628463}"/>
              </a:ext>
            </a:extLst>
          </p:cNvPr>
          <p:cNvSpPr>
            <a:spLocks noGrp="1"/>
          </p:cNvSpPr>
          <p:nvPr>
            <p:ph type="dt" sz="half" idx="10"/>
          </p:nvPr>
        </p:nvSpPr>
        <p:spPr/>
        <p:txBody>
          <a:bodyPr/>
          <a:lstStyle/>
          <a:p>
            <a:r>
              <a:rPr lang="en-IN"/>
              <a:t>05-06-2023</a:t>
            </a:r>
          </a:p>
        </p:txBody>
      </p:sp>
      <p:sp>
        <p:nvSpPr>
          <p:cNvPr id="5" name="Footer Placeholder 4">
            <a:extLst>
              <a:ext uri="{FF2B5EF4-FFF2-40B4-BE49-F238E27FC236}">
                <a16:creationId xmlns:a16="http://schemas.microsoft.com/office/drawing/2014/main" id="{61E846FC-3245-8732-7D5B-E5CA43D3B507}"/>
              </a:ext>
            </a:extLst>
          </p:cNvPr>
          <p:cNvSpPr>
            <a:spLocks noGrp="1"/>
          </p:cNvSpPr>
          <p:nvPr>
            <p:ph type="ftr" sz="quarter" idx="11"/>
          </p:nvPr>
        </p:nvSpPr>
        <p:spPr/>
        <p:txBody>
          <a:bodyPr/>
          <a:lstStyle/>
          <a:p>
            <a:r>
              <a:rPr lang="en-IN"/>
              <a:t>Computer Science and Engineering</a:t>
            </a:r>
          </a:p>
        </p:txBody>
      </p:sp>
      <p:sp>
        <p:nvSpPr>
          <p:cNvPr id="6" name="Slide Number Placeholder 5">
            <a:extLst>
              <a:ext uri="{FF2B5EF4-FFF2-40B4-BE49-F238E27FC236}">
                <a16:creationId xmlns:a16="http://schemas.microsoft.com/office/drawing/2014/main" id="{5E78589A-5EED-722F-B99E-A63D49B1ACD6}"/>
              </a:ext>
            </a:extLst>
          </p:cNvPr>
          <p:cNvSpPr>
            <a:spLocks noGrp="1"/>
          </p:cNvSpPr>
          <p:nvPr>
            <p:ph type="sldNum" sz="quarter" idx="12"/>
          </p:nvPr>
        </p:nvSpPr>
        <p:spPr/>
        <p:txBody>
          <a:bodyPr/>
          <a:lstStyle/>
          <a:p>
            <a:fld id="{74376FE7-D6B6-435E-BDD9-B01EE1C54EAE}" type="slidenum">
              <a:rPr lang="en-IN" smtClean="0"/>
              <a:t>‹#›</a:t>
            </a:fld>
            <a:endParaRPr lang="en-IN"/>
          </a:p>
        </p:txBody>
      </p:sp>
    </p:spTree>
    <p:extLst>
      <p:ext uri="{BB962C8B-B14F-4D97-AF65-F5344CB8AC3E}">
        <p14:creationId xmlns:p14="http://schemas.microsoft.com/office/powerpoint/2010/main" val="295057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0814-82BA-D9AD-225E-E8785625E3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A856FD-1F7E-700F-82E1-D7F91B394C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FCD107-C530-08BC-8718-34D0CA0CD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9524B-3D53-34CF-AD2F-E2608EC58BC6}"/>
              </a:ext>
            </a:extLst>
          </p:cNvPr>
          <p:cNvSpPr>
            <a:spLocks noGrp="1"/>
          </p:cNvSpPr>
          <p:nvPr>
            <p:ph type="dt" sz="half" idx="10"/>
          </p:nvPr>
        </p:nvSpPr>
        <p:spPr/>
        <p:txBody>
          <a:bodyPr/>
          <a:lstStyle/>
          <a:p>
            <a:r>
              <a:rPr lang="en-IN"/>
              <a:t>05-06-2023</a:t>
            </a:r>
          </a:p>
        </p:txBody>
      </p:sp>
      <p:sp>
        <p:nvSpPr>
          <p:cNvPr id="6" name="Footer Placeholder 5">
            <a:extLst>
              <a:ext uri="{FF2B5EF4-FFF2-40B4-BE49-F238E27FC236}">
                <a16:creationId xmlns:a16="http://schemas.microsoft.com/office/drawing/2014/main" id="{8BD0A563-CF86-9484-9128-56E0F1CB186C}"/>
              </a:ext>
            </a:extLst>
          </p:cNvPr>
          <p:cNvSpPr>
            <a:spLocks noGrp="1"/>
          </p:cNvSpPr>
          <p:nvPr>
            <p:ph type="ftr" sz="quarter" idx="11"/>
          </p:nvPr>
        </p:nvSpPr>
        <p:spPr/>
        <p:txBody>
          <a:bodyPr/>
          <a:lstStyle/>
          <a:p>
            <a:r>
              <a:rPr lang="en-IN"/>
              <a:t>Computer Science and Engineering</a:t>
            </a:r>
          </a:p>
        </p:txBody>
      </p:sp>
      <p:sp>
        <p:nvSpPr>
          <p:cNvPr id="7" name="Slide Number Placeholder 6">
            <a:extLst>
              <a:ext uri="{FF2B5EF4-FFF2-40B4-BE49-F238E27FC236}">
                <a16:creationId xmlns:a16="http://schemas.microsoft.com/office/drawing/2014/main" id="{87CE265C-2555-07D6-5FD0-8B4B23F4AAAF}"/>
              </a:ext>
            </a:extLst>
          </p:cNvPr>
          <p:cNvSpPr>
            <a:spLocks noGrp="1"/>
          </p:cNvSpPr>
          <p:nvPr>
            <p:ph type="sldNum" sz="quarter" idx="12"/>
          </p:nvPr>
        </p:nvSpPr>
        <p:spPr/>
        <p:txBody>
          <a:bodyPr/>
          <a:lstStyle/>
          <a:p>
            <a:fld id="{74376FE7-D6B6-435E-BDD9-B01EE1C54EAE}" type="slidenum">
              <a:rPr lang="en-IN" smtClean="0"/>
              <a:t>‹#›</a:t>
            </a:fld>
            <a:endParaRPr lang="en-IN"/>
          </a:p>
        </p:txBody>
      </p:sp>
    </p:spTree>
    <p:extLst>
      <p:ext uri="{BB962C8B-B14F-4D97-AF65-F5344CB8AC3E}">
        <p14:creationId xmlns:p14="http://schemas.microsoft.com/office/powerpoint/2010/main" val="310540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B850-00DA-85D4-5350-9BA7ACEC41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DF80E5-8AB1-7660-00AD-2016E22BB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24F50-24BA-343B-30ED-F758ACBEDD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FDA3F3-02A2-22E3-70CB-B597AFE2EB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65DE3-18B5-5D4C-60DA-CA42B9C790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F261CF-9EDF-A25F-E9F4-C67E6C41CF3D}"/>
              </a:ext>
            </a:extLst>
          </p:cNvPr>
          <p:cNvSpPr>
            <a:spLocks noGrp="1"/>
          </p:cNvSpPr>
          <p:nvPr>
            <p:ph type="dt" sz="half" idx="10"/>
          </p:nvPr>
        </p:nvSpPr>
        <p:spPr/>
        <p:txBody>
          <a:bodyPr/>
          <a:lstStyle/>
          <a:p>
            <a:r>
              <a:rPr lang="en-IN"/>
              <a:t>05-06-2023</a:t>
            </a:r>
          </a:p>
        </p:txBody>
      </p:sp>
      <p:sp>
        <p:nvSpPr>
          <p:cNvPr id="8" name="Footer Placeholder 7">
            <a:extLst>
              <a:ext uri="{FF2B5EF4-FFF2-40B4-BE49-F238E27FC236}">
                <a16:creationId xmlns:a16="http://schemas.microsoft.com/office/drawing/2014/main" id="{46593D5F-7C69-A5D5-DF1D-A9126E22DCC9}"/>
              </a:ext>
            </a:extLst>
          </p:cNvPr>
          <p:cNvSpPr>
            <a:spLocks noGrp="1"/>
          </p:cNvSpPr>
          <p:nvPr>
            <p:ph type="ftr" sz="quarter" idx="11"/>
          </p:nvPr>
        </p:nvSpPr>
        <p:spPr/>
        <p:txBody>
          <a:bodyPr/>
          <a:lstStyle/>
          <a:p>
            <a:r>
              <a:rPr lang="en-IN"/>
              <a:t>Computer Science and Engineering</a:t>
            </a:r>
          </a:p>
        </p:txBody>
      </p:sp>
      <p:sp>
        <p:nvSpPr>
          <p:cNvPr id="9" name="Slide Number Placeholder 8">
            <a:extLst>
              <a:ext uri="{FF2B5EF4-FFF2-40B4-BE49-F238E27FC236}">
                <a16:creationId xmlns:a16="http://schemas.microsoft.com/office/drawing/2014/main" id="{843915D4-F75D-39C5-D515-5BA2147177F4}"/>
              </a:ext>
            </a:extLst>
          </p:cNvPr>
          <p:cNvSpPr>
            <a:spLocks noGrp="1"/>
          </p:cNvSpPr>
          <p:nvPr>
            <p:ph type="sldNum" sz="quarter" idx="12"/>
          </p:nvPr>
        </p:nvSpPr>
        <p:spPr/>
        <p:txBody>
          <a:bodyPr/>
          <a:lstStyle/>
          <a:p>
            <a:fld id="{74376FE7-D6B6-435E-BDD9-B01EE1C54EAE}" type="slidenum">
              <a:rPr lang="en-IN" smtClean="0"/>
              <a:t>‹#›</a:t>
            </a:fld>
            <a:endParaRPr lang="en-IN"/>
          </a:p>
        </p:txBody>
      </p:sp>
    </p:spTree>
    <p:extLst>
      <p:ext uri="{BB962C8B-B14F-4D97-AF65-F5344CB8AC3E}">
        <p14:creationId xmlns:p14="http://schemas.microsoft.com/office/powerpoint/2010/main" val="179041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1D84-3926-80EF-9F1E-1D0056005C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6FC814-6101-A1E0-6FE6-9AE10C4F512A}"/>
              </a:ext>
            </a:extLst>
          </p:cNvPr>
          <p:cNvSpPr>
            <a:spLocks noGrp="1"/>
          </p:cNvSpPr>
          <p:nvPr>
            <p:ph type="dt" sz="half" idx="10"/>
          </p:nvPr>
        </p:nvSpPr>
        <p:spPr/>
        <p:txBody>
          <a:bodyPr/>
          <a:lstStyle/>
          <a:p>
            <a:r>
              <a:rPr lang="en-IN"/>
              <a:t>05-06-2023</a:t>
            </a:r>
          </a:p>
        </p:txBody>
      </p:sp>
      <p:sp>
        <p:nvSpPr>
          <p:cNvPr id="4" name="Footer Placeholder 3">
            <a:extLst>
              <a:ext uri="{FF2B5EF4-FFF2-40B4-BE49-F238E27FC236}">
                <a16:creationId xmlns:a16="http://schemas.microsoft.com/office/drawing/2014/main" id="{7E4EF307-FA90-78A5-B4F0-28C34E0C26C1}"/>
              </a:ext>
            </a:extLst>
          </p:cNvPr>
          <p:cNvSpPr>
            <a:spLocks noGrp="1"/>
          </p:cNvSpPr>
          <p:nvPr>
            <p:ph type="ftr" sz="quarter" idx="11"/>
          </p:nvPr>
        </p:nvSpPr>
        <p:spPr/>
        <p:txBody>
          <a:bodyPr/>
          <a:lstStyle/>
          <a:p>
            <a:r>
              <a:rPr lang="en-IN"/>
              <a:t>Computer Science and Engineering</a:t>
            </a:r>
          </a:p>
        </p:txBody>
      </p:sp>
      <p:sp>
        <p:nvSpPr>
          <p:cNvPr id="5" name="Slide Number Placeholder 4">
            <a:extLst>
              <a:ext uri="{FF2B5EF4-FFF2-40B4-BE49-F238E27FC236}">
                <a16:creationId xmlns:a16="http://schemas.microsoft.com/office/drawing/2014/main" id="{23D76DDB-EBF0-9793-685D-F8108AA4F205}"/>
              </a:ext>
            </a:extLst>
          </p:cNvPr>
          <p:cNvSpPr>
            <a:spLocks noGrp="1"/>
          </p:cNvSpPr>
          <p:nvPr>
            <p:ph type="sldNum" sz="quarter" idx="12"/>
          </p:nvPr>
        </p:nvSpPr>
        <p:spPr/>
        <p:txBody>
          <a:bodyPr/>
          <a:lstStyle/>
          <a:p>
            <a:fld id="{74376FE7-D6B6-435E-BDD9-B01EE1C54EAE}" type="slidenum">
              <a:rPr lang="en-IN" smtClean="0"/>
              <a:t>‹#›</a:t>
            </a:fld>
            <a:endParaRPr lang="en-IN"/>
          </a:p>
        </p:txBody>
      </p:sp>
    </p:spTree>
    <p:extLst>
      <p:ext uri="{BB962C8B-B14F-4D97-AF65-F5344CB8AC3E}">
        <p14:creationId xmlns:p14="http://schemas.microsoft.com/office/powerpoint/2010/main" val="233551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7702E-4D26-45D2-972F-94D4D725C032}"/>
              </a:ext>
            </a:extLst>
          </p:cNvPr>
          <p:cNvSpPr>
            <a:spLocks noGrp="1"/>
          </p:cNvSpPr>
          <p:nvPr>
            <p:ph type="dt" sz="half" idx="10"/>
          </p:nvPr>
        </p:nvSpPr>
        <p:spPr/>
        <p:txBody>
          <a:bodyPr/>
          <a:lstStyle/>
          <a:p>
            <a:r>
              <a:rPr lang="en-IN"/>
              <a:t>05-06-2023</a:t>
            </a:r>
          </a:p>
        </p:txBody>
      </p:sp>
      <p:sp>
        <p:nvSpPr>
          <p:cNvPr id="3" name="Footer Placeholder 2">
            <a:extLst>
              <a:ext uri="{FF2B5EF4-FFF2-40B4-BE49-F238E27FC236}">
                <a16:creationId xmlns:a16="http://schemas.microsoft.com/office/drawing/2014/main" id="{081F452F-BB9F-8448-F562-754FC557F1DF}"/>
              </a:ext>
            </a:extLst>
          </p:cNvPr>
          <p:cNvSpPr>
            <a:spLocks noGrp="1"/>
          </p:cNvSpPr>
          <p:nvPr>
            <p:ph type="ftr" sz="quarter" idx="11"/>
          </p:nvPr>
        </p:nvSpPr>
        <p:spPr/>
        <p:txBody>
          <a:bodyPr/>
          <a:lstStyle/>
          <a:p>
            <a:r>
              <a:rPr lang="en-IN"/>
              <a:t>Computer Science and Engineering</a:t>
            </a:r>
          </a:p>
        </p:txBody>
      </p:sp>
      <p:sp>
        <p:nvSpPr>
          <p:cNvPr id="4" name="Slide Number Placeholder 3">
            <a:extLst>
              <a:ext uri="{FF2B5EF4-FFF2-40B4-BE49-F238E27FC236}">
                <a16:creationId xmlns:a16="http://schemas.microsoft.com/office/drawing/2014/main" id="{7AF8DB98-A2C2-9BCE-3F23-6C0D9A42F7B8}"/>
              </a:ext>
            </a:extLst>
          </p:cNvPr>
          <p:cNvSpPr>
            <a:spLocks noGrp="1"/>
          </p:cNvSpPr>
          <p:nvPr>
            <p:ph type="sldNum" sz="quarter" idx="12"/>
          </p:nvPr>
        </p:nvSpPr>
        <p:spPr/>
        <p:txBody>
          <a:bodyPr/>
          <a:lstStyle/>
          <a:p>
            <a:fld id="{74376FE7-D6B6-435E-BDD9-B01EE1C54EAE}" type="slidenum">
              <a:rPr lang="en-IN" smtClean="0"/>
              <a:t>‹#›</a:t>
            </a:fld>
            <a:endParaRPr lang="en-IN"/>
          </a:p>
        </p:txBody>
      </p:sp>
      <p:pic>
        <p:nvPicPr>
          <p:cNvPr id="6" name="Picture 5">
            <a:extLst>
              <a:ext uri="{FF2B5EF4-FFF2-40B4-BE49-F238E27FC236}">
                <a16:creationId xmlns:a16="http://schemas.microsoft.com/office/drawing/2014/main" id="{861FB2C3-BA07-8C5C-4560-992FC48C90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2737" y="-252413"/>
            <a:ext cx="2486025" cy="1990725"/>
          </a:xfrm>
          <a:prstGeom prst="rect">
            <a:avLst/>
          </a:prstGeom>
        </p:spPr>
      </p:pic>
    </p:spTree>
    <p:extLst>
      <p:ext uri="{BB962C8B-B14F-4D97-AF65-F5344CB8AC3E}">
        <p14:creationId xmlns:p14="http://schemas.microsoft.com/office/powerpoint/2010/main" val="103219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E0BA-7A7E-D4DF-CEE8-04997D110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B776DB-355F-79ED-A6A8-1583E312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7AC206-433C-1096-10CB-47A2A8247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E7856-795F-4045-F01B-4F62DD51554D}"/>
              </a:ext>
            </a:extLst>
          </p:cNvPr>
          <p:cNvSpPr>
            <a:spLocks noGrp="1"/>
          </p:cNvSpPr>
          <p:nvPr>
            <p:ph type="dt" sz="half" idx="10"/>
          </p:nvPr>
        </p:nvSpPr>
        <p:spPr/>
        <p:txBody>
          <a:bodyPr/>
          <a:lstStyle/>
          <a:p>
            <a:r>
              <a:rPr lang="en-IN"/>
              <a:t>05-06-2023</a:t>
            </a:r>
          </a:p>
        </p:txBody>
      </p:sp>
      <p:sp>
        <p:nvSpPr>
          <p:cNvPr id="6" name="Footer Placeholder 5">
            <a:extLst>
              <a:ext uri="{FF2B5EF4-FFF2-40B4-BE49-F238E27FC236}">
                <a16:creationId xmlns:a16="http://schemas.microsoft.com/office/drawing/2014/main" id="{C315CB67-DECF-977D-B271-8717FEE5FE7F}"/>
              </a:ext>
            </a:extLst>
          </p:cNvPr>
          <p:cNvSpPr>
            <a:spLocks noGrp="1"/>
          </p:cNvSpPr>
          <p:nvPr>
            <p:ph type="ftr" sz="quarter" idx="11"/>
          </p:nvPr>
        </p:nvSpPr>
        <p:spPr/>
        <p:txBody>
          <a:bodyPr/>
          <a:lstStyle/>
          <a:p>
            <a:r>
              <a:rPr lang="en-IN"/>
              <a:t>Computer Science and Engineering</a:t>
            </a:r>
          </a:p>
        </p:txBody>
      </p:sp>
      <p:sp>
        <p:nvSpPr>
          <p:cNvPr id="7" name="Slide Number Placeholder 6">
            <a:extLst>
              <a:ext uri="{FF2B5EF4-FFF2-40B4-BE49-F238E27FC236}">
                <a16:creationId xmlns:a16="http://schemas.microsoft.com/office/drawing/2014/main" id="{1607538F-F129-3FE6-2364-6C0F12A560BB}"/>
              </a:ext>
            </a:extLst>
          </p:cNvPr>
          <p:cNvSpPr>
            <a:spLocks noGrp="1"/>
          </p:cNvSpPr>
          <p:nvPr>
            <p:ph type="sldNum" sz="quarter" idx="12"/>
          </p:nvPr>
        </p:nvSpPr>
        <p:spPr/>
        <p:txBody>
          <a:bodyPr/>
          <a:lstStyle/>
          <a:p>
            <a:fld id="{74376FE7-D6B6-435E-BDD9-B01EE1C54EAE}" type="slidenum">
              <a:rPr lang="en-IN" smtClean="0"/>
              <a:t>‹#›</a:t>
            </a:fld>
            <a:endParaRPr lang="en-IN"/>
          </a:p>
        </p:txBody>
      </p:sp>
    </p:spTree>
    <p:extLst>
      <p:ext uri="{BB962C8B-B14F-4D97-AF65-F5344CB8AC3E}">
        <p14:creationId xmlns:p14="http://schemas.microsoft.com/office/powerpoint/2010/main" val="415386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F9CA-4484-9358-64AD-DEFE64559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0178E8-99AB-C776-ABAE-4CB5BE57C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01B64D-43C3-F50C-747B-96A985D18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EE7F6-2277-5789-29CD-CBE0B22E040E}"/>
              </a:ext>
            </a:extLst>
          </p:cNvPr>
          <p:cNvSpPr>
            <a:spLocks noGrp="1"/>
          </p:cNvSpPr>
          <p:nvPr>
            <p:ph type="dt" sz="half" idx="10"/>
          </p:nvPr>
        </p:nvSpPr>
        <p:spPr/>
        <p:txBody>
          <a:bodyPr/>
          <a:lstStyle/>
          <a:p>
            <a:r>
              <a:rPr lang="en-IN"/>
              <a:t>05-06-2023</a:t>
            </a:r>
          </a:p>
        </p:txBody>
      </p:sp>
      <p:sp>
        <p:nvSpPr>
          <p:cNvPr id="6" name="Footer Placeholder 5">
            <a:extLst>
              <a:ext uri="{FF2B5EF4-FFF2-40B4-BE49-F238E27FC236}">
                <a16:creationId xmlns:a16="http://schemas.microsoft.com/office/drawing/2014/main" id="{A5A9BFE1-07C0-037A-F69B-5EA8485CCF49}"/>
              </a:ext>
            </a:extLst>
          </p:cNvPr>
          <p:cNvSpPr>
            <a:spLocks noGrp="1"/>
          </p:cNvSpPr>
          <p:nvPr>
            <p:ph type="ftr" sz="quarter" idx="11"/>
          </p:nvPr>
        </p:nvSpPr>
        <p:spPr/>
        <p:txBody>
          <a:bodyPr/>
          <a:lstStyle/>
          <a:p>
            <a:r>
              <a:rPr lang="en-IN"/>
              <a:t>Computer Science and Engineering</a:t>
            </a:r>
          </a:p>
        </p:txBody>
      </p:sp>
      <p:sp>
        <p:nvSpPr>
          <p:cNvPr id="7" name="Slide Number Placeholder 6">
            <a:extLst>
              <a:ext uri="{FF2B5EF4-FFF2-40B4-BE49-F238E27FC236}">
                <a16:creationId xmlns:a16="http://schemas.microsoft.com/office/drawing/2014/main" id="{703A075A-1E08-4C96-2728-9A5F5CE7AAAF}"/>
              </a:ext>
            </a:extLst>
          </p:cNvPr>
          <p:cNvSpPr>
            <a:spLocks noGrp="1"/>
          </p:cNvSpPr>
          <p:nvPr>
            <p:ph type="sldNum" sz="quarter" idx="12"/>
          </p:nvPr>
        </p:nvSpPr>
        <p:spPr/>
        <p:txBody>
          <a:bodyPr/>
          <a:lstStyle/>
          <a:p>
            <a:fld id="{74376FE7-D6B6-435E-BDD9-B01EE1C54EAE}" type="slidenum">
              <a:rPr lang="en-IN" smtClean="0"/>
              <a:t>‹#›</a:t>
            </a:fld>
            <a:endParaRPr lang="en-IN"/>
          </a:p>
        </p:txBody>
      </p:sp>
    </p:spTree>
    <p:extLst>
      <p:ext uri="{BB962C8B-B14F-4D97-AF65-F5344CB8AC3E}">
        <p14:creationId xmlns:p14="http://schemas.microsoft.com/office/powerpoint/2010/main" val="333659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1E245-498A-5698-FC90-A5718D2408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B3B8C-312F-6C69-4C19-C17FF5BDB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2B4B1-2279-88FD-18B1-A9EEE021EF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05-06-2023</a:t>
            </a:r>
          </a:p>
        </p:txBody>
      </p:sp>
      <p:sp>
        <p:nvSpPr>
          <p:cNvPr id="5" name="Footer Placeholder 4">
            <a:extLst>
              <a:ext uri="{FF2B5EF4-FFF2-40B4-BE49-F238E27FC236}">
                <a16:creationId xmlns:a16="http://schemas.microsoft.com/office/drawing/2014/main" id="{B999F273-7AC2-523D-FA6D-FD70FD0C9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Computer Science and Engineering</a:t>
            </a:r>
          </a:p>
        </p:txBody>
      </p:sp>
      <p:sp>
        <p:nvSpPr>
          <p:cNvPr id="6" name="Slide Number Placeholder 5">
            <a:extLst>
              <a:ext uri="{FF2B5EF4-FFF2-40B4-BE49-F238E27FC236}">
                <a16:creationId xmlns:a16="http://schemas.microsoft.com/office/drawing/2014/main" id="{D53C1FB5-1EB9-DB8F-3D4F-3EF36162F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76FE7-D6B6-435E-BDD9-B01EE1C54EAE}" type="slidenum">
              <a:rPr lang="en-IN" smtClean="0"/>
              <a:t>‹#›</a:t>
            </a:fld>
            <a:endParaRPr lang="en-IN"/>
          </a:p>
        </p:txBody>
      </p:sp>
    </p:spTree>
    <p:extLst>
      <p:ext uri="{BB962C8B-B14F-4D97-AF65-F5344CB8AC3E}">
        <p14:creationId xmlns:p14="http://schemas.microsoft.com/office/powerpoint/2010/main" val="3080634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10-54D8-CD5F-8AD2-E3CADBB5FDCB}"/>
              </a:ext>
            </a:extLst>
          </p:cNvPr>
          <p:cNvSpPr>
            <a:spLocks noGrp="1"/>
          </p:cNvSpPr>
          <p:nvPr>
            <p:ph type="ctrTitle"/>
          </p:nvPr>
        </p:nvSpPr>
        <p:spPr/>
        <p:txBody>
          <a:bodyPr>
            <a:noAutofit/>
          </a:bodyPr>
          <a:lstStyle/>
          <a:p>
            <a:r>
              <a:rPr lang="en-IN" sz="4400" dirty="0">
                <a:cs typeface="Times New Roman" panose="02020603050405020304" pitchFamily="18" charset="0"/>
              </a:rPr>
              <a:t>Summer Training Report</a:t>
            </a:r>
            <a:br>
              <a:rPr lang="en-IN" sz="4400" dirty="0">
                <a:cs typeface="Times New Roman" panose="02020603050405020304" pitchFamily="18" charset="0"/>
              </a:rPr>
            </a:br>
            <a:r>
              <a:rPr lang="en-IN" sz="4400" dirty="0">
                <a:cs typeface="Times New Roman" panose="02020603050405020304" pitchFamily="18" charset="0"/>
              </a:rPr>
              <a:t>On</a:t>
            </a:r>
            <a:br>
              <a:rPr lang="en-IN" sz="4400" dirty="0">
                <a:cs typeface="Times New Roman" panose="02020603050405020304" pitchFamily="18" charset="0"/>
              </a:rPr>
            </a:br>
            <a:r>
              <a:rPr lang="en-IN" sz="4400" dirty="0">
                <a:cs typeface="Times New Roman" panose="02020603050405020304" pitchFamily="18" charset="0"/>
              </a:rPr>
              <a:t>“</a:t>
            </a:r>
            <a:r>
              <a:rPr lang="en-US" sz="4400" dirty="0">
                <a:cs typeface="Times New Roman" panose="02020603050405020304" pitchFamily="18" charset="0"/>
              </a:rPr>
              <a:t>Config Based UI: A React App that Works on Config UI Received from API”</a:t>
            </a:r>
            <a:endParaRPr lang="en-IN" sz="4400" dirty="0">
              <a:cs typeface="Times New Roman" panose="02020603050405020304" pitchFamily="18" charset="0"/>
            </a:endParaRPr>
          </a:p>
        </p:txBody>
      </p:sp>
      <p:sp>
        <p:nvSpPr>
          <p:cNvPr id="3" name="Subtitle 2">
            <a:extLst>
              <a:ext uri="{FF2B5EF4-FFF2-40B4-BE49-F238E27FC236}">
                <a16:creationId xmlns:a16="http://schemas.microsoft.com/office/drawing/2014/main" id="{17ABA926-B47B-6026-A2E2-4E73C473A2D6}"/>
              </a:ext>
            </a:extLst>
          </p:cNvPr>
          <p:cNvSpPr>
            <a:spLocks noGrp="1"/>
          </p:cNvSpPr>
          <p:nvPr>
            <p:ph type="subTitle" idx="1"/>
          </p:nvPr>
        </p:nvSpPr>
        <p:spPr>
          <a:xfrm>
            <a:off x="991402" y="3602038"/>
            <a:ext cx="10424160" cy="1655762"/>
          </a:xfrm>
        </p:spPr>
        <p:txBody>
          <a:bodyPr>
            <a:normAutofit lnSpcReduction="10000"/>
          </a:bodyPr>
          <a:lstStyle/>
          <a:p>
            <a:pPr algn="l"/>
            <a:r>
              <a:rPr lang="en-IN" dirty="0"/>
              <a:t>     </a:t>
            </a:r>
          </a:p>
          <a:p>
            <a:pPr algn="l"/>
            <a:r>
              <a:rPr lang="en-IN" dirty="0"/>
              <a:t>    Submitted To						         Submitted By</a:t>
            </a:r>
          </a:p>
          <a:p>
            <a:pPr algn="l"/>
            <a:r>
              <a:rPr lang="en-IN" dirty="0"/>
              <a:t>Mr. Rajeev Sharma					                       Sachin Kumar</a:t>
            </a:r>
          </a:p>
          <a:p>
            <a:pPr algn="l"/>
            <a:r>
              <a:rPr lang="en-IN" dirty="0"/>
              <a:t>							                  Roll No - 1902219</a:t>
            </a:r>
          </a:p>
        </p:txBody>
      </p:sp>
      <p:sp>
        <p:nvSpPr>
          <p:cNvPr id="4" name="Footer Placeholder 3">
            <a:extLst>
              <a:ext uri="{FF2B5EF4-FFF2-40B4-BE49-F238E27FC236}">
                <a16:creationId xmlns:a16="http://schemas.microsoft.com/office/drawing/2014/main" id="{945E0943-7675-BBE4-95DF-AD76F1B0CF27}"/>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1019637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16D2-3067-A163-E059-D06ACCA8660B}"/>
              </a:ext>
            </a:extLst>
          </p:cNvPr>
          <p:cNvSpPr>
            <a:spLocks noGrp="1"/>
          </p:cNvSpPr>
          <p:nvPr>
            <p:ph type="title"/>
          </p:nvPr>
        </p:nvSpPr>
        <p:spPr/>
        <p:txBody>
          <a:bodyPr/>
          <a:lstStyle/>
          <a:p>
            <a:pPr algn="ctr"/>
            <a:r>
              <a:rPr lang="en-IN" dirty="0"/>
              <a:t>Implementation</a:t>
            </a:r>
          </a:p>
        </p:txBody>
      </p:sp>
      <p:sp>
        <p:nvSpPr>
          <p:cNvPr id="3" name="Content Placeholder 2">
            <a:extLst>
              <a:ext uri="{FF2B5EF4-FFF2-40B4-BE49-F238E27FC236}">
                <a16:creationId xmlns:a16="http://schemas.microsoft.com/office/drawing/2014/main" id="{3BCF0E07-7103-C702-24AA-2BD34994E1CB}"/>
              </a:ext>
            </a:extLst>
          </p:cNvPr>
          <p:cNvSpPr>
            <a:spLocks noGrp="1"/>
          </p:cNvSpPr>
          <p:nvPr>
            <p:ph idx="1"/>
          </p:nvPr>
        </p:nvSpPr>
        <p:spPr/>
        <p:txBody>
          <a:bodyPr/>
          <a:lstStyle/>
          <a:p>
            <a:r>
              <a:rPr lang="en-US" dirty="0"/>
              <a:t>Created a Server which sends API data At localhost:3000/config/</a:t>
            </a:r>
            <a:r>
              <a:rPr lang="en-US" dirty="0" err="1"/>
              <a:t>api</a:t>
            </a:r>
            <a:endParaRPr lang="en-US" dirty="0"/>
          </a:p>
          <a:p>
            <a:r>
              <a:rPr lang="en-IN" dirty="0"/>
              <a:t>Created a React App that fetch Config API From above end point and paints the browser</a:t>
            </a:r>
          </a:p>
          <a:p>
            <a:r>
              <a:rPr lang="en-IN" dirty="0"/>
              <a:t>Parcel will run React code by converting code in pure </a:t>
            </a:r>
            <a:r>
              <a:rPr lang="en-IN" dirty="0" err="1"/>
              <a:t>js</a:t>
            </a:r>
            <a:endParaRPr lang="en-IN" dirty="0"/>
          </a:p>
          <a:p>
            <a:endParaRPr lang="en-US" dirty="0"/>
          </a:p>
        </p:txBody>
      </p:sp>
      <p:sp>
        <p:nvSpPr>
          <p:cNvPr id="4" name="Footer Placeholder 3">
            <a:extLst>
              <a:ext uri="{FF2B5EF4-FFF2-40B4-BE49-F238E27FC236}">
                <a16:creationId xmlns:a16="http://schemas.microsoft.com/office/drawing/2014/main" id="{1FAB99E0-2C1A-3A98-93AD-87702F786EC2}"/>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217693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8F36-DEEF-E509-FC9A-403AE884E191}"/>
              </a:ext>
            </a:extLst>
          </p:cNvPr>
          <p:cNvSpPr>
            <a:spLocks noGrp="1"/>
          </p:cNvSpPr>
          <p:nvPr>
            <p:ph type="title"/>
          </p:nvPr>
        </p:nvSpPr>
        <p:spPr/>
        <p:txBody>
          <a:bodyPr/>
          <a:lstStyle/>
          <a:p>
            <a:pPr algn="ctr"/>
            <a:r>
              <a:rPr lang="en-IN" dirty="0"/>
              <a:t>App View</a:t>
            </a:r>
          </a:p>
        </p:txBody>
      </p:sp>
      <p:pic>
        <p:nvPicPr>
          <p:cNvPr id="6" name="Content Placeholder 5">
            <a:extLst>
              <a:ext uri="{FF2B5EF4-FFF2-40B4-BE49-F238E27FC236}">
                <a16:creationId xmlns:a16="http://schemas.microsoft.com/office/drawing/2014/main" id="{140598AE-5F78-37B2-34C2-96C45B694F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
        <p:nvSpPr>
          <p:cNvPr id="4" name="Footer Placeholder 3">
            <a:extLst>
              <a:ext uri="{FF2B5EF4-FFF2-40B4-BE49-F238E27FC236}">
                <a16:creationId xmlns:a16="http://schemas.microsoft.com/office/drawing/2014/main" id="{3B43BB38-B0AD-5FE5-A7F8-8BC2ED400B9A}"/>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37887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EAFF-09F4-5618-CE81-355C400A8552}"/>
              </a:ext>
            </a:extLst>
          </p:cNvPr>
          <p:cNvSpPr>
            <a:spLocks noGrp="1"/>
          </p:cNvSpPr>
          <p:nvPr>
            <p:ph type="title"/>
          </p:nvPr>
        </p:nvSpPr>
        <p:spPr/>
        <p:txBody>
          <a:bodyPr/>
          <a:lstStyle/>
          <a:p>
            <a:pPr algn="ctr"/>
            <a:r>
              <a:rPr lang="en-US" dirty="0"/>
              <a:t>Received API</a:t>
            </a:r>
            <a:endParaRPr lang="en-IN" dirty="0"/>
          </a:p>
        </p:txBody>
      </p:sp>
      <p:pic>
        <p:nvPicPr>
          <p:cNvPr id="6" name="Content Placeholder 5">
            <a:extLst>
              <a:ext uri="{FF2B5EF4-FFF2-40B4-BE49-F238E27FC236}">
                <a16:creationId xmlns:a16="http://schemas.microsoft.com/office/drawing/2014/main" id="{525ACE5A-EA55-37A7-87FE-15CA04ABDD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592"/>
          <a:stretch/>
        </p:blipFill>
        <p:spPr>
          <a:xfrm>
            <a:off x="1348971" y="1690688"/>
            <a:ext cx="8799289" cy="4324231"/>
          </a:xfrm>
        </p:spPr>
      </p:pic>
      <p:sp>
        <p:nvSpPr>
          <p:cNvPr id="4" name="Footer Placeholder 3">
            <a:extLst>
              <a:ext uri="{FF2B5EF4-FFF2-40B4-BE49-F238E27FC236}">
                <a16:creationId xmlns:a16="http://schemas.microsoft.com/office/drawing/2014/main" id="{63AA25DA-EAF0-DF93-58DB-F62583CC7850}"/>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139879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2EF8-B42B-1664-252F-A0E38034FDA2}"/>
              </a:ext>
            </a:extLst>
          </p:cNvPr>
          <p:cNvSpPr>
            <a:spLocks noGrp="1"/>
          </p:cNvSpPr>
          <p:nvPr>
            <p:ph type="title"/>
          </p:nvPr>
        </p:nvSpPr>
        <p:spPr/>
        <p:txBody>
          <a:bodyPr/>
          <a:lstStyle/>
          <a:p>
            <a:pPr algn="ctr"/>
            <a:r>
              <a:rPr lang="en-IN" dirty="0"/>
              <a:t>Advantages</a:t>
            </a:r>
          </a:p>
        </p:txBody>
      </p:sp>
      <p:sp>
        <p:nvSpPr>
          <p:cNvPr id="3" name="Content Placeholder 2">
            <a:extLst>
              <a:ext uri="{FF2B5EF4-FFF2-40B4-BE49-F238E27FC236}">
                <a16:creationId xmlns:a16="http://schemas.microsoft.com/office/drawing/2014/main" id="{8C3B4873-486A-66B9-888F-31A5D58CFDA9}"/>
              </a:ext>
            </a:extLst>
          </p:cNvPr>
          <p:cNvSpPr>
            <a:spLocks noGrp="1"/>
          </p:cNvSpPr>
          <p:nvPr>
            <p:ph idx="1"/>
          </p:nvPr>
        </p:nvSpPr>
        <p:spPr/>
        <p:txBody>
          <a:bodyPr>
            <a:normAutofit fontScale="92500" lnSpcReduction="20000"/>
          </a:bodyPr>
          <a:lstStyle/>
          <a:p>
            <a:r>
              <a:rPr lang="en-US" dirty="0"/>
              <a:t>Enhanced Flexibility: Config-Based UI allows for easy customization and modification of UI components, styles, and layouts, providing increased flexibility for developers and end-users.</a:t>
            </a:r>
          </a:p>
          <a:p>
            <a:r>
              <a:rPr lang="en-US" dirty="0"/>
              <a:t>Simplified Maintenance: By separating UI configurations from the codebase, the maintenance process becomes more straightforward, enabling efficient updates and reducing the risk of introducing bugs or errors.</a:t>
            </a:r>
          </a:p>
          <a:p>
            <a:r>
              <a:rPr lang="en-US" dirty="0"/>
              <a:t>Faster Development: With a config-based approach, developers can quickly create and iterate on UI designs, reducing the development time required for building and modifying UI components.</a:t>
            </a:r>
          </a:p>
          <a:p>
            <a:r>
              <a:rPr lang="en-US" dirty="0"/>
              <a:t>User Empowerment: Config-Based UI empowers end-users to personalize their interfaces according to their preferences, allowing for a more tailored and engaging user experience.</a:t>
            </a:r>
            <a:endParaRPr lang="en-IN" dirty="0"/>
          </a:p>
        </p:txBody>
      </p:sp>
      <p:sp>
        <p:nvSpPr>
          <p:cNvPr id="4" name="Footer Placeholder 3">
            <a:extLst>
              <a:ext uri="{FF2B5EF4-FFF2-40B4-BE49-F238E27FC236}">
                <a16:creationId xmlns:a16="http://schemas.microsoft.com/office/drawing/2014/main" id="{C47FE742-796E-FF20-06F5-CDF4B9E4A339}"/>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4413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6A74-6178-6211-A2F6-F7FB2601F079}"/>
              </a:ext>
            </a:extLst>
          </p:cNvPr>
          <p:cNvSpPr>
            <a:spLocks noGrp="1"/>
          </p:cNvSpPr>
          <p:nvPr>
            <p:ph type="title"/>
          </p:nvPr>
        </p:nvSpPr>
        <p:spPr/>
        <p:txBody>
          <a:bodyPr/>
          <a:lstStyle/>
          <a:p>
            <a:pPr algn="ctr"/>
            <a:r>
              <a:rPr lang="en-IN" dirty="0"/>
              <a:t>System Requirements</a:t>
            </a:r>
          </a:p>
        </p:txBody>
      </p:sp>
      <p:sp>
        <p:nvSpPr>
          <p:cNvPr id="3" name="Content Placeholder 2">
            <a:extLst>
              <a:ext uri="{FF2B5EF4-FFF2-40B4-BE49-F238E27FC236}">
                <a16:creationId xmlns:a16="http://schemas.microsoft.com/office/drawing/2014/main" id="{05A1E1F9-003A-18C8-0D76-77AED4979CC5}"/>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Software : </a:t>
            </a:r>
          </a:p>
          <a:p>
            <a:pPr marL="0" indent="0">
              <a:buNone/>
            </a:pPr>
            <a:r>
              <a:rPr lang="en-IN" dirty="0">
                <a:latin typeface="Arial" panose="020B0604020202020204" pitchFamily="34" charset="0"/>
                <a:cs typeface="Arial" panose="020B0604020202020204" pitchFamily="34" charset="0"/>
              </a:rPr>
              <a:t>	Operating System – Windows 10 and above.</a:t>
            </a:r>
          </a:p>
          <a:p>
            <a:pPr marL="0" indent="0">
              <a:buNone/>
            </a:pPr>
            <a:r>
              <a:rPr lang="en-IN" dirty="0">
                <a:latin typeface="Arial" panose="020B0604020202020204" pitchFamily="34" charset="0"/>
                <a:cs typeface="Arial" panose="020B0604020202020204" pitchFamily="34" charset="0"/>
              </a:rPr>
              <a:t>	Language – JavaScript</a:t>
            </a:r>
          </a:p>
          <a:p>
            <a:pPr marL="0" indent="0">
              <a:buNone/>
            </a:pPr>
            <a:r>
              <a:rPr lang="en-IN" dirty="0">
                <a:latin typeface="Arial" panose="020B0604020202020204" pitchFamily="34" charset="0"/>
                <a:cs typeface="Arial" panose="020B0604020202020204" pitchFamily="34" charset="0"/>
              </a:rPr>
              <a:t>	Libraries – Express, React, Parcel ,MongoDB ,React 	Router DOM</a:t>
            </a:r>
          </a:p>
          <a:p>
            <a:r>
              <a:rPr lang="en-IN" dirty="0">
                <a:latin typeface="Arial" panose="020B0604020202020204" pitchFamily="34" charset="0"/>
                <a:cs typeface="Arial" panose="020B0604020202020204" pitchFamily="34" charset="0"/>
              </a:rPr>
              <a:t>Hardware :</a:t>
            </a:r>
          </a:p>
          <a:p>
            <a:pPr marL="457200" lvl="1" indent="0">
              <a:buNone/>
            </a:pPr>
            <a:r>
              <a:rPr lang="en-IN"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Device which can run a Browser</a:t>
            </a:r>
          </a:p>
        </p:txBody>
      </p:sp>
      <p:sp>
        <p:nvSpPr>
          <p:cNvPr id="4" name="Footer Placeholder 3">
            <a:extLst>
              <a:ext uri="{FF2B5EF4-FFF2-40B4-BE49-F238E27FC236}">
                <a16:creationId xmlns:a16="http://schemas.microsoft.com/office/drawing/2014/main" id="{4450418C-AEEE-E229-25AE-809AB1E6AB1B}"/>
              </a:ext>
            </a:extLst>
          </p:cNvPr>
          <p:cNvSpPr>
            <a:spLocks noGrp="1"/>
          </p:cNvSpPr>
          <p:nvPr>
            <p:ph type="ftr" sz="quarter" idx="11"/>
          </p:nvPr>
        </p:nvSpPr>
        <p:spPr/>
        <p:txBody>
          <a:bodyPr/>
          <a:lstStyle/>
          <a:p>
            <a:r>
              <a:rPr lang="en-IN" dirty="0"/>
              <a:t>Computer Science and Engineering</a:t>
            </a:r>
          </a:p>
        </p:txBody>
      </p:sp>
    </p:spTree>
    <p:extLst>
      <p:ext uri="{BB962C8B-B14F-4D97-AF65-F5344CB8AC3E}">
        <p14:creationId xmlns:p14="http://schemas.microsoft.com/office/powerpoint/2010/main" val="155156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FB66-23B7-F866-E913-6DECD09C848C}"/>
              </a:ext>
            </a:extLst>
          </p:cNvPr>
          <p:cNvSpPr>
            <a:spLocks noGrp="1"/>
          </p:cNvSpPr>
          <p:nvPr>
            <p:ph type="title"/>
          </p:nvPr>
        </p:nvSpPr>
        <p:spPr/>
        <p:txBody>
          <a:bodyPr/>
          <a:lstStyle/>
          <a:p>
            <a:pPr algn="ctr"/>
            <a:r>
              <a:rPr lang="en-IN" dirty="0"/>
              <a:t>Conclusion and Future Scope</a:t>
            </a:r>
          </a:p>
        </p:txBody>
      </p:sp>
      <p:sp>
        <p:nvSpPr>
          <p:cNvPr id="3" name="Content Placeholder 2">
            <a:extLst>
              <a:ext uri="{FF2B5EF4-FFF2-40B4-BE49-F238E27FC236}">
                <a16:creationId xmlns:a16="http://schemas.microsoft.com/office/drawing/2014/main" id="{1B862F45-15B8-551D-EF1F-E3A308894E2D}"/>
              </a:ext>
            </a:extLst>
          </p:cNvPr>
          <p:cNvSpPr>
            <a:spLocks noGrp="1"/>
          </p:cNvSpPr>
          <p:nvPr>
            <p:ph idx="1"/>
          </p:nvPr>
        </p:nvSpPr>
        <p:spPr/>
        <p:txBody>
          <a:bodyPr>
            <a:normAutofit/>
          </a:bodyPr>
          <a:lstStyle/>
          <a:p>
            <a:r>
              <a:rPr lang="en-US" dirty="0"/>
              <a:t>In conclusion, the configuration-based UI project has been a significant undertaking that has provided valuable insights and outcomes. Throughout this project, we have explored the concept of a configuration-driven user interface, which offers flexibility and adaptability to meet various user requirements. </a:t>
            </a:r>
          </a:p>
          <a:p>
            <a:r>
              <a:rPr lang="en-US" dirty="0"/>
              <a:t>Config-based UI projects have gained significant popularity in recent years due to their flexibility, scalability, and ease of maintenance. These projects rely on configuration files to define the UI components, layouts, and behavior, making it easier for developers and designers to collaborate and iterate.</a:t>
            </a:r>
            <a:endParaRPr lang="en-IN" dirty="0"/>
          </a:p>
        </p:txBody>
      </p:sp>
      <p:sp>
        <p:nvSpPr>
          <p:cNvPr id="4" name="Footer Placeholder 3">
            <a:extLst>
              <a:ext uri="{FF2B5EF4-FFF2-40B4-BE49-F238E27FC236}">
                <a16:creationId xmlns:a16="http://schemas.microsoft.com/office/drawing/2014/main" id="{9B45DF2F-E927-0159-EF0D-9B0E723E61EC}"/>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296475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4B64-1756-C928-2783-17FF6193BD54}"/>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3F863146-7A37-6C7C-2188-EF91248AF72F}"/>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"Design Systems: Configurable UIs" by Nathan Curtis: https://medium.com/eightshapes-llc/design-systems-configurable-uis-723a2af7598d</a:t>
            </a:r>
          </a:p>
          <a:p>
            <a:r>
              <a:rPr lang="en-US" dirty="0">
                <a:latin typeface="Arial" panose="020B0604020202020204" pitchFamily="34" charset="0"/>
                <a:cs typeface="Arial" panose="020B0604020202020204" pitchFamily="34" charset="0"/>
              </a:rPr>
              <a:t>This article discusses the concept of configurable UIs within the context of design systems and provides practical insights and considerations.</a:t>
            </a:r>
          </a:p>
          <a:p>
            <a:r>
              <a:rPr lang="en-US" dirty="0">
                <a:latin typeface="Arial" panose="020B0604020202020204" pitchFamily="34" charset="0"/>
                <a:cs typeface="Arial" panose="020B0604020202020204" pitchFamily="34" charset="0"/>
              </a:rPr>
              <a:t>"Building a Configurable UI Component System" by Sarah </a:t>
            </a:r>
            <a:r>
              <a:rPr lang="en-US" dirty="0" err="1">
                <a:latin typeface="Arial" panose="020B0604020202020204" pitchFamily="34" charset="0"/>
                <a:cs typeface="Arial" panose="020B0604020202020204" pitchFamily="34" charset="0"/>
              </a:rPr>
              <a:t>Drasner</a:t>
            </a:r>
            <a:r>
              <a:rPr lang="en-US" dirty="0">
                <a:latin typeface="Arial" panose="020B0604020202020204" pitchFamily="34" charset="0"/>
                <a:cs typeface="Arial" panose="020B0604020202020204" pitchFamily="34" charset="0"/>
              </a:rPr>
              <a:t>: https://css-tricks.com/building-a-configurable-ui-component-system/</a:t>
            </a:r>
          </a:p>
          <a:p>
            <a:endParaRPr lang="en-IN" dirty="0"/>
          </a:p>
        </p:txBody>
      </p:sp>
      <p:sp>
        <p:nvSpPr>
          <p:cNvPr id="4" name="Footer Placeholder 3">
            <a:extLst>
              <a:ext uri="{FF2B5EF4-FFF2-40B4-BE49-F238E27FC236}">
                <a16:creationId xmlns:a16="http://schemas.microsoft.com/office/drawing/2014/main" id="{C61EDAFD-54C1-C504-B9DB-6D3D3CC37DCB}"/>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2876290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65CAC2-64FC-34C7-C1C0-6973CCE4C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333" y="2121057"/>
            <a:ext cx="5717405" cy="2432938"/>
          </a:xfrm>
          <a:prstGeom prst="rect">
            <a:avLst/>
          </a:prstGeom>
        </p:spPr>
      </p:pic>
      <p:sp>
        <p:nvSpPr>
          <p:cNvPr id="4" name="Footer Placeholder 3">
            <a:extLst>
              <a:ext uri="{FF2B5EF4-FFF2-40B4-BE49-F238E27FC236}">
                <a16:creationId xmlns:a16="http://schemas.microsoft.com/office/drawing/2014/main" id="{F72D8551-EAEE-CDB3-3025-795F7537F67A}"/>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262858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3D81-5551-0E44-97B2-23051A1E872E}"/>
              </a:ext>
            </a:extLst>
          </p:cNvPr>
          <p:cNvSpPr>
            <a:spLocks noGrp="1"/>
          </p:cNvSpPr>
          <p:nvPr>
            <p:ph type="title"/>
          </p:nvPr>
        </p:nvSpPr>
        <p:spPr/>
        <p:txBody>
          <a:bodyPr/>
          <a:lstStyle/>
          <a:p>
            <a:pPr algn="ctr"/>
            <a:r>
              <a:rPr lang="en-IN" dirty="0"/>
              <a:t>Table of Contents</a:t>
            </a:r>
          </a:p>
        </p:txBody>
      </p:sp>
      <p:sp>
        <p:nvSpPr>
          <p:cNvPr id="3" name="Content Placeholder 2">
            <a:extLst>
              <a:ext uri="{FF2B5EF4-FFF2-40B4-BE49-F238E27FC236}">
                <a16:creationId xmlns:a16="http://schemas.microsoft.com/office/drawing/2014/main" id="{EFB57307-CB94-66F5-D622-62176250028D}"/>
              </a:ext>
            </a:extLst>
          </p:cNvPr>
          <p:cNvSpPr>
            <a:spLocks noGrp="1"/>
          </p:cNvSpPr>
          <p:nvPr>
            <p:ph idx="1"/>
          </p:nvPr>
        </p:nvSpPr>
        <p:spPr/>
        <p:txBody>
          <a:bodyPr>
            <a:normAutofit fontScale="85000" lnSpcReduction="20000"/>
          </a:bodyPr>
          <a:lstStyle/>
          <a:p>
            <a:r>
              <a:rPr lang="en-IN" dirty="0"/>
              <a:t>Abstract</a:t>
            </a:r>
          </a:p>
          <a:p>
            <a:r>
              <a:rPr lang="en-IN" dirty="0"/>
              <a:t>Introduction</a:t>
            </a:r>
          </a:p>
          <a:p>
            <a:r>
              <a:rPr lang="en-IN" dirty="0"/>
              <a:t>Problem Statement</a:t>
            </a:r>
          </a:p>
          <a:p>
            <a:r>
              <a:rPr lang="en-US" dirty="0"/>
              <a:t>Demo Config API </a:t>
            </a:r>
            <a:endParaRPr lang="en-IN" dirty="0"/>
          </a:p>
          <a:p>
            <a:r>
              <a:rPr lang="en-IN" dirty="0"/>
              <a:t>Technologies Used</a:t>
            </a:r>
          </a:p>
          <a:p>
            <a:r>
              <a:rPr lang="en-IN" dirty="0"/>
              <a:t>Implementation</a:t>
            </a:r>
          </a:p>
          <a:p>
            <a:r>
              <a:rPr lang="en-IN" dirty="0"/>
              <a:t>App View </a:t>
            </a:r>
          </a:p>
          <a:p>
            <a:r>
              <a:rPr lang="en-IN" dirty="0"/>
              <a:t>Advantages</a:t>
            </a:r>
          </a:p>
          <a:p>
            <a:r>
              <a:rPr lang="en-IN" dirty="0"/>
              <a:t>System Requirement</a:t>
            </a:r>
          </a:p>
          <a:p>
            <a:r>
              <a:rPr lang="en-IN" dirty="0"/>
              <a:t>Conclusion and Future Scope</a:t>
            </a:r>
          </a:p>
          <a:p>
            <a:r>
              <a:rPr lang="en-IN" dirty="0"/>
              <a:t>References</a:t>
            </a:r>
          </a:p>
          <a:p>
            <a:endParaRPr lang="en-IN" dirty="0"/>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AC7FD01E-4D77-40D4-F3A4-1CA8EB481126}"/>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160247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C7BD-8D69-5034-D2B7-244B45D97A4E}"/>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A40E73C6-CDEB-9F5E-4CC1-7E2480B98677}"/>
              </a:ext>
            </a:extLst>
          </p:cNvPr>
          <p:cNvSpPr>
            <a:spLocks noGrp="1"/>
          </p:cNvSpPr>
          <p:nvPr>
            <p:ph idx="1"/>
          </p:nvPr>
        </p:nvSpPr>
        <p:spPr/>
        <p:txBody>
          <a:bodyPr>
            <a:normAutofit/>
          </a:bodyPr>
          <a:lstStyle/>
          <a:p>
            <a:r>
              <a:rPr lang="en-US" sz="2400" dirty="0"/>
              <a:t>The Config-Based User Interface (UI) project aims to develop a flexible and customizable UI framework for software applications. Traditional user interfaces often lack the ability to adapt to diverse user preferences and requirements. By leveraging configuration files, this project introduces a novel approach to UI design that empowers users to personalize their application's appearance and behavior without modifying the underlying code.</a:t>
            </a:r>
          </a:p>
          <a:p>
            <a:r>
              <a:rPr lang="en-US" sz="2400" dirty="0"/>
              <a:t>The project begins by developing a UI framework that supports the dynamic loading and parsing of configuration files. These configuration files allow users to specify various aspects of the UI, including colors, fonts, layouts, and functionality. Through a well-defined schema, the system interprets the configuration files and applies the specified settings to the UI components during runtime.</a:t>
            </a:r>
          </a:p>
          <a:p>
            <a:endParaRPr lang="en-IN" sz="2400" dirty="0"/>
          </a:p>
        </p:txBody>
      </p:sp>
      <p:sp>
        <p:nvSpPr>
          <p:cNvPr id="5" name="Footer Placeholder 4">
            <a:extLst>
              <a:ext uri="{FF2B5EF4-FFF2-40B4-BE49-F238E27FC236}">
                <a16:creationId xmlns:a16="http://schemas.microsoft.com/office/drawing/2014/main" id="{A7CD8984-ACD7-FA0C-A394-8E428952466C}"/>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292395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26E7-C482-BCBF-984A-3C9493A71037}"/>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79553791-54EC-D174-6429-F3421DFDE97F}"/>
              </a:ext>
            </a:extLst>
          </p:cNvPr>
          <p:cNvSpPr>
            <a:spLocks noGrp="1"/>
          </p:cNvSpPr>
          <p:nvPr>
            <p:ph idx="1"/>
          </p:nvPr>
        </p:nvSpPr>
        <p:spPr/>
        <p:txBody>
          <a:bodyPr>
            <a:noAutofit/>
          </a:bodyPr>
          <a:lstStyle/>
          <a:p>
            <a:r>
              <a:rPr lang="en-US" sz="2400" dirty="0"/>
              <a:t>Welcome to the project file for our Config-Based UI Project. In today's fast-paced digital world, user interfaces play a critical role in shaping the user experience of software applications. The ability to configure and customize the UI according to specific requirements and preferences has become increasingly important. To address this need, our project aims to develop a Config-Based UI solution that empowers developers and end-users to create dynamic and flexible user interfaces effortlessly.</a:t>
            </a:r>
          </a:p>
          <a:p>
            <a:r>
              <a:rPr lang="en-US" sz="2400" dirty="0"/>
              <a:t>This project file will serve as a comprehensive guide to understanding the objectives, methodologies, and outcomes of our Config-Based UI Project. We will delve into the fundamental concepts, design principles, and implementation details that make our solution unique and valuable. Whether you are a developer looking to enhance UI configurability or an end-user seeking a personalized experience, this project file will provide valuable insights and resources.</a:t>
            </a:r>
          </a:p>
        </p:txBody>
      </p:sp>
      <p:sp>
        <p:nvSpPr>
          <p:cNvPr id="4" name="Footer Placeholder 3">
            <a:extLst>
              <a:ext uri="{FF2B5EF4-FFF2-40B4-BE49-F238E27FC236}">
                <a16:creationId xmlns:a16="http://schemas.microsoft.com/office/drawing/2014/main" id="{ABA2BBC1-7CA6-553A-D044-D551E0EF3526}"/>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221023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78D3-AC79-3B17-2493-38BFF1985E37}"/>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6D725073-DB37-6F02-45B0-83F49DE89AD3}"/>
              </a:ext>
            </a:extLst>
          </p:cNvPr>
          <p:cNvSpPr>
            <a:spLocks noGrp="1"/>
          </p:cNvSpPr>
          <p:nvPr>
            <p:ph idx="1"/>
          </p:nvPr>
        </p:nvSpPr>
        <p:spPr/>
        <p:txBody>
          <a:bodyPr>
            <a:normAutofit fontScale="77500" lnSpcReduction="20000"/>
          </a:bodyPr>
          <a:lstStyle/>
          <a:p>
            <a:r>
              <a:rPr lang="en-US" dirty="0"/>
              <a:t>Problem:</a:t>
            </a:r>
          </a:p>
          <a:p>
            <a:pPr marL="0" indent="0">
              <a:buNone/>
            </a:pPr>
            <a:r>
              <a:rPr lang="en-US" dirty="0"/>
              <a:t>	The existing UI development process lacks the ability to easily modify and adapt UI components, styles, and layouts without extensive code changes. This results in increased development time, reduced flexibility, and limited user customization options. Additionally, maintaining different UI configurations for various user groups or platform-specific requirements becomes a cumbersome task.</a:t>
            </a:r>
          </a:p>
          <a:p>
            <a:endParaRPr lang="en-US" dirty="0"/>
          </a:p>
          <a:p>
            <a:r>
              <a:rPr lang="en-US" dirty="0"/>
              <a:t>Objective:</a:t>
            </a:r>
          </a:p>
          <a:p>
            <a:pPr marL="0" indent="0">
              <a:buNone/>
            </a:pPr>
            <a:r>
              <a:rPr lang="en-US" dirty="0"/>
              <a:t>	The objective of this project is to develop a Config-Based UI system that allows software developers and designers to create dynamic, flexible, and customizable UIs without the need for extensive code modifications. By introducing a configuration-based approach, the project aims to streamline the UI development process, enhance maintainability, and empower end-users to personalize their interfaces according to their specific needs.</a:t>
            </a:r>
            <a:endParaRPr lang="en-IN" dirty="0"/>
          </a:p>
        </p:txBody>
      </p:sp>
      <p:sp>
        <p:nvSpPr>
          <p:cNvPr id="4" name="Footer Placeholder 3">
            <a:extLst>
              <a:ext uri="{FF2B5EF4-FFF2-40B4-BE49-F238E27FC236}">
                <a16:creationId xmlns:a16="http://schemas.microsoft.com/office/drawing/2014/main" id="{8A417B46-AA49-1E94-3176-9D8D6F9D68A6}"/>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197819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1E7A-DD15-036B-9C99-6CB367BB5354}"/>
              </a:ext>
            </a:extLst>
          </p:cNvPr>
          <p:cNvSpPr>
            <a:spLocks noGrp="1"/>
          </p:cNvSpPr>
          <p:nvPr>
            <p:ph type="title"/>
          </p:nvPr>
        </p:nvSpPr>
        <p:spPr/>
        <p:txBody>
          <a:bodyPr/>
          <a:lstStyle/>
          <a:p>
            <a:pPr algn="ctr"/>
            <a:r>
              <a:rPr lang="en-IN" dirty="0"/>
              <a:t>Demo API</a:t>
            </a:r>
          </a:p>
        </p:txBody>
      </p:sp>
      <p:sp>
        <p:nvSpPr>
          <p:cNvPr id="3" name="Content Placeholder 2">
            <a:extLst>
              <a:ext uri="{FF2B5EF4-FFF2-40B4-BE49-F238E27FC236}">
                <a16:creationId xmlns:a16="http://schemas.microsoft.com/office/drawing/2014/main" id="{DA968132-7CD9-1AA4-C390-94A8DA50486D}"/>
              </a:ext>
            </a:extLst>
          </p:cNvPr>
          <p:cNvSpPr>
            <a:spLocks noGrp="1"/>
          </p:cNvSpPr>
          <p:nvPr>
            <p:ph idx="1"/>
          </p:nvPr>
        </p:nvSpPr>
        <p:spPr/>
        <p:txBody>
          <a:bodyPr>
            <a:normAutofit fontScale="70000" lnSpcReduction="20000"/>
          </a:bodyPr>
          <a:lstStyle/>
          <a:p>
            <a:r>
              <a:rPr lang="en-IN" dirty="0"/>
              <a:t>{</a:t>
            </a:r>
          </a:p>
          <a:p>
            <a:r>
              <a:rPr lang="en-IN" dirty="0"/>
              <a:t>  "configurations": [</a:t>
            </a:r>
          </a:p>
          <a:p>
            <a:r>
              <a:rPr lang="en-IN" dirty="0"/>
              <a:t>    {</a:t>
            </a:r>
          </a:p>
          <a:p>
            <a:r>
              <a:rPr lang="en-IN" dirty="0"/>
              <a:t>      "name": "Default","components": [</a:t>
            </a:r>
          </a:p>
          <a:p>
            <a:r>
              <a:rPr lang="en-IN" dirty="0"/>
              <a:t>        {</a:t>
            </a:r>
          </a:p>
          <a:p>
            <a:r>
              <a:rPr lang="en-IN" dirty="0"/>
              <a:t>          "type": "</a:t>
            </a:r>
            <a:r>
              <a:rPr lang="en-IN" dirty="0" err="1"/>
              <a:t>Button","text</a:t>
            </a:r>
            <a:r>
              <a:rPr lang="en-IN" dirty="0"/>
              <a:t>": "Submit","</a:t>
            </a:r>
            <a:r>
              <a:rPr lang="en-IN" dirty="0" err="1"/>
              <a:t>color</a:t>
            </a:r>
            <a:r>
              <a:rPr lang="en-IN" dirty="0"/>
              <a:t>": "#ff0000","size": "large"</a:t>
            </a:r>
          </a:p>
          <a:p>
            <a:r>
              <a:rPr lang="en-IN" dirty="0"/>
              <a:t>        },</a:t>
            </a:r>
          </a:p>
          <a:p>
            <a:r>
              <a:rPr lang="en-IN" dirty="0"/>
              <a:t>        {</a:t>
            </a:r>
          </a:p>
          <a:p>
            <a:r>
              <a:rPr lang="en-IN" dirty="0"/>
              <a:t>          "type": "</a:t>
            </a:r>
            <a:r>
              <a:rPr lang="en-IN" dirty="0" err="1"/>
              <a:t>TextInput</a:t>
            </a:r>
            <a:r>
              <a:rPr lang="en-IN" dirty="0"/>
              <a:t>","placeholder": "Enter your name","</a:t>
            </a:r>
            <a:r>
              <a:rPr lang="en-IN" dirty="0" err="1"/>
              <a:t>color</a:t>
            </a:r>
            <a:r>
              <a:rPr lang="en-IN" dirty="0"/>
              <a:t>": "#000000",</a:t>
            </a:r>
          </a:p>
          <a:p>
            <a:pPr marL="457200" lvl="1" indent="0">
              <a:buNone/>
            </a:pPr>
            <a:r>
              <a:rPr lang="en-IN" dirty="0"/>
              <a:t>       "fontFamily": "Arial","</a:t>
            </a:r>
            <a:r>
              <a:rPr lang="en-IN" dirty="0" err="1"/>
              <a:t>fontSize</a:t>
            </a:r>
            <a:r>
              <a:rPr lang="en-IN" dirty="0"/>
              <a:t>": 16</a:t>
            </a:r>
          </a:p>
          <a:p>
            <a:r>
              <a:rPr lang="en-IN" dirty="0"/>
              <a:t>        } ]</a:t>
            </a:r>
          </a:p>
          <a:p>
            <a:r>
              <a:rPr lang="en-IN" dirty="0"/>
              <a:t>}]</a:t>
            </a:r>
          </a:p>
          <a:p>
            <a:r>
              <a:rPr lang="en-IN" dirty="0"/>
              <a:t>}</a:t>
            </a:r>
          </a:p>
        </p:txBody>
      </p:sp>
      <p:sp>
        <p:nvSpPr>
          <p:cNvPr id="4" name="Footer Placeholder 3">
            <a:extLst>
              <a:ext uri="{FF2B5EF4-FFF2-40B4-BE49-F238E27FC236}">
                <a16:creationId xmlns:a16="http://schemas.microsoft.com/office/drawing/2014/main" id="{E984A96E-06D0-9C35-4989-47F283BE68C9}"/>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270417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5DC2-049C-15EF-C2BA-7CEDD406B340}"/>
              </a:ext>
            </a:extLst>
          </p:cNvPr>
          <p:cNvSpPr>
            <a:spLocks noGrp="1"/>
          </p:cNvSpPr>
          <p:nvPr>
            <p:ph type="title"/>
          </p:nvPr>
        </p:nvSpPr>
        <p:spPr/>
        <p:txBody>
          <a:bodyPr/>
          <a:lstStyle/>
          <a:p>
            <a:pPr algn="ctr"/>
            <a:r>
              <a:rPr lang="en-US" dirty="0"/>
              <a:t>Rendering Config UI</a:t>
            </a:r>
            <a:endParaRPr lang="en-IN" dirty="0"/>
          </a:p>
        </p:txBody>
      </p:sp>
      <p:sp>
        <p:nvSpPr>
          <p:cNvPr id="10" name="Footer Placeholder 9">
            <a:extLst>
              <a:ext uri="{FF2B5EF4-FFF2-40B4-BE49-F238E27FC236}">
                <a16:creationId xmlns:a16="http://schemas.microsoft.com/office/drawing/2014/main" id="{379C7DEB-59D1-B06A-5C11-0DE84874FDA6}"/>
              </a:ext>
            </a:extLst>
          </p:cNvPr>
          <p:cNvSpPr>
            <a:spLocks noGrp="1"/>
          </p:cNvSpPr>
          <p:nvPr>
            <p:ph type="ftr" sz="quarter" idx="11"/>
          </p:nvPr>
        </p:nvSpPr>
        <p:spPr/>
        <p:txBody>
          <a:bodyPr/>
          <a:lstStyle/>
          <a:p>
            <a:r>
              <a:rPr lang="en-IN"/>
              <a:t>Computer Science and Engineering</a:t>
            </a:r>
          </a:p>
        </p:txBody>
      </p:sp>
      <p:pic>
        <p:nvPicPr>
          <p:cNvPr id="6" name="Content Placeholder 5">
            <a:extLst>
              <a:ext uri="{FF2B5EF4-FFF2-40B4-BE49-F238E27FC236}">
                <a16:creationId xmlns:a16="http://schemas.microsoft.com/office/drawing/2014/main" id="{D45FEDDD-F8BC-5EB2-31C3-B74AA3B69ED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203"/>
          <a:stretch/>
        </p:blipFill>
        <p:spPr>
          <a:xfrm>
            <a:off x="3196849" y="1686162"/>
            <a:ext cx="5798301" cy="4211976"/>
          </a:xfrm>
        </p:spPr>
      </p:pic>
    </p:spTree>
    <p:extLst>
      <p:ext uri="{BB962C8B-B14F-4D97-AF65-F5344CB8AC3E}">
        <p14:creationId xmlns:p14="http://schemas.microsoft.com/office/powerpoint/2010/main" val="182409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31C8-2DEB-F471-8C36-CCC4AFA74EE7}"/>
              </a:ext>
            </a:extLst>
          </p:cNvPr>
          <p:cNvSpPr>
            <a:spLocks noGrp="1"/>
          </p:cNvSpPr>
          <p:nvPr>
            <p:ph type="title"/>
          </p:nvPr>
        </p:nvSpPr>
        <p:spPr/>
        <p:txBody>
          <a:bodyPr/>
          <a:lstStyle/>
          <a:p>
            <a:pPr algn="ctr"/>
            <a:r>
              <a:rPr lang="en-IN" dirty="0"/>
              <a:t>Technologies Used</a:t>
            </a:r>
          </a:p>
        </p:txBody>
      </p:sp>
      <p:sp>
        <p:nvSpPr>
          <p:cNvPr id="3" name="Content Placeholder 2">
            <a:extLst>
              <a:ext uri="{FF2B5EF4-FFF2-40B4-BE49-F238E27FC236}">
                <a16:creationId xmlns:a16="http://schemas.microsoft.com/office/drawing/2014/main" id="{ACAD0DA2-DB46-50D2-A00F-C6E17C344F4C}"/>
              </a:ext>
            </a:extLst>
          </p:cNvPr>
          <p:cNvSpPr>
            <a:spLocks noGrp="1"/>
          </p:cNvSpPr>
          <p:nvPr>
            <p:ph idx="1"/>
          </p:nvPr>
        </p:nvSpPr>
        <p:spPr/>
        <p:txBody>
          <a:bodyPr/>
          <a:lstStyle/>
          <a:p>
            <a:r>
              <a:rPr lang="en-IN" dirty="0"/>
              <a:t>Express–</a:t>
            </a:r>
            <a:r>
              <a:rPr lang="en-US" dirty="0"/>
              <a:t> Express is a popular web application framework for Node.js, a runtime environment that allows JavaScript code to run outside of a web browser. Express provides a minimalistic and flexible approach to building web applications and APIs. It is known for its simplicity, ease of use, and extensibility.</a:t>
            </a:r>
          </a:p>
          <a:p>
            <a:r>
              <a:rPr lang="en-US" dirty="0"/>
              <a:t>React- Express is a popular web application framework for Node.js, a runtime environment that allows JavaScript code to run outside of a web browser. Express provides a minimalistic and flexible approach to building web applications and APIs. It is known for its simplicity, ease of use, and extensibility.</a:t>
            </a:r>
            <a:endParaRPr lang="en-IN" dirty="0"/>
          </a:p>
        </p:txBody>
      </p:sp>
      <p:sp>
        <p:nvSpPr>
          <p:cNvPr id="4" name="Footer Placeholder 3">
            <a:extLst>
              <a:ext uri="{FF2B5EF4-FFF2-40B4-BE49-F238E27FC236}">
                <a16:creationId xmlns:a16="http://schemas.microsoft.com/office/drawing/2014/main" id="{9D4B7388-FC6A-DF8C-494C-5730C9E3F90D}"/>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105974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1167-1F9E-C714-2C71-CA718693A7D2}"/>
              </a:ext>
            </a:extLst>
          </p:cNvPr>
          <p:cNvSpPr>
            <a:spLocks noGrp="1"/>
          </p:cNvSpPr>
          <p:nvPr>
            <p:ph type="title"/>
          </p:nvPr>
        </p:nvSpPr>
        <p:spPr/>
        <p:txBody>
          <a:bodyPr/>
          <a:lstStyle/>
          <a:p>
            <a:pPr algn="ctr"/>
            <a:r>
              <a:rPr lang="en-IN" dirty="0"/>
              <a:t>Technologies Used</a:t>
            </a:r>
          </a:p>
        </p:txBody>
      </p:sp>
      <p:sp>
        <p:nvSpPr>
          <p:cNvPr id="3" name="Content Placeholder 2">
            <a:extLst>
              <a:ext uri="{FF2B5EF4-FFF2-40B4-BE49-F238E27FC236}">
                <a16:creationId xmlns:a16="http://schemas.microsoft.com/office/drawing/2014/main" id="{83723536-D7CC-27D5-6777-D07CD1C09334}"/>
              </a:ext>
            </a:extLst>
          </p:cNvPr>
          <p:cNvSpPr>
            <a:spLocks noGrp="1"/>
          </p:cNvSpPr>
          <p:nvPr>
            <p:ph idx="1"/>
          </p:nvPr>
        </p:nvSpPr>
        <p:spPr/>
        <p:txBody>
          <a:bodyPr>
            <a:normAutofit lnSpcReduction="10000"/>
          </a:bodyPr>
          <a:lstStyle/>
          <a:p>
            <a:r>
              <a:rPr lang="en-IN" dirty="0"/>
              <a:t>Mongo- </a:t>
            </a:r>
            <a:r>
              <a:rPr lang="en-US" dirty="0"/>
              <a:t>MongoDB is a popular open-source NoSQL database that provides high performance, scalability, and flexibility for handling large volumes of unstructured data. It is designed to store, retrieve, and manipulate data in a document-oriented format, making it an excellent choice for modern applications with evolving and complex data models.</a:t>
            </a:r>
          </a:p>
          <a:p>
            <a:r>
              <a:rPr lang="en-US" dirty="0"/>
              <a:t>Node- Node, also known as Node.js, is an open-source, cross-platform JavaScript runtime environment built on Chrome's V8 JavaScript engine. It allows developers to run JavaScript code on the server-side, enabling them to create efficient and scalable network applications.</a:t>
            </a:r>
            <a:endParaRPr lang="en-IN" dirty="0"/>
          </a:p>
        </p:txBody>
      </p:sp>
      <p:sp>
        <p:nvSpPr>
          <p:cNvPr id="4" name="Footer Placeholder 3">
            <a:extLst>
              <a:ext uri="{FF2B5EF4-FFF2-40B4-BE49-F238E27FC236}">
                <a16:creationId xmlns:a16="http://schemas.microsoft.com/office/drawing/2014/main" id="{60111673-CB8E-516B-113E-FF9AF88CFD5A}"/>
              </a:ext>
            </a:extLst>
          </p:cNvPr>
          <p:cNvSpPr>
            <a:spLocks noGrp="1"/>
          </p:cNvSpPr>
          <p:nvPr>
            <p:ph type="ftr" sz="quarter" idx="11"/>
          </p:nvPr>
        </p:nvSpPr>
        <p:spPr/>
        <p:txBody>
          <a:bodyPr/>
          <a:lstStyle/>
          <a:p>
            <a:r>
              <a:rPr lang="en-IN"/>
              <a:t>Computer Science and Engineering</a:t>
            </a:r>
          </a:p>
        </p:txBody>
      </p:sp>
    </p:spTree>
    <p:extLst>
      <p:ext uri="{BB962C8B-B14F-4D97-AF65-F5344CB8AC3E}">
        <p14:creationId xmlns:p14="http://schemas.microsoft.com/office/powerpoint/2010/main" val="300064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1243</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Summer Training Report On “Config Based UI: A React App that Works on Config UI Received from API”</vt:lpstr>
      <vt:lpstr>Table of Contents</vt:lpstr>
      <vt:lpstr>Abstract</vt:lpstr>
      <vt:lpstr>Introduction</vt:lpstr>
      <vt:lpstr>Problem Statement</vt:lpstr>
      <vt:lpstr>Demo API</vt:lpstr>
      <vt:lpstr>Rendering Config UI</vt:lpstr>
      <vt:lpstr>Technologies Used</vt:lpstr>
      <vt:lpstr>Technologies Used</vt:lpstr>
      <vt:lpstr>Implementation</vt:lpstr>
      <vt:lpstr>App View</vt:lpstr>
      <vt:lpstr>Received API</vt:lpstr>
      <vt:lpstr>Advantages</vt:lpstr>
      <vt:lpstr>System Requirements</vt:lpstr>
      <vt:lpstr>Conclusion and 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 Report On Credit Card Fraud Detection Using Machine Learning</dc:title>
  <dc:creator>Saikat Maity</dc:creator>
  <cp:lastModifiedBy>prince Kumar</cp:lastModifiedBy>
  <cp:revision>4</cp:revision>
  <dcterms:created xsi:type="dcterms:W3CDTF">2023-06-05T18:38:42Z</dcterms:created>
  <dcterms:modified xsi:type="dcterms:W3CDTF">2023-06-05T21:34:57Z</dcterms:modified>
</cp:coreProperties>
</file>