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EE24-71D3-D2A0-F059-D5F342217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46038-940A-754B-C3CE-7856299AC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6B2B-B6CE-FBC9-EDAF-C1400642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1FE8-2852-98E1-4AD4-ADCEB5AA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7DE0-3B07-09BA-C828-D395F1BC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7FF7-54C2-1DC5-A8F8-90213A4A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56D3-DDEF-04C7-73B5-7F0A885F2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12642-E658-AB2E-0214-7AD55A2A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FB94-7B2D-1433-0EB4-9E103F19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0466-5D04-E1CB-DB01-A058011C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5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01DE9-3462-D100-E775-BD4DC54E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0E0EC-B64B-E24E-9FE1-980E2A54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B4F8-6065-7521-042B-9567B34B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12E3-14C2-5110-521B-B4464A64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0E9A8-BB72-765E-00D7-B32856F2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2B67-E7FD-3680-B659-3BECA0B3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94B2-55D3-CE2A-4950-FE0BA619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11A1-2A88-DA8A-B3B3-1A2017CF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FD7F-CACB-1274-5D3E-2B9D6A02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0F363-A685-2C9C-0957-BB901FC5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7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759-EB2E-E3C6-D10E-758AE20C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33DCA-9DD0-DA5F-D4A8-8B1CA2538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9A2E-5DC7-5C05-2871-CE917174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29AD-3CFD-3996-945E-30C9E96C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1E5F-4105-BE44-6FF4-1D7E123E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9CFB-643B-E0ED-D986-7C6274F1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2021-2C7C-7C18-4282-0ECD1281A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FED7C-84E9-E8B7-2716-5D4A34750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5B79-92CC-A524-ACEB-64D2BB84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D14DA-5754-1176-EF8B-1D480C60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DF4C-7A37-FD39-F394-D77EAA06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75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6E78-CD9D-0581-16C6-5A5394A1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CA86-6FBA-AEA0-5AD7-8DB8508E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AE46E-F165-DE78-FE06-C33D7388A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DDF32-A5FD-75A0-20EA-A3777CDB2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7162F-DD36-2094-6852-7314C5181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99FEB-8850-5D9E-AA96-FC071241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0DAF2-C7A3-1F95-ADD7-664D6DA8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49D3C-0386-E06F-048D-CF814E38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1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2007-1699-D497-581F-6CB8CF4D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19FD5-CC3E-AFEA-DD11-3DC6C6E2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5C7DF-F0F5-EEF7-8615-04EADCEA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5C304-297B-2558-CE2C-3546A991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CA92F-598F-47CC-BC4A-663D0179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A7030-E26B-E816-32F2-D2EA6E1B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FB90-17CB-3DA3-AE14-D86300AE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4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7ED8-79B8-8E92-A7D5-73790743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1D75-4825-BB1F-D093-8DA061EC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8DD0A-7EE9-B7DD-B0B4-E3D6651E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9E54-44F8-8125-6804-C92C58FA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D1CB-932E-140E-C750-B45A33AB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318AA-4E57-F8FF-18F6-5F0F7DA0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4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9230-68D8-6624-7511-8D4CAF56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92F35-E934-9B0D-96DD-FE6D6760C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EAD4A-0B8B-3334-18AD-731C4DCC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250AD-736B-A00A-141C-C88DAAF7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5168-D7C5-4B65-48A5-D8209853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94D7-F356-3CB2-9C88-007DBEFB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70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57C67-8127-7D0C-E277-027F3421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BA56-EF9A-500F-1991-382762B2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3DB2-9C2C-F6D5-BED5-1B8B78DCD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AFEB-35AF-4DA8-9538-B60174871298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3E9B-E7F8-9D4B-5A0E-72A975B01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CE72-7157-2C9D-24BF-433045DDE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F0F0-AB01-4AF5-93A7-B104FE212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9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5B4C-5FAA-E8C9-19F0-6A679A550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sachin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992F-AF3F-FE4B-F6FA-428D912D2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Kumar</a:t>
            </a:r>
          </a:p>
        </p:txBody>
      </p:sp>
    </p:spTree>
    <p:extLst>
      <p:ext uri="{BB962C8B-B14F-4D97-AF65-F5344CB8AC3E}">
        <p14:creationId xmlns:p14="http://schemas.microsoft.com/office/powerpoint/2010/main" val="392246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sachin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sachin</dc:title>
  <dc:creator>sachin.kumar.eee21@itbhu.ac.in</dc:creator>
  <cp:lastModifiedBy>sachin.kumar.eee21@itbhu.ac.in</cp:lastModifiedBy>
  <cp:revision>2</cp:revision>
  <dcterms:created xsi:type="dcterms:W3CDTF">2022-10-05T04:38:42Z</dcterms:created>
  <dcterms:modified xsi:type="dcterms:W3CDTF">2022-10-05T04:42:27Z</dcterms:modified>
</cp:coreProperties>
</file>