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905000" y="1219200"/>
            <a:ext cx="1447800" cy="1981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9" name="Picture 5" descr="C:\Users\abc\Downloads\0918c60f19b8c38e94b4cccab1350c3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1371600" cy="1580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SACHIN SINGH</dc:creator>
  <cp:lastModifiedBy>abc</cp:lastModifiedBy>
  <cp:revision>10</cp:revision>
  <dcterms:created xsi:type="dcterms:W3CDTF">2006-08-16T00:00:00Z</dcterms:created>
  <dcterms:modified xsi:type="dcterms:W3CDTF">2017-06-21T21:19:10Z</dcterms:modified>
</cp:coreProperties>
</file>