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00" r:id="rId4"/>
    <p:sldId id="301" r:id="rId5"/>
    <p:sldId id="302" r:id="rId6"/>
    <p:sldId id="304" r:id="rId7"/>
    <p:sldId id="303" r:id="rId8"/>
    <p:sldId id="306" r:id="rId9"/>
    <p:sldId id="305" r:id="rId10"/>
    <p:sldId id="307" r:id="rId11"/>
    <p:sldId id="308" r:id="rId12"/>
    <p:sldId id="309" r:id="rId13"/>
    <p:sldId id="310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9"/>
    <p:restoredTop sz="94545"/>
  </p:normalViewPr>
  <p:slideViewPr>
    <p:cSldViewPr snapToGrid="0" snapToObjects="1">
      <p:cViewPr varScale="1">
        <p:scale>
          <a:sx n="77" d="100"/>
          <a:sy n="77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1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INDIAN INSTITUTE OF TECHNOLOGY 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</a:t>
            </a:r>
            <a:r>
              <a:rPr lang="en-IN" sz="2000" b="1" dirty="0">
                <a:solidFill>
                  <a:srgbClr val="FF0000"/>
                </a:solidFill>
              </a:rPr>
              <a:t>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29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4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  <p:extLst>
      <p:ext uri="{BB962C8B-B14F-4D97-AF65-F5344CB8AC3E}">
        <p14:creationId xmlns:p14="http://schemas.microsoft.com/office/powerpoint/2010/main" val="7276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>
            <a:spLocks/>
          </p:cNvSpPr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/>
              <a:t>CS 31006: Computer Networks </a:t>
            </a:r>
            <a:r>
              <a:rPr lang="mr-IN" dirty="0"/>
              <a:t>–</a:t>
            </a:r>
            <a:r>
              <a:rPr lang="en-US" dirty="0"/>
              <a:t> Transport Layer Primitives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651" y="1716841"/>
            <a:ext cx="6243638" cy="32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8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 </a:t>
            </a:r>
            <a:r>
              <a:rPr lang="mr-IN" dirty="0"/>
              <a:t>–</a:t>
            </a:r>
            <a:r>
              <a:rPr lang="en-US" dirty="0"/>
              <a:t> State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0125" y="977088"/>
            <a:ext cx="7302500" cy="5391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01168" y="2982831"/>
            <a:ext cx="1649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4404" y="1085851"/>
            <a:ext cx="6173056" cy="528319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511D42-99D3-334D-A6AC-8783275F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Segment, Packet (or Datagram) and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AEDA3-19FE-B143-B6CB-727D3B71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13608"/>
            <a:ext cx="10359353" cy="3252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B3FFB-756A-1241-89FA-8E2FB5C53A47}"/>
              </a:ext>
            </a:extLst>
          </p:cNvPr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04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C0DAE3-99D1-8040-BCC9-DE5C32B5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5365394"/>
            <a:ext cx="11552663" cy="11218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This is a simple primitive for connection establishment – but does this work good?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57845-DBC6-B74A-B207-1F915F4E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0BCA74-195A-8046-8B21-5A8072D56FAB}"/>
              </a:ext>
            </a:extLst>
          </p:cNvPr>
          <p:cNvCxnSpPr>
            <a:cxnSpLocks/>
          </p:cNvCxnSpPr>
          <p:nvPr/>
        </p:nvCxnSpPr>
        <p:spPr>
          <a:xfrm>
            <a:off x="4157663" y="1728788"/>
            <a:ext cx="50006" cy="323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2DBBB6-2B3B-A74C-9282-D31E2501CB62}"/>
              </a:ext>
            </a:extLst>
          </p:cNvPr>
          <p:cNvSpPr/>
          <p:nvPr/>
        </p:nvSpPr>
        <p:spPr>
          <a:xfrm>
            <a:off x="3586163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FECB0C-841C-8B46-9414-DCF8815D8B98}"/>
              </a:ext>
            </a:extLst>
          </p:cNvPr>
          <p:cNvCxnSpPr>
            <a:cxnSpLocks/>
          </p:cNvCxnSpPr>
          <p:nvPr/>
        </p:nvCxnSpPr>
        <p:spPr>
          <a:xfrm>
            <a:off x="10382250" y="1728788"/>
            <a:ext cx="50006" cy="305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F96E0C-1886-1D40-A4D9-24F9D4165CBB}"/>
              </a:ext>
            </a:extLst>
          </p:cNvPr>
          <p:cNvSpPr/>
          <p:nvPr/>
        </p:nvSpPr>
        <p:spPr>
          <a:xfrm>
            <a:off x="9810750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5EBD6-35EA-8746-8961-7BA5AFE4EAE6}"/>
              </a:ext>
            </a:extLst>
          </p:cNvPr>
          <p:cNvSpPr txBox="1"/>
          <p:nvPr/>
        </p:nvSpPr>
        <p:spPr>
          <a:xfrm>
            <a:off x="8972550" y="1871663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LISTEN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18712-007E-624A-B27D-855802ADE7C4}"/>
              </a:ext>
            </a:extLst>
          </p:cNvPr>
          <p:cNvCxnSpPr/>
          <p:nvPr/>
        </p:nvCxnSpPr>
        <p:spPr>
          <a:xfrm>
            <a:off x="4207669" y="2243138"/>
            <a:ext cx="6174581" cy="414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19C18-3C6E-B140-B80A-F6592A34111D}"/>
              </a:ext>
            </a:extLst>
          </p:cNvPr>
          <p:cNvSpPr txBox="1"/>
          <p:nvPr/>
        </p:nvSpPr>
        <p:spPr>
          <a:xfrm>
            <a:off x="2468402" y="1905234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6EBAD-263E-7540-939D-3FFC5B02854E}"/>
              </a:ext>
            </a:extLst>
          </p:cNvPr>
          <p:cNvSpPr txBox="1"/>
          <p:nvPr/>
        </p:nvSpPr>
        <p:spPr>
          <a:xfrm>
            <a:off x="5406865" y="1800366"/>
            <a:ext cx="2904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49D2C4-D8A3-D148-AD36-DC9440C96E94}"/>
              </a:ext>
            </a:extLst>
          </p:cNvPr>
          <p:cNvCxnSpPr/>
          <p:nvPr/>
        </p:nvCxnSpPr>
        <p:spPr>
          <a:xfrm flipH="1">
            <a:off x="4157663" y="3098101"/>
            <a:ext cx="6274593" cy="602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112626-DE70-B549-AEB8-FB9CB4853006}"/>
              </a:ext>
            </a:extLst>
          </p:cNvPr>
          <p:cNvSpPr txBox="1"/>
          <p:nvPr/>
        </p:nvSpPr>
        <p:spPr>
          <a:xfrm>
            <a:off x="5406864" y="3503568"/>
            <a:ext cx="419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ACK</a:t>
            </a:r>
          </a:p>
        </p:txBody>
      </p:sp>
    </p:spTree>
    <p:extLst>
      <p:ext uri="{BB962C8B-B14F-4D97-AF65-F5344CB8AC3E}">
        <p14:creationId xmlns:p14="http://schemas.microsoft.com/office/powerpoint/2010/main" val="37152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987FA7-4C46-9D43-903B-BC27D1B3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scenario when the network can lose, delay, corrupt and duplicate packets (the underline network layer uses unreliable data delivery)</a:t>
            </a:r>
          </a:p>
          <a:p>
            <a:endParaRPr lang="en-US" dirty="0"/>
          </a:p>
          <a:p>
            <a:r>
              <a:rPr lang="en-US" dirty="0"/>
              <a:t>Consider retransmission for ensuring reliability – every packet uses different paths to reach the destination</a:t>
            </a:r>
          </a:p>
          <a:p>
            <a:endParaRPr lang="en-US" dirty="0"/>
          </a:p>
          <a:p>
            <a:r>
              <a:rPr lang="en-US" dirty="0"/>
              <a:t>Packets may be delayed and got struck in the network congestion, after the timeout, the sender assumes that the packets have been dropped, and retransmits the packets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14FFC-20DA-9C4B-BF63-7BA83229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</p:spTree>
    <p:extLst>
      <p:ext uri="{BB962C8B-B14F-4D97-AF65-F5344CB8AC3E}">
        <p14:creationId xmlns:p14="http://schemas.microsoft.com/office/powerpoint/2010/main" val="426279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C0DAE3-99D1-8040-BCC9-DE5C32B5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5365394"/>
            <a:ext cx="11552663" cy="11218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will the server differentiate whether CONNECTION REQ-1 is a new connection request or a duplicate of the CONNECTION REQ-2?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57845-DBC6-B74A-B207-1F915F4E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0BCA74-195A-8046-8B21-5A8072D56FAB}"/>
              </a:ext>
            </a:extLst>
          </p:cNvPr>
          <p:cNvCxnSpPr>
            <a:cxnSpLocks/>
          </p:cNvCxnSpPr>
          <p:nvPr/>
        </p:nvCxnSpPr>
        <p:spPr>
          <a:xfrm>
            <a:off x="4157663" y="1728788"/>
            <a:ext cx="50006" cy="323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2DBBB6-2B3B-A74C-9282-D31E2501CB62}"/>
              </a:ext>
            </a:extLst>
          </p:cNvPr>
          <p:cNvSpPr/>
          <p:nvPr/>
        </p:nvSpPr>
        <p:spPr>
          <a:xfrm>
            <a:off x="3586163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FECB0C-841C-8B46-9414-DCF8815D8B98}"/>
              </a:ext>
            </a:extLst>
          </p:cNvPr>
          <p:cNvCxnSpPr>
            <a:cxnSpLocks/>
          </p:cNvCxnSpPr>
          <p:nvPr/>
        </p:nvCxnSpPr>
        <p:spPr>
          <a:xfrm>
            <a:off x="10382250" y="1728788"/>
            <a:ext cx="50006" cy="305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F96E0C-1886-1D40-A4D9-24F9D4165CBB}"/>
              </a:ext>
            </a:extLst>
          </p:cNvPr>
          <p:cNvSpPr/>
          <p:nvPr/>
        </p:nvSpPr>
        <p:spPr>
          <a:xfrm>
            <a:off x="9810750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5EBD6-35EA-8746-8961-7BA5AFE4EAE6}"/>
              </a:ext>
            </a:extLst>
          </p:cNvPr>
          <p:cNvSpPr txBox="1"/>
          <p:nvPr/>
        </p:nvSpPr>
        <p:spPr>
          <a:xfrm>
            <a:off x="8972550" y="1871663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LISTEN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18712-007E-624A-B27D-855802ADE7C4}"/>
              </a:ext>
            </a:extLst>
          </p:cNvPr>
          <p:cNvCxnSpPr>
            <a:cxnSpLocks/>
          </p:cNvCxnSpPr>
          <p:nvPr/>
        </p:nvCxnSpPr>
        <p:spPr>
          <a:xfrm>
            <a:off x="4182666" y="2286000"/>
            <a:ext cx="6274593" cy="20227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19C18-3C6E-B140-B80A-F6592A34111D}"/>
              </a:ext>
            </a:extLst>
          </p:cNvPr>
          <p:cNvSpPr txBox="1"/>
          <p:nvPr/>
        </p:nvSpPr>
        <p:spPr>
          <a:xfrm>
            <a:off x="2468402" y="1905234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6EBAD-263E-7540-939D-3FFC5B02854E}"/>
              </a:ext>
            </a:extLst>
          </p:cNvPr>
          <p:cNvSpPr txBox="1"/>
          <p:nvPr/>
        </p:nvSpPr>
        <p:spPr>
          <a:xfrm>
            <a:off x="4566256" y="1979780"/>
            <a:ext cx="3360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 - 1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06311B-1DAC-AD43-833C-DE6859667B58}"/>
              </a:ext>
            </a:extLst>
          </p:cNvPr>
          <p:cNvCxnSpPr>
            <a:cxnSpLocks/>
          </p:cNvCxnSpPr>
          <p:nvPr/>
        </p:nvCxnSpPr>
        <p:spPr>
          <a:xfrm>
            <a:off x="4182666" y="2958419"/>
            <a:ext cx="6274593" cy="4485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0807E-4421-2448-A692-F49238195C69}"/>
              </a:ext>
            </a:extLst>
          </p:cNvPr>
          <p:cNvSpPr txBox="1"/>
          <p:nvPr/>
        </p:nvSpPr>
        <p:spPr>
          <a:xfrm>
            <a:off x="6996519" y="2646857"/>
            <a:ext cx="3360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 - 2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D7C6DE-43C1-C241-83CD-0C5F1A4F02B7}"/>
              </a:ext>
            </a:extLst>
          </p:cNvPr>
          <p:cNvSpPr txBox="1"/>
          <p:nvPr/>
        </p:nvSpPr>
        <p:spPr>
          <a:xfrm>
            <a:off x="466991" y="2758988"/>
            <a:ext cx="344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may happen that the server has crashed and reinitiated the connection. So distinguishing between these two is essential </a:t>
            </a:r>
          </a:p>
        </p:txBody>
      </p:sp>
    </p:spTree>
    <p:extLst>
      <p:ext uri="{BB962C8B-B14F-4D97-AF65-F5344CB8AC3E}">
        <p14:creationId xmlns:p14="http://schemas.microsoft.com/office/powerpoint/2010/main" val="4890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483AD-48B9-774B-AD9E-9F93D983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Protocol correctness versus Protocol performance – an eternal debate in computer networks … </a:t>
            </a:r>
          </a:p>
          <a:p>
            <a:endParaRPr lang="en-US" b="1" dirty="0"/>
          </a:p>
          <a:p>
            <a:r>
              <a:rPr lang="en-US" dirty="0"/>
              <a:t>Delayed duplicates create a huge confusion in the packet switching network. A major challenge in packet switching network is to develop </a:t>
            </a:r>
            <a:r>
              <a:rPr lang="en-US" b="1" dirty="0"/>
              <a:t>correct</a:t>
            </a:r>
            <a:r>
              <a:rPr lang="en-US" dirty="0"/>
              <a:t> or </a:t>
            </a:r>
            <a:r>
              <a:rPr lang="en-US" b="1" dirty="0"/>
              <a:t>at least acceptable</a:t>
            </a:r>
            <a:r>
              <a:rPr lang="en-US" dirty="0"/>
              <a:t> protocols for handling delayed duplicates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AAE35-ED9F-4B40-8123-1A0B5C71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</p:spTree>
    <p:extLst>
      <p:ext uri="{BB962C8B-B14F-4D97-AF65-F5344CB8AC3E}">
        <p14:creationId xmlns:p14="http://schemas.microsoft.com/office/powerpoint/2010/main" val="183979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307583"/>
            <a:ext cx="9644332" cy="2350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                                  Software,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658264"/>
            <a:ext cx="9644332" cy="845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                                                Firmware, Device Driver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5503653"/>
            <a:ext cx="9644332" cy="862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                      Hardware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 Implementation in a Host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3640348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 Link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Network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Transport</a:t>
              </a:r>
              <a:endParaRPr lang="en-US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0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Data Passes Through Different Layers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2087592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 Link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Network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Transport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Application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12015" y="1340478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7102" y="1340478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HTTP Header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717103" y="2364995"/>
            <a:ext cx="3789872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Transport Layer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22189" y="2364994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TCP 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2189" y="3472424"/>
            <a:ext cx="4784785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Network Layer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5773" y="3472423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IP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04271" y="4491696"/>
            <a:ext cx="5802704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Link Layer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9357" y="4491694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MAC </a:t>
            </a:r>
            <a:r>
              <a:rPr lang="en-US" sz="2000" b="1" dirty="0"/>
              <a:t>Header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12015" y="5411199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17102" y="5411199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HTTP Header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5722189" y="5411198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TCP Header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15773" y="5411198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IP Header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9357" y="5411197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MAC </a:t>
            </a:r>
            <a:r>
              <a:rPr lang="en-US" sz="2000" b="1" dirty="0"/>
              <a:t>Header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8692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PHY </a:t>
            </a:r>
            <a:r>
              <a:rPr lang="en-US" sz="2000" b="1" dirty="0"/>
              <a:t>Header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06974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 Trailer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5357813" y="2171700"/>
            <a:ext cx="5472112" cy="1102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5872" y="3682914"/>
            <a:ext cx="12176128" cy="211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932342"/>
            <a:ext cx="12192000" cy="2752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600" y="1117646"/>
            <a:ext cx="2529453" cy="22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UDP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257" y="1353255"/>
            <a:ext cx="2264229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End to end packet delivery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2783" y="1116505"/>
            <a:ext cx="9468588" cy="22932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                          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1053" y="1334010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Connection Establishment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849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Reliable Data Delivery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370645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Flow and Congestion Control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40441" y="1326656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Ordered Packet Delivery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8140" y="2717598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Transport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5254025" y="5794821"/>
            <a:ext cx="2087592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Link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1838" y="3956714"/>
            <a:ext cx="6200775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Datagram delivery (unreliable)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8140" y="4827716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957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mr-IN" dirty="0"/>
              <a:t>–</a:t>
            </a:r>
            <a:r>
              <a:rPr lang="en-US" dirty="0"/>
              <a:t> Interfacing with Application and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200" y="859537"/>
            <a:ext cx="9575800" cy="513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654" y="6312787"/>
            <a:ext cx="661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3791" y="2364133"/>
            <a:ext cx="2371725" cy="728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80525" y="2400299"/>
            <a:ext cx="2371725" cy="728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2400299"/>
            <a:ext cx="233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Port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313790" y="3966213"/>
            <a:ext cx="2371725" cy="728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80524" y="3941061"/>
            <a:ext cx="2371725" cy="728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49" y="4043782"/>
            <a:ext cx="233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18866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</a:t>
            </a:r>
            <a:r>
              <a:rPr lang="mr-IN" dirty="0"/>
              <a:t>–</a:t>
            </a:r>
            <a:r>
              <a:rPr lang="en-US" dirty="0"/>
              <a:t> Interfacing with Application and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200" y="859537"/>
            <a:ext cx="9575800" cy="513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91" y="2302432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sp>
        <p:nvSpPr>
          <p:cNvPr id="2" name="Oval 1"/>
          <p:cNvSpPr/>
          <p:nvPr/>
        </p:nvSpPr>
        <p:spPr>
          <a:xfrm>
            <a:off x="4757738" y="3243263"/>
            <a:ext cx="285750" cy="571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67863" y="3243263"/>
            <a:ext cx="285750" cy="571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" idx="0"/>
            <a:endCxn id="12" idx="0"/>
          </p:cNvCxnSpPr>
          <p:nvPr/>
        </p:nvCxnSpPr>
        <p:spPr>
          <a:xfrm>
            <a:off x="4900613" y="3243263"/>
            <a:ext cx="4810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0"/>
          </p:cNvCxnSpPr>
          <p:nvPr/>
        </p:nvCxnSpPr>
        <p:spPr>
          <a:xfrm>
            <a:off x="4900613" y="3814763"/>
            <a:ext cx="4810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0262" y="5100638"/>
            <a:ext cx="413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a logical pipe between the sender and the receiver and </a:t>
            </a:r>
            <a:r>
              <a:rPr lang="en-US" sz="2400" b="1" dirty="0">
                <a:solidFill>
                  <a:srgbClr val="FF0000"/>
                </a:solidFill>
              </a:rPr>
              <a:t>monitor the data transmission through this pipe </a:t>
            </a:r>
          </a:p>
        </p:txBody>
      </p:sp>
    </p:spTree>
    <p:extLst>
      <p:ext uri="{BB962C8B-B14F-4D97-AF65-F5344CB8AC3E}">
        <p14:creationId xmlns:p14="http://schemas.microsoft.com/office/powerpoint/2010/main" val="10689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users to access transport service, the transport layer must provide some operations to the application programs. </a:t>
            </a:r>
          </a:p>
          <a:p>
            <a:r>
              <a:rPr lang="en-US" dirty="0"/>
              <a:t>Let us look into a hypothetical transport service primitives, that are provided to the application 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Service Primitives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1786" y="2951508"/>
            <a:ext cx="9461500" cy="252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3358226"/>
            <a:ext cx="5077733" cy="606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5999" y="4416084"/>
            <a:ext cx="5077733" cy="606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5512477"/>
            <a:ext cx="768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transport layer needs to remember the state of the pipe, so that appropriate actions can be taken. We need a </a:t>
            </a:r>
            <a:r>
              <a:rPr lang="en-US" sz="2400" b="1" dirty="0" err="1">
                <a:solidFill>
                  <a:srgbClr val="FF0000"/>
                </a:solidFill>
              </a:rPr>
              <a:t>stateful</a:t>
            </a:r>
            <a:r>
              <a:rPr lang="en-US" sz="2400" b="1" dirty="0">
                <a:solidFill>
                  <a:srgbClr val="FF0000"/>
                </a:solidFill>
              </a:rPr>
              <a:t> protocol </a:t>
            </a:r>
            <a:r>
              <a:rPr lang="en-US" sz="2400" b="1" dirty="0"/>
              <a:t>for transport layer.</a:t>
            </a:r>
          </a:p>
        </p:txBody>
      </p:sp>
    </p:spTree>
    <p:extLst>
      <p:ext uri="{BB962C8B-B14F-4D97-AF65-F5344CB8AC3E}">
        <p14:creationId xmlns:p14="http://schemas.microsoft.com/office/powerpoint/2010/main" val="20474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Service Primitive </a:t>
            </a:r>
            <a:r>
              <a:rPr lang="mr-IN" dirty="0"/>
              <a:t>–</a:t>
            </a:r>
            <a:r>
              <a:rPr lang="en-US" dirty="0"/>
              <a:t> Connection Establishment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57663" y="1728788"/>
            <a:ext cx="108196" cy="5129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86163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82250" y="1728788"/>
            <a:ext cx="100012" cy="4886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810750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2550" y="1871663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LISTEN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07669" y="2243138"/>
            <a:ext cx="6174581" cy="414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8402" y="1905234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6865" y="1800366"/>
            <a:ext cx="2904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7663" y="3098101"/>
            <a:ext cx="6274593" cy="602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6864" y="3503568"/>
            <a:ext cx="419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81409" y="3556284"/>
            <a:ext cx="213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ESTABLISHED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7076" y="3729881"/>
            <a:ext cx="213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ESTABLISHED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3329" y="4649277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SEND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45955" y="4846172"/>
            <a:ext cx="6174581" cy="414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8031" y="4510976"/>
            <a:ext cx="96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n>
                  <a:solidFill>
                    <a:srgbClr val="0070C0"/>
                  </a:solidFill>
                </a:ln>
              </a:rPr>
              <a:t>DATA</a:t>
            </a:r>
            <a:endParaRPr lang="en-US" sz="2800" b="1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08828" y="5016969"/>
            <a:ext cx="140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RECEIVE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6248" y="5370897"/>
            <a:ext cx="2121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DISCONNECT</a:t>
            </a:r>
            <a:endParaRPr lang="en-US" sz="28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9918" y="5554528"/>
            <a:ext cx="6174581" cy="414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1901" y="5188278"/>
            <a:ext cx="3396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DISCONNECTION REQ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28245" y="6207334"/>
            <a:ext cx="6274593" cy="602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59561" y="6385849"/>
            <a:ext cx="338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DISCONNECTION ACK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2382" y="3764756"/>
            <a:ext cx="2371725" cy="72866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80889" y="3514646"/>
            <a:ext cx="2371725" cy="72866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3428" y="3241536"/>
            <a:ext cx="2493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client and server needs to remember </a:t>
            </a:r>
            <a:r>
              <a:rPr lang="en-US" sz="2400" b="1"/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8817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1" grpId="1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 </a:t>
            </a:r>
            <a:r>
              <a:rPr lang="mr-IN" dirty="0"/>
              <a:t>–</a:t>
            </a:r>
            <a:r>
              <a:rPr lang="en-US" dirty="0"/>
              <a:t> State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0125" y="977088"/>
            <a:ext cx="7302500" cy="5391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6016" y="5445682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833" y="3149849"/>
            <a:ext cx="1800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SERVER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470632" y="1085850"/>
            <a:ext cx="6173056" cy="528319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7706</TotalTime>
  <Words>534</Words>
  <Application>Microsoft Macintosh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Arial Rounded MT Bold</vt:lpstr>
      <vt:lpstr>Calibri</vt:lpstr>
      <vt:lpstr>Office Theme</vt:lpstr>
      <vt:lpstr>CS 31006: Computer Networks – Transport Layer Primitives</vt:lpstr>
      <vt:lpstr>Protocol Stack Implementation in a Host</vt:lpstr>
      <vt:lpstr>How Application Data Passes Through Different Layers</vt:lpstr>
      <vt:lpstr>Transport Layer Services</vt:lpstr>
      <vt:lpstr>Transport Layer – Interfacing with Application and Network</vt:lpstr>
      <vt:lpstr>Transport Layer – Interfacing with Application and Network</vt:lpstr>
      <vt:lpstr>Transport Service Primitives</vt:lpstr>
      <vt:lpstr>Transport Service Primitive – Connection Establishment</vt:lpstr>
      <vt:lpstr>Transport Layer Protocol – State Diagram</vt:lpstr>
      <vt:lpstr>Transport Layer Protocol – State Diagram</vt:lpstr>
      <vt:lpstr>Segment, Packet (or Datagram) and Frame</vt:lpstr>
      <vt:lpstr>Connection Establishment</vt:lpstr>
      <vt:lpstr>Connection Establishment</vt:lpstr>
      <vt:lpstr>Connection Establishment</vt:lpstr>
      <vt:lpstr>Connection Establishment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220</cp:revision>
  <dcterms:created xsi:type="dcterms:W3CDTF">2017-09-14T08:48:41Z</dcterms:created>
  <dcterms:modified xsi:type="dcterms:W3CDTF">2018-01-23T14:10:10Z</dcterms:modified>
</cp:coreProperties>
</file>