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Roboto Medium" panose="02000000000000000000" pitchFamily="2"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53"/>
    <a:srgbClr val="6AA84F"/>
    <a:srgbClr val="FE696A"/>
    <a:srgbClr val="2B3445"/>
    <a:srgbClr val="374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307"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75575e8a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75575e8a4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text is too long to fit on two lines, reduce the font size.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(should ALWAYS be left-aligned)</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A slight shift of the illustration to the right is acceptable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Do not change the location of the logo</a:t>
            </a:r>
            <a:endParaRPr sz="900">
              <a:solidFill>
                <a:schemeClr val="dk1"/>
              </a:solidFill>
              <a:latin typeface="Verdana"/>
              <a:ea typeface="Verdana"/>
              <a:cs typeface="Verdana"/>
              <a:sym typeface="Verdana"/>
            </a:endParaRPr>
          </a:p>
          <a:p>
            <a:pPr marL="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75575e8a47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175575e8a47_0_1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75575e8a47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75575e8a47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75575e8a4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75575e8a47_0_3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75575e8a47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175575e8a47_0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75575e8a4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175575e8a47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75575e8a4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175575e8a4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75575e8a4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175575e8a47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5575e8a4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75575e8a47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75575e8a4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75575e8a47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5575e8a47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75575e8a47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75575e8a47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175575e8a47_0_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75575e8a47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75575e8a47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If the title is long and does not fit in one line, it is acceptable to reduce the font size (up to 28pt). If this does not help, you can leave the title on two lines, while you need to move the text of the slide 30pt down (to do this, select the text field and press the down arrow on the keyboard three times)</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undesirable to change the width of the text field and the alignment of the text (it should ALWAYS be left-aligned). The font size inside the body text field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code block has a background color ( #eff9ffff) and the following shadow settings: color: black (default); transparency: 80%; angle:0; distance: 0; blur radius:10.</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The font of the text inside the block with the code : Consolas, the font size inside the block is adjusted depending on the amount of text in it (make sure that the font size is at least 10pt).</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It is allowed to change the size of the block with the code (in height) In this case, you need to take into account the change in the size and position of the text of the slide</a:t>
            </a:r>
            <a:endParaRPr sz="900">
              <a:solidFill>
                <a:schemeClr val="dk1"/>
              </a:solidFill>
              <a:latin typeface="Verdana"/>
              <a:ea typeface="Verdana"/>
              <a:cs typeface="Verdana"/>
              <a:sym typeface="Verdana"/>
            </a:endParaRPr>
          </a:p>
          <a:p>
            <a:pPr marL="457200" lvl="0" indent="-285750" algn="l" rtl="0">
              <a:lnSpc>
                <a:spcPct val="100000"/>
              </a:lnSpc>
              <a:spcBef>
                <a:spcPts val="0"/>
              </a:spcBef>
              <a:spcAft>
                <a:spcPts val="0"/>
              </a:spcAft>
              <a:buClr>
                <a:schemeClr val="dk1"/>
              </a:buClr>
              <a:buSzPts val="900"/>
              <a:buFont typeface="Verdana"/>
              <a:buChar char="●"/>
            </a:pPr>
            <a:r>
              <a:rPr lang="en-GB" sz="900">
                <a:solidFill>
                  <a:schemeClr val="dk1"/>
                </a:solidFill>
                <a:latin typeface="Verdana"/>
                <a:ea typeface="Verdana"/>
                <a:cs typeface="Verdana"/>
                <a:sym typeface="Verdana"/>
              </a:rPr>
              <a:t>You can not change the location and size of the logo</a:t>
            </a:r>
            <a:endParaRPr sz="900">
              <a:solidFill>
                <a:schemeClr val="dk1"/>
              </a:solidFill>
              <a:latin typeface="Verdana"/>
              <a:ea typeface="Verdana"/>
              <a:cs typeface="Verdana"/>
              <a:sym typeface="Verdana"/>
            </a:endParaRPr>
          </a:p>
          <a:p>
            <a:pPr marL="914400" lvl="0" indent="0" algn="l" rtl="0">
              <a:lnSpc>
                <a:spcPct val="100000"/>
              </a:lnSpc>
              <a:spcBef>
                <a:spcPts val="0"/>
              </a:spcBef>
              <a:spcAft>
                <a:spcPts val="0"/>
              </a:spcAft>
              <a:buSzPts val="1100"/>
              <a:buNone/>
            </a:pPr>
            <a:endParaRPr sz="900">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53"/>
        <p:cNvGrpSpPr/>
        <p:nvPr/>
      </p:nvGrpSpPr>
      <p:grpSpPr>
        <a:xfrm>
          <a:off x="0" y="0"/>
          <a:ext cx="0" cy="0"/>
          <a:chOff x="0" y="0"/>
          <a:chExt cx="0" cy="0"/>
        </a:xfrm>
      </p:grpSpPr>
      <p:sp>
        <p:nvSpPr>
          <p:cNvPr id="54" name="Google Shape;54;p13"/>
          <p:cNvSpPr/>
          <p:nvPr/>
        </p:nvSpPr>
        <p:spPr>
          <a:xfrm>
            <a:off x="147200" y="285600"/>
            <a:ext cx="8858400" cy="4857900"/>
          </a:xfrm>
          <a:prstGeom prst="roundRect">
            <a:avLst>
              <a:gd name="adj" fmla="val 5347"/>
            </a:avLst>
          </a:prstGeom>
          <a:solidFill>
            <a:srgbClr val="3840FC"/>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13"/>
          <p:cNvPicPr preferRelativeResize="0"/>
          <p:nvPr/>
        </p:nvPicPr>
        <p:blipFill rotWithShape="1">
          <a:blip r:embed="rId3">
            <a:alphaModFix/>
          </a:blip>
          <a:srcRect/>
          <a:stretch/>
        </p:blipFill>
        <p:spPr>
          <a:xfrm>
            <a:off x="147200" y="147200"/>
            <a:ext cx="1510650" cy="1056400"/>
          </a:xfrm>
          <a:prstGeom prst="rect">
            <a:avLst/>
          </a:prstGeom>
          <a:noFill/>
          <a:ln>
            <a:noFill/>
          </a:ln>
        </p:spPr>
      </p:pic>
      <p:sp>
        <p:nvSpPr>
          <p:cNvPr id="56" name="Google Shape;56;p13"/>
          <p:cNvSpPr/>
          <p:nvPr/>
        </p:nvSpPr>
        <p:spPr>
          <a:xfrm rot="-1363514">
            <a:off x="1067305" y="3274071"/>
            <a:ext cx="9335970" cy="3349413"/>
          </a:xfrm>
          <a:prstGeom prst="rect">
            <a:avLst/>
          </a:prstGeom>
          <a:solidFill>
            <a:srgbClr val="EBECFE"/>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3"/>
          <p:cNvSpPr txBox="1"/>
          <p:nvPr/>
        </p:nvSpPr>
        <p:spPr>
          <a:xfrm>
            <a:off x="381000" y="1235675"/>
            <a:ext cx="53931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GB" sz="4000" b="1">
                <a:solidFill>
                  <a:schemeClr val="lt1"/>
                </a:solidFill>
                <a:latin typeface="Roboto"/>
                <a:ea typeface="Roboto"/>
                <a:cs typeface="Roboto"/>
                <a:sym typeface="Roboto"/>
              </a:rPr>
              <a:t>Project Presentation</a:t>
            </a:r>
            <a:endParaRPr sz="4000" b="1" i="0" u="none" strike="noStrike" cap="none">
              <a:solidFill>
                <a:schemeClr val="lt1"/>
              </a:solidFill>
              <a:latin typeface="Roboto"/>
              <a:ea typeface="Roboto"/>
              <a:cs typeface="Roboto"/>
              <a:sym typeface="Roboto"/>
            </a:endParaRPr>
          </a:p>
        </p:txBody>
      </p:sp>
      <p:pic>
        <p:nvPicPr>
          <p:cNvPr id="58" name="Google Shape;58;p13"/>
          <p:cNvPicPr preferRelativeResize="0"/>
          <p:nvPr/>
        </p:nvPicPr>
        <p:blipFill rotWithShape="1">
          <a:blip r:embed="rId4">
            <a:alphaModFix/>
          </a:blip>
          <a:srcRect/>
          <a:stretch/>
        </p:blipFill>
        <p:spPr>
          <a:xfrm>
            <a:off x="5560125" y="1235675"/>
            <a:ext cx="3152875" cy="32265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184"/>
        <p:cNvGrpSpPr/>
        <p:nvPr/>
      </p:nvGrpSpPr>
      <p:grpSpPr>
        <a:xfrm>
          <a:off x="0" y="0"/>
          <a:ext cx="0" cy="0"/>
          <a:chOff x="0" y="0"/>
          <a:chExt cx="0" cy="0"/>
        </a:xfrm>
      </p:grpSpPr>
      <p:sp>
        <p:nvSpPr>
          <p:cNvPr id="185" name="Google Shape;185;p22"/>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6" name="Google Shape;186;p22"/>
          <p:cNvPicPr preferRelativeResize="0"/>
          <p:nvPr/>
        </p:nvPicPr>
        <p:blipFill rotWithShape="1">
          <a:blip r:embed="rId3">
            <a:alphaModFix/>
          </a:blip>
          <a:srcRect/>
          <a:stretch/>
        </p:blipFill>
        <p:spPr>
          <a:xfrm>
            <a:off x="7610025" y="36800"/>
            <a:ext cx="1456057" cy="1060704"/>
          </a:xfrm>
          <a:prstGeom prst="rect">
            <a:avLst/>
          </a:prstGeom>
          <a:noFill/>
          <a:ln>
            <a:noFill/>
          </a:ln>
        </p:spPr>
      </p:pic>
      <p:sp>
        <p:nvSpPr>
          <p:cNvPr id="187" name="Google Shape;187;p22"/>
          <p:cNvSpPr txBox="1">
            <a:spLocks noGrp="1"/>
          </p:cNvSpPr>
          <p:nvPr>
            <p:ph type="title"/>
          </p:nvPr>
        </p:nvSpPr>
        <p:spPr>
          <a:xfrm>
            <a:off x="304725" y="315375"/>
            <a:ext cx="7305300" cy="67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QNA</a:t>
            </a:r>
            <a:endParaRPr sz="3200" b="1">
              <a:latin typeface="Roboto"/>
              <a:ea typeface="Roboto"/>
              <a:cs typeface="Roboto"/>
              <a:sym typeface="Roboto"/>
            </a:endParaRPr>
          </a:p>
        </p:txBody>
      </p:sp>
      <p:sp>
        <p:nvSpPr>
          <p:cNvPr id="188" name="Google Shape;188;p22"/>
          <p:cNvSpPr txBox="1"/>
          <p:nvPr/>
        </p:nvSpPr>
        <p:spPr>
          <a:xfrm>
            <a:off x="1651350" y="2804250"/>
            <a:ext cx="568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Please ask any questions related to the project</a:t>
            </a:r>
            <a:endParaRPr/>
          </a:p>
        </p:txBody>
      </p:sp>
      <p:sp>
        <p:nvSpPr>
          <p:cNvPr id="189" name="Google Shape;189;p22"/>
          <p:cNvSpPr txBox="1">
            <a:spLocks noGrp="1"/>
          </p:cNvSpPr>
          <p:nvPr>
            <p:ph type="title"/>
          </p:nvPr>
        </p:nvSpPr>
        <p:spPr>
          <a:xfrm>
            <a:off x="919350" y="1988550"/>
            <a:ext cx="73053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Let’s Talk</a:t>
            </a:r>
            <a:endParaRPr sz="3200"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193"/>
        <p:cNvGrpSpPr/>
        <p:nvPr/>
      </p:nvGrpSpPr>
      <p:grpSpPr>
        <a:xfrm>
          <a:off x="0" y="0"/>
          <a:ext cx="0" cy="0"/>
          <a:chOff x="0" y="0"/>
          <a:chExt cx="0" cy="0"/>
        </a:xfrm>
      </p:grpSpPr>
      <p:sp>
        <p:nvSpPr>
          <p:cNvPr id="194" name="Google Shape;194;p23"/>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5" name="Google Shape;195;p23"/>
          <p:cNvPicPr preferRelativeResize="0"/>
          <p:nvPr/>
        </p:nvPicPr>
        <p:blipFill rotWithShape="1">
          <a:blip r:embed="rId3">
            <a:alphaModFix/>
          </a:blip>
          <a:srcRect/>
          <a:stretch/>
        </p:blipFill>
        <p:spPr>
          <a:xfrm>
            <a:off x="7610025" y="36800"/>
            <a:ext cx="1456057" cy="1060704"/>
          </a:xfrm>
          <a:prstGeom prst="rect">
            <a:avLst/>
          </a:prstGeom>
          <a:noFill/>
          <a:ln>
            <a:noFill/>
          </a:ln>
        </p:spPr>
      </p:pic>
      <p:sp>
        <p:nvSpPr>
          <p:cNvPr id="196" name="Google Shape;196;p23"/>
          <p:cNvSpPr txBox="1">
            <a:spLocks noGrp="1"/>
          </p:cNvSpPr>
          <p:nvPr>
            <p:ph type="title"/>
          </p:nvPr>
        </p:nvSpPr>
        <p:spPr>
          <a:xfrm>
            <a:off x="304725" y="315375"/>
            <a:ext cx="7305300" cy="67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Feedback</a:t>
            </a:r>
            <a:endParaRPr sz="3200" b="1">
              <a:latin typeface="Roboto"/>
              <a:ea typeface="Roboto"/>
              <a:cs typeface="Roboto"/>
              <a:sym typeface="Roboto"/>
            </a:endParaRPr>
          </a:p>
        </p:txBody>
      </p:sp>
      <p:sp>
        <p:nvSpPr>
          <p:cNvPr id="197" name="Google Shape;197;p23"/>
          <p:cNvSpPr txBox="1"/>
          <p:nvPr/>
        </p:nvSpPr>
        <p:spPr>
          <a:xfrm>
            <a:off x="1651350" y="2804250"/>
            <a:ext cx="568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Please provide your valuable feedback</a:t>
            </a:r>
            <a:endParaRPr/>
          </a:p>
        </p:txBody>
      </p:sp>
      <p:sp>
        <p:nvSpPr>
          <p:cNvPr id="198" name="Google Shape;198;p23"/>
          <p:cNvSpPr txBox="1">
            <a:spLocks noGrp="1"/>
          </p:cNvSpPr>
          <p:nvPr>
            <p:ph type="title"/>
          </p:nvPr>
        </p:nvSpPr>
        <p:spPr>
          <a:xfrm>
            <a:off x="919350" y="1988550"/>
            <a:ext cx="73053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Thank you for listening</a:t>
            </a:r>
            <a:endParaRPr sz="320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202"/>
        <p:cNvGrpSpPr/>
        <p:nvPr/>
      </p:nvGrpSpPr>
      <p:grpSpPr>
        <a:xfrm>
          <a:off x="0" y="0"/>
          <a:ext cx="0" cy="0"/>
          <a:chOff x="0" y="0"/>
          <a:chExt cx="0" cy="0"/>
        </a:xfrm>
      </p:grpSpPr>
      <p:sp>
        <p:nvSpPr>
          <p:cNvPr id="203" name="Google Shape;203;p24"/>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4"/>
          <p:cNvSpPr txBox="1">
            <a:spLocks noGrp="1"/>
          </p:cNvSpPr>
          <p:nvPr>
            <p:ph type="title"/>
          </p:nvPr>
        </p:nvSpPr>
        <p:spPr>
          <a:xfrm>
            <a:off x="837750" y="2082550"/>
            <a:ext cx="7305300" cy="675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Q.A Time</a:t>
            </a:r>
            <a:endParaRPr sz="3200" b="1">
              <a:latin typeface="Roboto"/>
              <a:ea typeface="Roboto"/>
              <a:cs typeface="Roboto"/>
              <a:sym typeface="Roboto"/>
            </a:endParaRPr>
          </a:p>
        </p:txBody>
      </p:sp>
      <p:pic>
        <p:nvPicPr>
          <p:cNvPr id="205" name="Google Shape;205;p24"/>
          <p:cNvPicPr preferRelativeResize="0"/>
          <p:nvPr/>
        </p:nvPicPr>
        <p:blipFill rotWithShape="1">
          <a:blip r:embed="rId3">
            <a:alphaModFix/>
          </a:blip>
          <a:srcRect/>
          <a:stretch/>
        </p:blipFill>
        <p:spPr>
          <a:xfrm>
            <a:off x="7610025" y="36800"/>
            <a:ext cx="1456057" cy="10607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209"/>
        <p:cNvGrpSpPr/>
        <p:nvPr/>
      </p:nvGrpSpPr>
      <p:grpSpPr>
        <a:xfrm>
          <a:off x="0" y="0"/>
          <a:ext cx="0" cy="0"/>
          <a:chOff x="0" y="0"/>
          <a:chExt cx="0" cy="0"/>
        </a:xfrm>
      </p:grpSpPr>
      <p:sp>
        <p:nvSpPr>
          <p:cNvPr id="210" name="Google Shape;210;p25"/>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5"/>
          <p:cNvSpPr txBox="1">
            <a:spLocks noGrp="1"/>
          </p:cNvSpPr>
          <p:nvPr>
            <p:ph type="title"/>
          </p:nvPr>
        </p:nvSpPr>
        <p:spPr>
          <a:xfrm>
            <a:off x="837750" y="2082550"/>
            <a:ext cx="73053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Thank you</a:t>
            </a:r>
            <a:endParaRPr sz="3200" b="1">
              <a:latin typeface="Roboto"/>
              <a:ea typeface="Roboto"/>
              <a:cs typeface="Roboto"/>
              <a:sym typeface="Roboto"/>
            </a:endParaRPr>
          </a:p>
        </p:txBody>
      </p:sp>
      <p:pic>
        <p:nvPicPr>
          <p:cNvPr id="212" name="Google Shape;212;p25"/>
          <p:cNvPicPr preferRelativeResize="0"/>
          <p:nvPr/>
        </p:nvPicPr>
        <p:blipFill rotWithShape="1">
          <a:blip r:embed="rId3">
            <a:alphaModFix/>
          </a:blip>
          <a:srcRect/>
          <a:stretch/>
        </p:blipFill>
        <p:spPr>
          <a:xfrm>
            <a:off x="7610025" y="36800"/>
            <a:ext cx="1456057" cy="10607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62"/>
        <p:cNvGrpSpPr/>
        <p:nvPr/>
      </p:nvGrpSpPr>
      <p:grpSpPr>
        <a:xfrm>
          <a:off x="0" y="0"/>
          <a:ext cx="0" cy="0"/>
          <a:chOff x="0" y="0"/>
          <a:chExt cx="0" cy="0"/>
        </a:xfrm>
      </p:grpSpPr>
      <p:sp>
        <p:nvSpPr>
          <p:cNvPr id="63" name="Google Shape;63;p14"/>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txBox="1">
            <a:spLocks noGrp="1"/>
          </p:cNvSpPr>
          <p:nvPr>
            <p:ph type="title"/>
          </p:nvPr>
        </p:nvSpPr>
        <p:spPr>
          <a:xfrm>
            <a:off x="304800" y="228600"/>
            <a:ext cx="7305300" cy="67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Agenda</a:t>
            </a:r>
            <a:endParaRPr sz="3200" b="1">
              <a:latin typeface="Roboto"/>
              <a:ea typeface="Roboto"/>
              <a:cs typeface="Roboto"/>
              <a:sym typeface="Roboto"/>
            </a:endParaRPr>
          </a:p>
        </p:txBody>
      </p:sp>
      <p:pic>
        <p:nvPicPr>
          <p:cNvPr id="65" name="Google Shape;65;p14"/>
          <p:cNvPicPr preferRelativeResize="0"/>
          <p:nvPr/>
        </p:nvPicPr>
        <p:blipFill rotWithShape="1">
          <a:blip r:embed="rId3">
            <a:alphaModFix/>
          </a:blip>
          <a:srcRect/>
          <a:stretch/>
        </p:blipFill>
        <p:spPr>
          <a:xfrm>
            <a:off x="7610025" y="36800"/>
            <a:ext cx="1456057" cy="1060704"/>
          </a:xfrm>
          <a:prstGeom prst="rect">
            <a:avLst/>
          </a:prstGeom>
          <a:noFill/>
          <a:ln>
            <a:noFill/>
          </a:ln>
        </p:spPr>
      </p:pic>
      <p:sp>
        <p:nvSpPr>
          <p:cNvPr id="66" name="Google Shape;66;p14"/>
          <p:cNvSpPr txBox="1"/>
          <p:nvPr/>
        </p:nvSpPr>
        <p:spPr>
          <a:xfrm>
            <a:off x="525300" y="1326150"/>
            <a:ext cx="80934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latin typeface="Roboto Medium"/>
                <a:ea typeface="Roboto Medium"/>
                <a:cs typeface="Roboto Medium"/>
                <a:sym typeface="Roboto Medium"/>
              </a:rPr>
              <a:t>The agenda for today’s meeting is:</a:t>
            </a:r>
            <a:endParaRPr sz="1900">
              <a:latin typeface="Roboto Medium"/>
              <a:ea typeface="Roboto Medium"/>
              <a:cs typeface="Roboto Medium"/>
              <a:sym typeface="Roboto Medium"/>
            </a:endParaRPr>
          </a:p>
          <a:p>
            <a:pPr marL="0" lvl="0" indent="0" algn="l" rtl="0">
              <a:spcBef>
                <a:spcPts val="0"/>
              </a:spcBef>
              <a:spcAft>
                <a:spcPts val="0"/>
              </a:spcAft>
              <a:buNone/>
            </a:pP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Learning about the contents of presentation.</a:t>
            </a:r>
            <a:endParaRPr sz="1900">
              <a:latin typeface="Roboto Medium"/>
              <a:ea typeface="Roboto Medium"/>
              <a:cs typeface="Roboto Medium"/>
              <a:sym typeface="Roboto Medium"/>
            </a:endParaRPr>
          </a:p>
          <a:p>
            <a:pPr marL="0" lvl="0" indent="0" algn="l" rtl="0">
              <a:spcBef>
                <a:spcPts val="0"/>
              </a:spcBef>
              <a:spcAft>
                <a:spcPts val="0"/>
              </a:spcAft>
              <a:buNone/>
            </a:pP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Mock project presentation</a:t>
            </a:r>
            <a:endParaRPr sz="1900">
              <a:latin typeface="Roboto Medium"/>
              <a:ea typeface="Roboto Medium"/>
              <a:cs typeface="Roboto Medium"/>
              <a:sym typeface="Roboto Medium"/>
            </a:endParaRPr>
          </a:p>
          <a:p>
            <a:pPr marL="457200" lvl="0" indent="0" algn="l" rtl="0">
              <a:spcBef>
                <a:spcPts val="0"/>
              </a:spcBef>
              <a:spcAft>
                <a:spcPts val="0"/>
              </a:spcAft>
              <a:buNone/>
            </a:pP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QnA session</a:t>
            </a:r>
            <a:endParaRPr sz="1900">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70"/>
        <p:cNvGrpSpPr/>
        <p:nvPr/>
      </p:nvGrpSpPr>
      <p:grpSpPr>
        <a:xfrm>
          <a:off x="0" y="0"/>
          <a:ext cx="0" cy="0"/>
          <a:chOff x="0" y="0"/>
          <a:chExt cx="0" cy="0"/>
        </a:xfrm>
      </p:grpSpPr>
      <p:sp>
        <p:nvSpPr>
          <p:cNvPr id="71" name="Google Shape;71;p15"/>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5"/>
          <p:cNvSpPr txBox="1">
            <a:spLocks noGrp="1"/>
          </p:cNvSpPr>
          <p:nvPr>
            <p:ph type="title"/>
          </p:nvPr>
        </p:nvSpPr>
        <p:spPr>
          <a:xfrm>
            <a:off x="304800" y="304800"/>
            <a:ext cx="7305300" cy="67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Presentation Guidelines </a:t>
            </a:r>
            <a:endParaRPr sz="3200" b="1">
              <a:latin typeface="Roboto"/>
              <a:ea typeface="Roboto"/>
              <a:cs typeface="Roboto"/>
              <a:sym typeface="Roboto"/>
            </a:endParaRPr>
          </a:p>
        </p:txBody>
      </p:sp>
      <p:pic>
        <p:nvPicPr>
          <p:cNvPr id="73" name="Google Shape;73;p15"/>
          <p:cNvPicPr preferRelativeResize="0"/>
          <p:nvPr/>
        </p:nvPicPr>
        <p:blipFill rotWithShape="1">
          <a:blip r:embed="rId3">
            <a:alphaModFix/>
          </a:blip>
          <a:srcRect/>
          <a:stretch/>
        </p:blipFill>
        <p:spPr>
          <a:xfrm>
            <a:off x="7610025" y="36800"/>
            <a:ext cx="1456057" cy="1060704"/>
          </a:xfrm>
          <a:prstGeom prst="rect">
            <a:avLst/>
          </a:prstGeom>
          <a:noFill/>
          <a:ln>
            <a:noFill/>
          </a:ln>
        </p:spPr>
      </p:pic>
      <p:sp>
        <p:nvSpPr>
          <p:cNvPr id="74" name="Google Shape;74;p15"/>
          <p:cNvSpPr txBox="1"/>
          <p:nvPr/>
        </p:nvSpPr>
        <p:spPr>
          <a:xfrm>
            <a:off x="525300" y="1249950"/>
            <a:ext cx="8093400" cy="281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latin typeface="Roboto Medium"/>
                <a:ea typeface="Roboto Medium"/>
                <a:cs typeface="Roboto Medium"/>
                <a:sym typeface="Roboto Medium"/>
              </a:rPr>
              <a:t>The presentation needs to be done as follows:</a:t>
            </a:r>
            <a:endParaRPr sz="1900">
              <a:latin typeface="Roboto Medium"/>
              <a:ea typeface="Roboto Medium"/>
              <a:cs typeface="Roboto Medium"/>
              <a:sym typeface="Roboto Medium"/>
            </a:endParaRPr>
          </a:p>
          <a:p>
            <a:pPr marL="0" lvl="0" indent="0" algn="l" rtl="0">
              <a:spcBef>
                <a:spcPts val="0"/>
              </a:spcBef>
              <a:spcAft>
                <a:spcPts val="0"/>
              </a:spcAft>
              <a:buNone/>
            </a:pP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Introduction to the project.</a:t>
            </a: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Purpose of the project</a:t>
            </a: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Tools used in the project. </a:t>
            </a: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Explain the working. </a:t>
            </a: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Benefits of the project.</a:t>
            </a: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QnA </a:t>
            </a:r>
            <a:endParaRPr sz="1900">
              <a:latin typeface="Roboto Medium"/>
              <a:ea typeface="Roboto Medium"/>
              <a:cs typeface="Roboto Medium"/>
              <a:sym typeface="Roboto Medium"/>
            </a:endParaRPr>
          </a:p>
          <a:p>
            <a:pPr marL="457200" lvl="0" indent="-349250" algn="l" rtl="0">
              <a:spcBef>
                <a:spcPts val="0"/>
              </a:spcBef>
              <a:spcAft>
                <a:spcPts val="0"/>
              </a:spcAft>
              <a:buSzPts val="1900"/>
              <a:buFont typeface="Roboto Medium"/>
              <a:buAutoNum type="arabicParenR"/>
            </a:pPr>
            <a:r>
              <a:rPr lang="en-GB" sz="1900">
                <a:latin typeface="Roboto Medium"/>
                <a:ea typeface="Roboto Medium"/>
                <a:cs typeface="Roboto Medium"/>
                <a:sym typeface="Roboto Medium"/>
              </a:rPr>
              <a:t>Feedback</a:t>
            </a:r>
            <a:endParaRPr sz="1900">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78"/>
        <p:cNvGrpSpPr/>
        <p:nvPr/>
      </p:nvGrpSpPr>
      <p:grpSpPr>
        <a:xfrm>
          <a:off x="0" y="0"/>
          <a:ext cx="0" cy="0"/>
          <a:chOff x="0" y="0"/>
          <a:chExt cx="0" cy="0"/>
        </a:xfrm>
      </p:grpSpPr>
      <p:sp>
        <p:nvSpPr>
          <p:cNvPr id="79" name="Google Shape;79;p16"/>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txBox="1">
            <a:spLocks noGrp="1"/>
          </p:cNvSpPr>
          <p:nvPr>
            <p:ph type="title"/>
          </p:nvPr>
        </p:nvSpPr>
        <p:spPr>
          <a:xfrm>
            <a:off x="837750" y="2082550"/>
            <a:ext cx="73053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Mock Presentation</a:t>
            </a:r>
            <a:endParaRPr sz="3200" b="1">
              <a:latin typeface="Roboto"/>
              <a:ea typeface="Roboto"/>
              <a:cs typeface="Roboto"/>
              <a:sym typeface="Roboto"/>
            </a:endParaRPr>
          </a:p>
        </p:txBody>
      </p:sp>
      <p:pic>
        <p:nvPicPr>
          <p:cNvPr id="81" name="Google Shape;81;p16"/>
          <p:cNvPicPr preferRelativeResize="0"/>
          <p:nvPr/>
        </p:nvPicPr>
        <p:blipFill rotWithShape="1">
          <a:blip r:embed="rId3">
            <a:alphaModFix/>
          </a:blip>
          <a:srcRect/>
          <a:stretch/>
        </p:blipFill>
        <p:spPr>
          <a:xfrm>
            <a:off x="7610025" y="36800"/>
            <a:ext cx="1456057" cy="10607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85"/>
        <p:cNvGrpSpPr/>
        <p:nvPr/>
      </p:nvGrpSpPr>
      <p:grpSpPr>
        <a:xfrm>
          <a:off x="0" y="0"/>
          <a:ext cx="0" cy="0"/>
          <a:chOff x="0" y="0"/>
          <a:chExt cx="0" cy="0"/>
        </a:xfrm>
      </p:grpSpPr>
      <p:sp>
        <p:nvSpPr>
          <p:cNvPr id="86" name="Google Shape;86;p17"/>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7"/>
          <p:cNvSpPr txBox="1">
            <a:spLocks noGrp="1"/>
          </p:cNvSpPr>
          <p:nvPr>
            <p:ph type="title"/>
          </p:nvPr>
        </p:nvSpPr>
        <p:spPr>
          <a:xfrm>
            <a:off x="304725" y="315375"/>
            <a:ext cx="7305300" cy="67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4200"/>
              <a:buFont typeface="Arial"/>
              <a:buNone/>
            </a:pPr>
            <a:r>
              <a:rPr lang="en-GB" sz="3200" b="1" dirty="0">
                <a:latin typeface="Roboto"/>
                <a:ea typeface="Roboto"/>
                <a:cs typeface="Roboto"/>
                <a:sym typeface="Roboto"/>
              </a:rPr>
              <a:t>Cinemagic</a:t>
            </a:r>
            <a:endParaRPr sz="3200" b="1" dirty="0">
              <a:latin typeface="Roboto"/>
              <a:ea typeface="Roboto"/>
              <a:cs typeface="Roboto"/>
              <a:sym typeface="Roboto"/>
            </a:endParaRPr>
          </a:p>
        </p:txBody>
      </p:sp>
      <p:pic>
        <p:nvPicPr>
          <p:cNvPr id="88" name="Google Shape;88;p17"/>
          <p:cNvPicPr preferRelativeResize="0"/>
          <p:nvPr/>
        </p:nvPicPr>
        <p:blipFill rotWithShape="1">
          <a:blip r:embed="rId3">
            <a:alphaModFix/>
          </a:blip>
          <a:srcRect/>
          <a:stretch/>
        </p:blipFill>
        <p:spPr>
          <a:xfrm>
            <a:off x="7610025" y="36800"/>
            <a:ext cx="1456057" cy="1060704"/>
          </a:xfrm>
          <a:prstGeom prst="rect">
            <a:avLst/>
          </a:prstGeom>
          <a:noFill/>
          <a:ln>
            <a:noFill/>
          </a:ln>
        </p:spPr>
      </p:pic>
      <p:pic>
        <p:nvPicPr>
          <p:cNvPr id="89" name="Google Shape;89;p17"/>
          <p:cNvPicPr preferRelativeResize="0"/>
          <p:nvPr/>
        </p:nvPicPr>
        <p:blipFill>
          <a:blip r:embed="rId4"/>
          <a:srcRect/>
          <a:stretch/>
        </p:blipFill>
        <p:spPr>
          <a:xfrm>
            <a:off x="3053320" y="1233764"/>
            <a:ext cx="3037359" cy="1410853"/>
          </a:xfrm>
          <a:prstGeom prst="rect">
            <a:avLst/>
          </a:prstGeom>
          <a:noFill/>
          <a:ln>
            <a:noFill/>
          </a:ln>
        </p:spPr>
      </p:pic>
      <p:sp>
        <p:nvSpPr>
          <p:cNvPr id="91" name="Google Shape;91;p17"/>
          <p:cNvSpPr txBox="1"/>
          <p:nvPr/>
        </p:nvSpPr>
        <p:spPr>
          <a:xfrm>
            <a:off x="1120349" y="3863242"/>
            <a:ext cx="6903300" cy="400079"/>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solidFill>
                  <a:schemeClr val="lt1"/>
                </a:solidFill>
              </a:rPr>
              <a:t>If you want tickets of any movie shows. You can easily get it from here.</a:t>
            </a:r>
          </a:p>
        </p:txBody>
      </p:sp>
      <p:sp>
        <p:nvSpPr>
          <p:cNvPr id="90" name="Google Shape;90;p17"/>
          <p:cNvSpPr txBox="1"/>
          <p:nvPr/>
        </p:nvSpPr>
        <p:spPr>
          <a:xfrm>
            <a:off x="1120349" y="3302828"/>
            <a:ext cx="6903300" cy="4002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solidFill>
                  <a:schemeClr val="lt1"/>
                </a:solidFill>
              </a:rPr>
              <a:t>Cinemagic is a E-Commerce website.</a:t>
            </a:r>
            <a:endParaRPr dirty="0">
              <a:solidFill>
                <a:schemeClr val="lt1"/>
              </a:solidFill>
            </a:endParaRPr>
          </a:p>
        </p:txBody>
      </p:sp>
      <p:sp>
        <p:nvSpPr>
          <p:cNvPr id="92" name="Google Shape;92;p17"/>
          <p:cNvSpPr txBox="1"/>
          <p:nvPr/>
        </p:nvSpPr>
        <p:spPr>
          <a:xfrm>
            <a:off x="1120350" y="4419881"/>
            <a:ext cx="6903300" cy="4002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solidFill>
                  <a:schemeClr val="lt1"/>
                </a:solidFill>
              </a:rPr>
              <a:t>Cinemagic has wide variety of cost effective movie tickets.</a:t>
            </a:r>
            <a:endParaRPr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96"/>
        <p:cNvGrpSpPr/>
        <p:nvPr/>
      </p:nvGrpSpPr>
      <p:grpSpPr>
        <a:xfrm>
          <a:off x="0" y="0"/>
          <a:ext cx="0" cy="0"/>
          <a:chOff x="0" y="0"/>
          <a:chExt cx="0" cy="0"/>
        </a:xfrm>
      </p:grpSpPr>
      <p:sp>
        <p:nvSpPr>
          <p:cNvPr id="97" name="Google Shape;97;p18"/>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8" name="Google Shape;98;p18"/>
          <p:cNvPicPr preferRelativeResize="0"/>
          <p:nvPr/>
        </p:nvPicPr>
        <p:blipFill rotWithShape="1">
          <a:blip r:embed="rId3">
            <a:alphaModFix/>
          </a:blip>
          <a:srcRect/>
          <a:stretch/>
        </p:blipFill>
        <p:spPr>
          <a:xfrm>
            <a:off x="7610025" y="36800"/>
            <a:ext cx="1456057" cy="1060704"/>
          </a:xfrm>
          <a:prstGeom prst="rect">
            <a:avLst/>
          </a:prstGeom>
          <a:noFill/>
          <a:ln>
            <a:noFill/>
          </a:ln>
        </p:spPr>
      </p:pic>
      <p:sp>
        <p:nvSpPr>
          <p:cNvPr id="99" name="Google Shape;99;p18"/>
          <p:cNvSpPr txBox="1">
            <a:spLocks noGrp="1"/>
          </p:cNvSpPr>
          <p:nvPr>
            <p:ph type="title"/>
          </p:nvPr>
        </p:nvSpPr>
        <p:spPr>
          <a:xfrm>
            <a:off x="304725" y="315375"/>
            <a:ext cx="7305300" cy="67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Purpose</a:t>
            </a:r>
            <a:endParaRPr sz="3200" b="1">
              <a:latin typeface="Roboto"/>
              <a:ea typeface="Roboto"/>
              <a:cs typeface="Roboto"/>
              <a:sym typeface="Roboto"/>
            </a:endParaRPr>
          </a:p>
        </p:txBody>
      </p:sp>
      <p:sp>
        <p:nvSpPr>
          <p:cNvPr id="100" name="Google Shape;100;p18"/>
          <p:cNvSpPr txBox="1"/>
          <p:nvPr/>
        </p:nvSpPr>
        <p:spPr>
          <a:xfrm>
            <a:off x="731250" y="1288975"/>
            <a:ext cx="6543900" cy="32624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t>Purpose of making this website are as follows:</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GB" sz="1600" dirty="0"/>
              <a:t>Booking experience in </a:t>
            </a:r>
            <a:r>
              <a:rPr lang="en-GB" sz="1600" dirty="0">
                <a:solidFill>
                  <a:schemeClr val="dk1"/>
                </a:solidFill>
              </a:rPr>
              <a:t>theatres </a:t>
            </a:r>
            <a:r>
              <a:rPr lang="en-GB" sz="1600" dirty="0"/>
              <a:t>can be expensive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GB" sz="1600" dirty="0"/>
              <a:t>Booking tickets from physical theatre can be tedious.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GB" sz="1600" dirty="0"/>
              <a:t>Sometimes movies are not available in all theatres.</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GB" sz="1600" dirty="0"/>
              <a:t>We can buy movie tickets any time from any where.	</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US" sz="1600" b="0" i="0" dirty="0">
                <a:solidFill>
                  <a:srgbClr val="232639"/>
                </a:solidFill>
                <a:effectLst/>
                <a:latin typeface="Arial" panose="020B0604020202020204" pitchFamily="34" charset="0"/>
                <a:cs typeface="Arial" panose="020B0604020202020204" pitchFamily="34" charset="0"/>
              </a:rPr>
              <a:t>Everything that you need for making an informed decision is literally there, </a:t>
            </a:r>
            <a:r>
              <a:rPr lang="en-US" sz="1600" b="1" i="0" dirty="0">
                <a:solidFill>
                  <a:srgbClr val="232639"/>
                </a:solidFill>
                <a:effectLst/>
                <a:latin typeface="Arial" panose="020B0604020202020204" pitchFamily="34" charset="0"/>
                <a:cs typeface="Arial" panose="020B0604020202020204" pitchFamily="34" charset="0"/>
              </a:rPr>
              <a:t>on the tip of your finger.</a:t>
            </a:r>
            <a:endParaRPr sz="1600" dirty="0">
              <a:latin typeface="Arial" panose="020B0604020202020204" pitchFamily="34" charset="0"/>
              <a:cs typeface="Arial" panose="020B0604020202020204" pitchFamily="34" charset="0"/>
            </a:endParaRPr>
          </a:p>
        </p:txBody>
      </p:sp>
      <p:pic>
        <p:nvPicPr>
          <p:cNvPr id="101" name="Google Shape;101;p18"/>
          <p:cNvPicPr preferRelativeResize="0"/>
          <p:nvPr/>
        </p:nvPicPr>
        <p:blipFill>
          <a:blip r:embed="rId4"/>
          <a:srcRect/>
          <a:stretch/>
        </p:blipFill>
        <p:spPr>
          <a:xfrm>
            <a:off x="7610034" y="3707991"/>
            <a:ext cx="1183573" cy="1148217"/>
          </a:xfrm>
          <a:prstGeom prst="rect">
            <a:avLst/>
          </a:prstGeom>
          <a:noFill/>
          <a:ln>
            <a:noFill/>
          </a:ln>
        </p:spPr>
      </p:pic>
      <p:pic>
        <p:nvPicPr>
          <p:cNvPr id="2" name="Google Shape;101;p18">
            <a:extLst>
              <a:ext uri="{FF2B5EF4-FFF2-40B4-BE49-F238E27FC236}">
                <a16:creationId xmlns:a16="http://schemas.microsoft.com/office/drawing/2014/main" id="{07B1117F-6422-23D5-6CAE-CA428EC88407}"/>
              </a:ext>
            </a:extLst>
          </p:cNvPr>
          <p:cNvPicPr preferRelativeResize="0"/>
          <p:nvPr/>
        </p:nvPicPr>
        <p:blipFill>
          <a:blip r:embed="rId4"/>
          <a:srcRect/>
          <a:stretch/>
        </p:blipFill>
        <p:spPr>
          <a:xfrm>
            <a:off x="731250" y="1806983"/>
            <a:ext cx="398250" cy="386353"/>
          </a:xfrm>
          <a:prstGeom prst="rect">
            <a:avLst/>
          </a:prstGeom>
          <a:noFill/>
          <a:ln>
            <a:noFill/>
          </a:ln>
        </p:spPr>
      </p:pic>
      <p:pic>
        <p:nvPicPr>
          <p:cNvPr id="4" name="Google Shape;101;p18">
            <a:extLst>
              <a:ext uri="{FF2B5EF4-FFF2-40B4-BE49-F238E27FC236}">
                <a16:creationId xmlns:a16="http://schemas.microsoft.com/office/drawing/2014/main" id="{E005927F-57FB-8D35-2667-2C24E91E74CD}"/>
              </a:ext>
            </a:extLst>
          </p:cNvPr>
          <p:cNvPicPr preferRelativeResize="0"/>
          <p:nvPr/>
        </p:nvPicPr>
        <p:blipFill>
          <a:blip r:embed="rId4"/>
          <a:srcRect/>
          <a:stretch/>
        </p:blipFill>
        <p:spPr>
          <a:xfrm>
            <a:off x="731250" y="2289760"/>
            <a:ext cx="398250" cy="386353"/>
          </a:xfrm>
          <a:prstGeom prst="rect">
            <a:avLst/>
          </a:prstGeom>
          <a:noFill/>
          <a:ln>
            <a:noFill/>
          </a:ln>
        </p:spPr>
      </p:pic>
      <p:pic>
        <p:nvPicPr>
          <p:cNvPr id="5" name="Google Shape;101;p18">
            <a:extLst>
              <a:ext uri="{FF2B5EF4-FFF2-40B4-BE49-F238E27FC236}">
                <a16:creationId xmlns:a16="http://schemas.microsoft.com/office/drawing/2014/main" id="{34B0BCFF-748C-2A44-32AC-85E6BB134691}"/>
              </a:ext>
            </a:extLst>
          </p:cNvPr>
          <p:cNvPicPr preferRelativeResize="0"/>
          <p:nvPr/>
        </p:nvPicPr>
        <p:blipFill>
          <a:blip r:embed="rId4"/>
          <a:srcRect/>
          <a:stretch/>
        </p:blipFill>
        <p:spPr>
          <a:xfrm>
            <a:off x="731250" y="2779233"/>
            <a:ext cx="398250" cy="386353"/>
          </a:xfrm>
          <a:prstGeom prst="rect">
            <a:avLst/>
          </a:prstGeom>
          <a:noFill/>
          <a:ln>
            <a:noFill/>
          </a:ln>
        </p:spPr>
      </p:pic>
      <p:pic>
        <p:nvPicPr>
          <p:cNvPr id="6" name="Google Shape;101;p18">
            <a:extLst>
              <a:ext uri="{FF2B5EF4-FFF2-40B4-BE49-F238E27FC236}">
                <a16:creationId xmlns:a16="http://schemas.microsoft.com/office/drawing/2014/main" id="{B39DCE6F-2AF8-D3A5-3D0F-6CF5EDCFCF9A}"/>
              </a:ext>
            </a:extLst>
          </p:cNvPr>
          <p:cNvPicPr preferRelativeResize="0"/>
          <p:nvPr/>
        </p:nvPicPr>
        <p:blipFill>
          <a:blip r:embed="rId4"/>
          <a:srcRect/>
          <a:stretch/>
        </p:blipFill>
        <p:spPr>
          <a:xfrm>
            <a:off x="731250" y="3295719"/>
            <a:ext cx="398250" cy="386353"/>
          </a:xfrm>
          <a:prstGeom prst="rect">
            <a:avLst/>
          </a:prstGeom>
          <a:noFill/>
          <a:ln>
            <a:noFill/>
          </a:ln>
        </p:spPr>
      </p:pic>
      <p:pic>
        <p:nvPicPr>
          <p:cNvPr id="7" name="Google Shape;101;p18">
            <a:extLst>
              <a:ext uri="{FF2B5EF4-FFF2-40B4-BE49-F238E27FC236}">
                <a16:creationId xmlns:a16="http://schemas.microsoft.com/office/drawing/2014/main" id="{E9F2C541-823E-F2FA-0320-D750B4C6F0AD}"/>
              </a:ext>
            </a:extLst>
          </p:cNvPr>
          <p:cNvPicPr preferRelativeResize="0"/>
          <p:nvPr/>
        </p:nvPicPr>
        <p:blipFill>
          <a:blip r:embed="rId4"/>
          <a:srcRect/>
          <a:stretch/>
        </p:blipFill>
        <p:spPr>
          <a:xfrm>
            <a:off x="731250" y="3803008"/>
            <a:ext cx="398250" cy="3863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110"/>
        <p:cNvGrpSpPr/>
        <p:nvPr/>
      </p:nvGrpSpPr>
      <p:grpSpPr>
        <a:xfrm>
          <a:off x="0" y="0"/>
          <a:ext cx="0" cy="0"/>
          <a:chOff x="0" y="0"/>
          <a:chExt cx="0" cy="0"/>
        </a:xfrm>
      </p:grpSpPr>
      <p:sp>
        <p:nvSpPr>
          <p:cNvPr id="111" name="Google Shape;111;p19"/>
          <p:cNvSpPr/>
          <p:nvPr/>
        </p:nvSpPr>
        <p:spPr>
          <a:xfrm>
            <a:off x="77918" y="160726"/>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2" name="Google Shape;112;p19"/>
          <p:cNvPicPr preferRelativeResize="0"/>
          <p:nvPr/>
        </p:nvPicPr>
        <p:blipFill rotWithShape="1">
          <a:blip r:embed="rId3">
            <a:alphaModFix/>
          </a:blip>
          <a:srcRect/>
          <a:stretch/>
        </p:blipFill>
        <p:spPr>
          <a:xfrm>
            <a:off x="7610025" y="36800"/>
            <a:ext cx="1456057" cy="1060704"/>
          </a:xfrm>
          <a:prstGeom prst="rect">
            <a:avLst/>
          </a:prstGeom>
          <a:noFill/>
          <a:ln>
            <a:noFill/>
          </a:ln>
        </p:spPr>
      </p:pic>
      <p:sp>
        <p:nvSpPr>
          <p:cNvPr id="113" name="Google Shape;113;p19"/>
          <p:cNvSpPr txBox="1">
            <a:spLocks noGrp="1"/>
          </p:cNvSpPr>
          <p:nvPr>
            <p:ph type="title"/>
          </p:nvPr>
        </p:nvSpPr>
        <p:spPr>
          <a:xfrm>
            <a:off x="304725" y="315375"/>
            <a:ext cx="7305300" cy="67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Tools</a:t>
            </a:r>
            <a:endParaRPr sz="3200" b="1">
              <a:latin typeface="Roboto"/>
              <a:ea typeface="Roboto"/>
              <a:cs typeface="Roboto"/>
              <a:sym typeface="Roboto"/>
            </a:endParaRPr>
          </a:p>
        </p:txBody>
      </p:sp>
      <p:pic>
        <p:nvPicPr>
          <p:cNvPr id="114" name="Google Shape;114;p19"/>
          <p:cNvPicPr preferRelativeResize="0"/>
          <p:nvPr/>
        </p:nvPicPr>
        <p:blipFill>
          <a:blip r:embed="rId4"/>
          <a:srcRect/>
          <a:stretch/>
        </p:blipFill>
        <p:spPr>
          <a:xfrm>
            <a:off x="3314226" y="2050800"/>
            <a:ext cx="2303498" cy="1215524"/>
          </a:xfrm>
          <a:prstGeom prst="rect">
            <a:avLst/>
          </a:prstGeom>
          <a:noFill/>
          <a:ln>
            <a:noFill/>
          </a:ln>
        </p:spPr>
      </p:pic>
      <p:pic>
        <p:nvPicPr>
          <p:cNvPr id="115" name="Google Shape;115;p19"/>
          <p:cNvPicPr preferRelativeResize="0"/>
          <p:nvPr/>
        </p:nvPicPr>
        <p:blipFill>
          <a:blip r:embed="rId5">
            <a:alphaModFix/>
          </a:blip>
          <a:stretch>
            <a:fillRect/>
          </a:stretch>
        </p:blipFill>
        <p:spPr>
          <a:xfrm>
            <a:off x="1474901" y="1097501"/>
            <a:ext cx="1330949" cy="1330949"/>
          </a:xfrm>
          <a:prstGeom prst="rect">
            <a:avLst/>
          </a:prstGeom>
          <a:noFill/>
          <a:ln>
            <a:noFill/>
          </a:ln>
        </p:spPr>
      </p:pic>
      <p:pic>
        <p:nvPicPr>
          <p:cNvPr id="116" name="Google Shape;116;p19"/>
          <p:cNvPicPr preferRelativeResize="0"/>
          <p:nvPr/>
        </p:nvPicPr>
        <p:blipFill>
          <a:blip r:embed="rId6">
            <a:alphaModFix/>
          </a:blip>
          <a:stretch>
            <a:fillRect/>
          </a:stretch>
        </p:blipFill>
        <p:spPr>
          <a:xfrm>
            <a:off x="1668569" y="2957375"/>
            <a:ext cx="943619" cy="1330949"/>
          </a:xfrm>
          <a:prstGeom prst="rect">
            <a:avLst/>
          </a:prstGeom>
          <a:noFill/>
          <a:ln>
            <a:noFill/>
          </a:ln>
        </p:spPr>
      </p:pic>
      <p:pic>
        <p:nvPicPr>
          <p:cNvPr id="117" name="Google Shape;117;p19"/>
          <p:cNvPicPr preferRelativeResize="0"/>
          <p:nvPr/>
        </p:nvPicPr>
        <p:blipFill>
          <a:blip r:embed="rId7"/>
          <a:srcRect/>
          <a:stretch/>
        </p:blipFill>
        <p:spPr>
          <a:xfrm>
            <a:off x="6259842" y="3015087"/>
            <a:ext cx="1215524" cy="1215524"/>
          </a:xfrm>
          <a:prstGeom prst="rect">
            <a:avLst/>
          </a:prstGeom>
          <a:noFill/>
          <a:ln>
            <a:noFill/>
          </a:ln>
        </p:spPr>
      </p:pic>
      <p:pic>
        <p:nvPicPr>
          <p:cNvPr id="118" name="Google Shape;118;p19"/>
          <p:cNvPicPr preferRelativeResize="0"/>
          <p:nvPr/>
        </p:nvPicPr>
        <p:blipFill>
          <a:blip r:embed="rId8"/>
          <a:srcRect l="6436" r="6436"/>
          <a:stretch/>
        </p:blipFill>
        <p:spPr>
          <a:xfrm>
            <a:off x="6133063" y="1148375"/>
            <a:ext cx="1215524" cy="1395105"/>
          </a:xfrm>
          <a:prstGeom prst="rect">
            <a:avLst/>
          </a:prstGeom>
          <a:noFill/>
          <a:ln>
            <a:noFill/>
          </a:ln>
        </p:spPr>
      </p:pic>
      <p:pic>
        <p:nvPicPr>
          <p:cNvPr id="119" name="Google Shape;119;p19"/>
          <p:cNvPicPr preferRelativeResize="0"/>
          <p:nvPr/>
        </p:nvPicPr>
        <p:blipFill>
          <a:blip r:embed="rId9"/>
          <a:srcRect/>
          <a:stretch/>
        </p:blipFill>
        <p:spPr>
          <a:xfrm>
            <a:off x="3836166" y="3943589"/>
            <a:ext cx="1259618" cy="1039185"/>
          </a:xfrm>
          <a:prstGeom prst="rect">
            <a:avLst/>
          </a:prstGeom>
          <a:noFill/>
          <a:ln>
            <a:noFill/>
          </a:ln>
        </p:spPr>
      </p:pic>
      <p:cxnSp>
        <p:nvCxnSpPr>
          <p:cNvPr id="120" name="Google Shape;120;p19"/>
          <p:cNvCxnSpPr>
            <a:stCxn id="115" idx="3"/>
          </p:cNvCxnSpPr>
          <p:nvPr/>
        </p:nvCxnSpPr>
        <p:spPr>
          <a:xfrm>
            <a:off x="2805850" y="1762975"/>
            <a:ext cx="602400" cy="183000"/>
          </a:xfrm>
          <a:prstGeom prst="straightConnector1">
            <a:avLst/>
          </a:prstGeom>
          <a:noFill/>
          <a:ln w="9525" cap="flat" cmpd="sng">
            <a:solidFill>
              <a:schemeClr val="dk2"/>
            </a:solidFill>
            <a:prstDash val="solid"/>
            <a:round/>
            <a:headEnd type="none" w="med" len="med"/>
            <a:tailEnd type="none" w="med" len="med"/>
          </a:ln>
        </p:spPr>
      </p:cxnSp>
      <p:cxnSp>
        <p:nvCxnSpPr>
          <p:cNvPr id="121" name="Google Shape;121;p19"/>
          <p:cNvCxnSpPr>
            <a:cxnSpLocks/>
          </p:cNvCxnSpPr>
          <p:nvPr/>
        </p:nvCxnSpPr>
        <p:spPr>
          <a:xfrm rot="10800000" flipH="1">
            <a:off x="5534563" y="1985053"/>
            <a:ext cx="598500" cy="282000"/>
          </a:xfrm>
          <a:prstGeom prst="straightConnector1">
            <a:avLst/>
          </a:prstGeom>
          <a:noFill/>
          <a:ln w="9525" cap="flat" cmpd="sng">
            <a:solidFill>
              <a:schemeClr val="dk2"/>
            </a:solidFill>
            <a:prstDash val="solid"/>
            <a:round/>
            <a:headEnd type="none" w="med" len="med"/>
            <a:tailEnd type="none" w="med" len="med"/>
          </a:ln>
        </p:spPr>
      </p:cxnSp>
      <p:cxnSp>
        <p:nvCxnSpPr>
          <p:cNvPr id="122" name="Google Shape;122;p19"/>
          <p:cNvCxnSpPr>
            <a:endCxn id="116" idx="3"/>
          </p:cNvCxnSpPr>
          <p:nvPr/>
        </p:nvCxnSpPr>
        <p:spPr>
          <a:xfrm flipH="1">
            <a:off x="2612188" y="3371149"/>
            <a:ext cx="820800" cy="251700"/>
          </a:xfrm>
          <a:prstGeom prst="straightConnector1">
            <a:avLst/>
          </a:prstGeom>
          <a:noFill/>
          <a:ln w="9525" cap="flat" cmpd="sng">
            <a:solidFill>
              <a:schemeClr val="dk2"/>
            </a:solidFill>
            <a:prstDash val="solid"/>
            <a:round/>
            <a:headEnd type="none" w="med" len="med"/>
            <a:tailEnd type="none" w="med" len="med"/>
          </a:ln>
        </p:spPr>
      </p:cxnSp>
      <p:cxnSp>
        <p:nvCxnSpPr>
          <p:cNvPr id="123" name="Google Shape;123;p19"/>
          <p:cNvCxnSpPr>
            <a:cxnSpLocks/>
            <a:stCxn id="114" idx="2"/>
            <a:endCxn id="119" idx="0"/>
          </p:cNvCxnSpPr>
          <p:nvPr/>
        </p:nvCxnSpPr>
        <p:spPr>
          <a:xfrm>
            <a:off x="4465975" y="3266324"/>
            <a:ext cx="0" cy="677265"/>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19"/>
          <p:cNvCxnSpPr>
            <a:cxnSpLocks/>
          </p:cNvCxnSpPr>
          <p:nvPr/>
        </p:nvCxnSpPr>
        <p:spPr>
          <a:xfrm>
            <a:off x="5705769" y="3270233"/>
            <a:ext cx="610924" cy="219622"/>
          </a:xfrm>
          <a:prstGeom prst="straightConnector1">
            <a:avLst/>
          </a:prstGeom>
          <a:noFill/>
          <a:ln w="9525" cap="flat" cmpd="sng">
            <a:solidFill>
              <a:schemeClr val="dk2"/>
            </a:solidFill>
            <a:prstDash val="solid"/>
            <a:round/>
            <a:headEnd type="none" w="med" len="med"/>
            <a:tailEnd type="none" w="med" len="med"/>
          </a:ln>
        </p:spPr>
      </p:cxnSp>
      <p:cxnSp>
        <p:nvCxnSpPr>
          <p:cNvPr id="4" name="Google Shape;123;p19">
            <a:extLst>
              <a:ext uri="{FF2B5EF4-FFF2-40B4-BE49-F238E27FC236}">
                <a16:creationId xmlns:a16="http://schemas.microsoft.com/office/drawing/2014/main" id="{2998C9BF-FA23-F94C-A14A-506ED1453385}"/>
              </a:ext>
            </a:extLst>
          </p:cNvPr>
          <p:cNvCxnSpPr>
            <a:cxnSpLocks/>
          </p:cNvCxnSpPr>
          <p:nvPr/>
        </p:nvCxnSpPr>
        <p:spPr>
          <a:xfrm>
            <a:off x="4474250" y="1460683"/>
            <a:ext cx="0" cy="524369"/>
          </a:xfrm>
          <a:prstGeom prst="straightConnector1">
            <a:avLst/>
          </a:prstGeom>
          <a:noFill/>
          <a:ln w="9525" cap="flat" cmpd="sng">
            <a:solidFill>
              <a:schemeClr val="dk2"/>
            </a:solidFill>
            <a:prstDash val="solid"/>
            <a:round/>
            <a:headEnd type="none" w="med" len="med"/>
            <a:tailEnd type="none" w="med" len="med"/>
          </a:ln>
        </p:spPr>
      </p:cxnSp>
      <p:pic>
        <p:nvPicPr>
          <p:cNvPr id="6" name="Google Shape;118;p19">
            <a:extLst>
              <a:ext uri="{FF2B5EF4-FFF2-40B4-BE49-F238E27FC236}">
                <a16:creationId xmlns:a16="http://schemas.microsoft.com/office/drawing/2014/main" id="{9AEF7C9E-40A4-0605-7A19-F1C50426E054}"/>
              </a:ext>
            </a:extLst>
          </p:cNvPr>
          <p:cNvPicPr preferRelativeResize="0">
            <a:picLocks/>
          </p:cNvPicPr>
          <p:nvPr/>
        </p:nvPicPr>
        <p:blipFill rotWithShape="1">
          <a:blip r:embed="rId10"/>
          <a:srcRect l="-6423" t="-26738" r="-6423" b="-26738"/>
          <a:stretch/>
        </p:blipFill>
        <p:spPr>
          <a:xfrm>
            <a:off x="3185005" y="158748"/>
            <a:ext cx="2559314" cy="1215524"/>
          </a:xfrm>
          <a:prstGeom prst="rect">
            <a:avLst/>
          </a:prstGeom>
          <a:noFill/>
          <a:ln>
            <a:noFill/>
          </a:ln>
          <a:effectLst>
            <a:glow>
              <a:schemeClr val="accent1">
                <a:alpha val="40000"/>
              </a:schemeClr>
            </a:glow>
            <a:reflection stA="0" endPos="65000" dist="508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128"/>
        <p:cNvGrpSpPr/>
        <p:nvPr/>
      </p:nvGrpSpPr>
      <p:grpSpPr>
        <a:xfrm>
          <a:off x="0" y="0"/>
          <a:ext cx="0" cy="0"/>
          <a:chOff x="0" y="0"/>
          <a:chExt cx="0" cy="0"/>
        </a:xfrm>
      </p:grpSpPr>
      <p:sp>
        <p:nvSpPr>
          <p:cNvPr id="129" name="Google Shape;129;p20"/>
          <p:cNvSpPr/>
          <p:nvPr/>
        </p:nvSpPr>
        <p:spPr>
          <a:xfrm>
            <a:off x="77918" y="216675"/>
            <a:ext cx="8858400" cy="4914000"/>
          </a:xfrm>
          <a:prstGeom prst="roundRect">
            <a:avLst>
              <a:gd name="adj" fmla="val 5347"/>
            </a:avLst>
          </a:prstGeom>
          <a:solidFill>
            <a:schemeClr val="lt1"/>
          </a:solidFill>
          <a:ln>
            <a:solidFill>
              <a:srgbClr val="C00000"/>
            </a:solid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0" name="Google Shape;130;p20"/>
          <p:cNvPicPr preferRelativeResize="0"/>
          <p:nvPr/>
        </p:nvPicPr>
        <p:blipFill rotWithShape="1">
          <a:blip r:embed="rId3">
            <a:alphaModFix/>
          </a:blip>
          <a:srcRect/>
          <a:stretch/>
        </p:blipFill>
        <p:spPr>
          <a:xfrm>
            <a:off x="7610025" y="36800"/>
            <a:ext cx="1456057" cy="1060704"/>
          </a:xfrm>
          <a:prstGeom prst="rect">
            <a:avLst/>
          </a:prstGeom>
          <a:noFill/>
          <a:ln>
            <a:noFill/>
          </a:ln>
        </p:spPr>
      </p:pic>
      <p:sp>
        <p:nvSpPr>
          <p:cNvPr id="131" name="Google Shape;131;p20"/>
          <p:cNvSpPr txBox="1">
            <a:spLocks noGrp="1"/>
          </p:cNvSpPr>
          <p:nvPr>
            <p:ph type="title"/>
          </p:nvPr>
        </p:nvSpPr>
        <p:spPr>
          <a:xfrm>
            <a:off x="304725" y="315375"/>
            <a:ext cx="7305300" cy="67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4200"/>
              <a:buFont typeface="Arial"/>
              <a:buNone/>
            </a:pPr>
            <a:r>
              <a:rPr lang="en-GB" sz="3200" b="1" dirty="0">
                <a:latin typeface="Roboto"/>
                <a:ea typeface="Roboto"/>
                <a:cs typeface="Roboto"/>
                <a:sym typeface="Roboto"/>
              </a:rPr>
              <a:t>Working</a:t>
            </a:r>
            <a:endParaRPr sz="3200" b="1" dirty="0">
              <a:latin typeface="Roboto"/>
              <a:ea typeface="Roboto"/>
              <a:cs typeface="Roboto"/>
              <a:sym typeface="Roboto"/>
            </a:endParaRPr>
          </a:p>
        </p:txBody>
      </p:sp>
      <p:sp>
        <p:nvSpPr>
          <p:cNvPr id="132" name="Google Shape;132;p20"/>
          <p:cNvSpPr/>
          <p:nvPr/>
        </p:nvSpPr>
        <p:spPr>
          <a:xfrm>
            <a:off x="1671235" y="1018524"/>
            <a:ext cx="4245300" cy="39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7138950" y="992475"/>
            <a:ext cx="1722900" cy="39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20"/>
          <p:cNvPicPr preferRelativeResize="0"/>
          <p:nvPr/>
        </p:nvPicPr>
        <p:blipFill>
          <a:blip r:embed="rId4">
            <a:alphaModFix/>
          </a:blip>
          <a:stretch>
            <a:fillRect/>
          </a:stretch>
        </p:blipFill>
        <p:spPr>
          <a:xfrm>
            <a:off x="304725" y="2458575"/>
            <a:ext cx="677100" cy="677100"/>
          </a:xfrm>
          <a:prstGeom prst="rect">
            <a:avLst/>
          </a:prstGeom>
          <a:noFill/>
          <a:ln>
            <a:noFill/>
          </a:ln>
        </p:spPr>
      </p:pic>
      <p:sp>
        <p:nvSpPr>
          <p:cNvPr id="135" name="Google Shape;135;p20"/>
          <p:cNvSpPr txBox="1"/>
          <p:nvPr/>
        </p:nvSpPr>
        <p:spPr>
          <a:xfrm>
            <a:off x="304725" y="3183425"/>
            <a:ext cx="70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User</a:t>
            </a:r>
            <a:endParaRPr/>
          </a:p>
        </p:txBody>
      </p:sp>
      <p:sp>
        <p:nvSpPr>
          <p:cNvPr id="136" name="Google Shape;136;p20"/>
          <p:cNvSpPr/>
          <p:nvPr/>
        </p:nvSpPr>
        <p:spPr>
          <a:xfrm>
            <a:off x="2292900" y="2302275"/>
            <a:ext cx="1202100" cy="495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rPr>
              <a:t>Login</a:t>
            </a:r>
            <a:endParaRPr dirty="0">
              <a:solidFill>
                <a:schemeClr val="lt1"/>
              </a:solidFill>
            </a:endParaRPr>
          </a:p>
        </p:txBody>
      </p:sp>
      <p:sp>
        <p:nvSpPr>
          <p:cNvPr id="137" name="Google Shape;137;p20"/>
          <p:cNvSpPr/>
          <p:nvPr/>
        </p:nvSpPr>
        <p:spPr>
          <a:xfrm>
            <a:off x="7225483" y="1392775"/>
            <a:ext cx="1563900" cy="766398"/>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rPr>
              <a:t>User accounts Data</a:t>
            </a:r>
            <a:endParaRPr dirty="0">
              <a:solidFill>
                <a:schemeClr val="lt1"/>
              </a:solidFill>
            </a:endParaRPr>
          </a:p>
        </p:txBody>
      </p:sp>
      <p:sp>
        <p:nvSpPr>
          <p:cNvPr id="138" name="Google Shape;138;p20"/>
          <p:cNvSpPr/>
          <p:nvPr/>
        </p:nvSpPr>
        <p:spPr>
          <a:xfrm>
            <a:off x="7232052" y="2280400"/>
            <a:ext cx="1563900" cy="721375"/>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rPr>
              <a:t>Movie Data</a:t>
            </a:r>
            <a:endParaRPr dirty="0">
              <a:solidFill>
                <a:schemeClr val="lt1"/>
              </a:solidFill>
            </a:endParaRPr>
          </a:p>
        </p:txBody>
      </p:sp>
      <p:sp>
        <p:nvSpPr>
          <p:cNvPr id="139" name="Google Shape;139;p20"/>
          <p:cNvSpPr/>
          <p:nvPr/>
        </p:nvSpPr>
        <p:spPr>
          <a:xfrm>
            <a:off x="2292900" y="3140475"/>
            <a:ext cx="1202100" cy="495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rPr>
              <a:t>Sign Up</a:t>
            </a:r>
            <a:endParaRPr>
              <a:solidFill>
                <a:schemeClr val="lt1"/>
              </a:solidFill>
            </a:endParaRPr>
          </a:p>
        </p:txBody>
      </p:sp>
      <p:sp>
        <p:nvSpPr>
          <p:cNvPr id="140" name="Google Shape;140;p20"/>
          <p:cNvSpPr/>
          <p:nvPr/>
        </p:nvSpPr>
        <p:spPr>
          <a:xfrm>
            <a:off x="4469850" y="1591053"/>
            <a:ext cx="1202100" cy="495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rPr>
              <a:t>Home Screen</a:t>
            </a:r>
            <a:endParaRPr dirty="0">
              <a:solidFill>
                <a:schemeClr val="lt1"/>
              </a:solidFill>
            </a:endParaRPr>
          </a:p>
        </p:txBody>
      </p:sp>
      <p:sp>
        <p:nvSpPr>
          <p:cNvPr id="141" name="Google Shape;141;p20"/>
          <p:cNvSpPr/>
          <p:nvPr/>
        </p:nvSpPr>
        <p:spPr>
          <a:xfrm>
            <a:off x="4465333" y="2159173"/>
            <a:ext cx="1202100" cy="4959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rPr>
              <a:t>My Accounts</a:t>
            </a:r>
            <a:endParaRPr dirty="0">
              <a:solidFill>
                <a:schemeClr val="lt1"/>
              </a:solidFill>
            </a:endParaRPr>
          </a:p>
        </p:txBody>
      </p:sp>
      <p:sp>
        <p:nvSpPr>
          <p:cNvPr id="142" name="Google Shape;142;p20"/>
          <p:cNvSpPr/>
          <p:nvPr/>
        </p:nvSpPr>
        <p:spPr>
          <a:xfrm>
            <a:off x="4460663" y="2759921"/>
            <a:ext cx="1202100" cy="495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rPr>
              <a:t>Tickets</a:t>
            </a:r>
            <a:endParaRPr dirty="0">
              <a:solidFill>
                <a:schemeClr val="lt1"/>
              </a:solidFill>
            </a:endParaRPr>
          </a:p>
        </p:txBody>
      </p:sp>
      <p:sp>
        <p:nvSpPr>
          <p:cNvPr id="143" name="Google Shape;143;p20"/>
          <p:cNvSpPr txBox="1"/>
          <p:nvPr/>
        </p:nvSpPr>
        <p:spPr>
          <a:xfrm>
            <a:off x="4181122" y="1007789"/>
            <a:ext cx="1710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dirty="0"/>
              <a:t>Validating Credentials</a:t>
            </a:r>
            <a:endParaRPr sz="1000" dirty="0"/>
          </a:p>
        </p:txBody>
      </p:sp>
      <p:cxnSp>
        <p:nvCxnSpPr>
          <p:cNvPr id="144" name="Google Shape;144;p20"/>
          <p:cNvCxnSpPr>
            <a:stCxn id="136" idx="2"/>
            <a:endCxn id="139" idx="0"/>
          </p:cNvCxnSpPr>
          <p:nvPr/>
        </p:nvCxnSpPr>
        <p:spPr>
          <a:xfrm>
            <a:off x="2893950" y="2798175"/>
            <a:ext cx="0" cy="342300"/>
          </a:xfrm>
          <a:prstGeom prst="straightConnector1">
            <a:avLst/>
          </a:prstGeom>
          <a:noFill/>
          <a:ln w="9525" cap="flat" cmpd="sng">
            <a:solidFill>
              <a:schemeClr val="dk2"/>
            </a:solidFill>
            <a:prstDash val="solid"/>
            <a:round/>
            <a:headEnd type="none" w="med" len="med"/>
            <a:tailEnd type="triangle" w="med" len="med"/>
          </a:ln>
        </p:spPr>
      </p:cxnSp>
      <p:sp>
        <p:nvSpPr>
          <p:cNvPr id="145" name="Google Shape;145;p20"/>
          <p:cNvSpPr txBox="1"/>
          <p:nvPr/>
        </p:nvSpPr>
        <p:spPr>
          <a:xfrm>
            <a:off x="1989803" y="2789772"/>
            <a:ext cx="1078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t>If new user</a:t>
            </a:r>
            <a:endParaRPr sz="1100" dirty="0"/>
          </a:p>
        </p:txBody>
      </p:sp>
      <p:sp>
        <p:nvSpPr>
          <p:cNvPr id="146" name="Google Shape;146;p20"/>
          <p:cNvSpPr txBox="1"/>
          <p:nvPr/>
        </p:nvSpPr>
        <p:spPr>
          <a:xfrm>
            <a:off x="4580887" y="674812"/>
            <a:ext cx="1869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t>Creating account</a:t>
            </a:r>
            <a:endParaRPr sz="1000" dirty="0"/>
          </a:p>
        </p:txBody>
      </p:sp>
      <p:sp>
        <p:nvSpPr>
          <p:cNvPr id="147" name="Google Shape;147;p20"/>
          <p:cNvSpPr txBox="1"/>
          <p:nvPr/>
        </p:nvSpPr>
        <p:spPr>
          <a:xfrm>
            <a:off x="3440725" y="1923625"/>
            <a:ext cx="1078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t>Logged in</a:t>
            </a:r>
            <a:endParaRPr sz="1000"/>
          </a:p>
        </p:txBody>
      </p:sp>
      <p:cxnSp>
        <p:nvCxnSpPr>
          <p:cNvPr id="148" name="Google Shape;148;p20"/>
          <p:cNvCxnSpPr>
            <a:cxnSpLocks/>
            <a:endCxn id="137" idx="0"/>
          </p:cNvCxnSpPr>
          <p:nvPr/>
        </p:nvCxnSpPr>
        <p:spPr>
          <a:xfrm flipV="1">
            <a:off x="2875333" y="1392775"/>
            <a:ext cx="5132100" cy="937200"/>
          </a:xfrm>
          <a:prstGeom prst="bentConnector4">
            <a:avLst>
              <a:gd name="adj1" fmla="val 205"/>
              <a:gd name="adj2" fmla="val 109147"/>
            </a:avLst>
          </a:prstGeom>
          <a:noFill/>
          <a:ln w="9525" cap="flat" cmpd="sng">
            <a:solidFill>
              <a:schemeClr val="dk2"/>
            </a:solidFill>
            <a:prstDash val="solid"/>
            <a:round/>
            <a:headEnd type="none" w="med" len="med"/>
            <a:tailEnd type="none" w="med" len="med"/>
          </a:ln>
        </p:spPr>
      </p:cxnSp>
      <p:cxnSp>
        <p:nvCxnSpPr>
          <p:cNvPr id="149" name="Google Shape;149;p20"/>
          <p:cNvCxnSpPr>
            <a:stCxn id="134" idx="3"/>
            <a:endCxn id="136" idx="1"/>
          </p:cNvCxnSpPr>
          <p:nvPr/>
        </p:nvCxnSpPr>
        <p:spPr>
          <a:xfrm rot="10800000" flipH="1">
            <a:off x="981825" y="2550225"/>
            <a:ext cx="1311000" cy="24690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20"/>
          <p:cNvCxnSpPr>
            <a:cxnSpLocks/>
            <a:stCxn id="139" idx="1"/>
            <a:endCxn id="137" idx="0"/>
          </p:cNvCxnSpPr>
          <p:nvPr/>
        </p:nvCxnSpPr>
        <p:spPr>
          <a:xfrm rot="10800000" flipH="1">
            <a:off x="2292899" y="1392775"/>
            <a:ext cx="5714533" cy="1995650"/>
          </a:xfrm>
          <a:prstGeom prst="bentConnector4">
            <a:avLst>
              <a:gd name="adj1" fmla="val -4000"/>
              <a:gd name="adj2" fmla="val 115751"/>
            </a:avLst>
          </a:prstGeom>
          <a:noFill/>
          <a:ln w="9525" cap="flat" cmpd="sng">
            <a:solidFill>
              <a:schemeClr val="dk2"/>
            </a:solidFill>
            <a:prstDash val="solid"/>
            <a:round/>
            <a:headEnd type="none" w="med" len="med"/>
            <a:tailEnd type="none" w="med" len="med"/>
          </a:ln>
        </p:spPr>
      </p:cxnSp>
      <p:cxnSp>
        <p:nvCxnSpPr>
          <p:cNvPr id="151" name="Google Shape;151;p20"/>
          <p:cNvCxnSpPr>
            <a:stCxn id="136" idx="3"/>
            <a:endCxn id="140" idx="1"/>
          </p:cNvCxnSpPr>
          <p:nvPr/>
        </p:nvCxnSpPr>
        <p:spPr>
          <a:xfrm flipV="1">
            <a:off x="3495000" y="1839003"/>
            <a:ext cx="974850" cy="711222"/>
          </a:xfrm>
          <a:prstGeom prst="straightConnector1">
            <a:avLst/>
          </a:prstGeom>
          <a:noFill/>
          <a:ln w="9525" cap="flat" cmpd="sng">
            <a:solidFill>
              <a:schemeClr val="dk2"/>
            </a:solidFill>
            <a:prstDash val="solid"/>
            <a:round/>
            <a:headEnd type="none" w="med" len="med"/>
            <a:tailEnd type="triangle" w="med" len="med"/>
          </a:ln>
        </p:spPr>
      </p:cxnSp>
      <p:sp>
        <p:nvSpPr>
          <p:cNvPr id="153" name="Google Shape;153;p20"/>
          <p:cNvSpPr txBox="1"/>
          <p:nvPr/>
        </p:nvSpPr>
        <p:spPr>
          <a:xfrm>
            <a:off x="3057859" y="2803625"/>
            <a:ext cx="761891"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t>Signed up</a:t>
            </a:r>
          </a:p>
        </p:txBody>
      </p:sp>
      <p:sp>
        <p:nvSpPr>
          <p:cNvPr id="154" name="Google Shape;154;p20"/>
          <p:cNvSpPr txBox="1"/>
          <p:nvPr/>
        </p:nvSpPr>
        <p:spPr>
          <a:xfrm>
            <a:off x="6442596" y="2214094"/>
            <a:ext cx="1003800"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t>Movie</a:t>
            </a:r>
          </a:p>
          <a:p>
            <a:pPr marL="0" lvl="0" indent="0" algn="l" rtl="0">
              <a:spcBef>
                <a:spcPts val="0"/>
              </a:spcBef>
              <a:spcAft>
                <a:spcPts val="0"/>
              </a:spcAft>
              <a:buNone/>
            </a:pPr>
            <a:r>
              <a:rPr lang="en-GB" sz="1100" dirty="0"/>
              <a:t> data</a:t>
            </a:r>
            <a:endParaRPr sz="1100" dirty="0"/>
          </a:p>
        </p:txBody>
      </p:sp>
      <p:cxnSp>
        <p:nvCxnSpPr>
          <p:cNvPr id="155" name="Google Shape;155;p20"/>
          <p:cNvCxnSpPr>
            <a:cxnSpLocks/>
            <a:stCxn id="140" idx="3"/>
            <a:endCxn id="138" idx="1"/>
          </p:cNvCxnSpPr>
          <p:nvPr/>
        </p:nvCxnSpPr>
        <p:spPr>
          <a:xfrm>
            <a:off x="5671950" y="1839003"/>
            <a:ext cx="1560102" cy="802085"/>
          </a:xfrm>
          <a:prstGeom prst="bentConnector3">
            <a:avLst>
              <a:gd name="adj1" fmla="val 44047"/>
            </a:avLst>
          </a:prstGeom>
          <a:noFill/>
          <a:ln w="19050" cap="flat" cmpd="sng">
            <a:solidFill>
              <a:srgbClr val="CC0000"/>
            </a:solidFill>
            <a:prstDash val="solid"/>
            <a:round/>
            <a:headEnd type="none" w="med" len="med"/>
            <a:tailEnd type="none" w="med" len="med"/>
          </a:ln>
        </p:spPr>
      </p:cxnSp>
      <p:cxnSp>
        <p:nvCxnSpPr>
          <p:cNvPr id="156" name="Google Shape;156;p20"/>
          <p:cNvCxnSpPr>
            <a:cxnSpLocks/>
            <a:stCxn id="141" idx="3"/>
          </p:cNvCxnSpPr>
          <p:nvPr/>
        </p:nvCxnSpPr>
        <p:spPr>
          <a:xfrm flipV="1">
            <a:off x="5667433" y="1730959"/>
            <a:ext cx="1571187" cy="676164"/>
          </a:xfrm>
          <a:prstGeom prst="bentConnector3">
            <a:avLst>
              <a:gd name="adj1" fmla="val 39997"/>
            </a:avLst>
          </a:prstGeom>
          <a:noFill/>
          <a:ln w="19050" cap="flat" cmpd="sng">
            <a:solidFill>
              <a:srgbClr val="4A86E8"/>
            </a:solidFill>
            <a:prstDash val="solid"/>
            <a:round/>
            <a:headEnd type="none" w="med" len="med"/>
            <a:tailEnd type="none" w="med" len="med"/>
          </a:ln>
        </p:spPr>
      </p:cxnSp>
      <p:cxnSp>
        <p:nvCxnSpPr>
          <p:cNvPr id="157" name="Google Shape;157;p20"/>
          <p:cNvCxnSpPr>
            <a:cxnSpLocks/>
            <a:stCxn id="142" idx="3"/>
            <a:endCxn id="226" idx="1"/>
          </p:cNvCxnSpPr>
          <p:nvPr/>
        </p:nvCxnSpPr>
        <p:spPr>
          <a:xfrm>
            <a:off x="5662763" y="3007871"/>
            <a:ext cx="1576049" cy="683426"/>
          </a:xfrm>
          <a:prstGeom prst="bentConnector3">
            <a:avLst>
              <a:gd name="adj1" fmla="val 45014"/>
            </a:avLst>
          </a:prstGeom>
          <a:noFill/>
          <a:ln w="19050" cap="flat" cmpd="sng">
            <a:solidFill>
              <a:srgbClr val="6AA84F"/>
            </a:solidFill>
            <a:prstDash val="solid"/>
            <a:round/>
            <a:headEnd type="none" w="med" len="med"/>
            <a:tailEnd type="none" w="med" len="med"/>
          </a:ln>
        </p:spPr>
      </p:cxnSp>
      <p:sp>
        <p:nvSpPr>
          <p:cNvPr id="158" name="Google Shape;158;p20"/>
          <p:cNvSpPr txBox="1"/>
          <p:nvPr/>
        </p:nvSpPr>
        <p:spPr>
          <a:xfrm>
            <a:off x="6385024" y="4088358"/>
            <a:ext cx="753926"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t>Tickets data</a:t>
            </a:r>
            <a:endParaRPr sz="1000" dirty="0"/>
          </a:p>
        </p:txBody>
      </p:sp>
      <p:sp>
        <p:nvSpPr>
          <p:cNvPr id="159" name="Google Shape;159;p20"/>
          <p:cNvSpPr txBox="1"/>
          <p:nvPr/>
        </p:nvSpPr>
        <p:spPr>
          <a:xfrm>
            <a:off x="6442596" y="1446281"/>
            <a:ext cx="1456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dirty="0"/>
              <a:t>Account</a:t>
            </a:r>
            <a:endParaRPr sz="1000" dirty="0"/>
          </a:p>
        </p:txBody>
      </p:sp>
      <p:cxnSp>
        <p:nvCxnSpPr>
          <p:cNvPr id="161" name="Google Shape;161;p20"/>
          <p:cNvCxnSpPr>
            <a:stCxn id="135" idx="2"/>
            <a:endCxn id="141" idx="1"/>
          </p:cNvCxnSpPr>
          <p:nvPr/>
        </p:nvCxnSpPr>
        <p:spPr>
          <a:xfrm rot="5400000" flipH="1" flipV="1">
            <a:off x="1974078" y="1092370"/>
            <a:ext cx="1176502" cy="3806008"/>
          </a:xfrm>
          <a:prstGeom prst="bentConnector4">
            <a:avLst>
              <a:gd name="adj1" fmla="val -19430"/>
              <a:gd name="adj2" fmla="val 86754"/>
            </a:avLst>
          </a:prstGeom>
          <a:noFill/>
          <a:ln w="19050" cap="flat" cmpd="sng">
            <a:solidFill>
              <a:srgbClr val="4A86E8"/>
            </a:solidFill>
            <a:prstDash val="solid"/>
            <a:round/>
            <a:headEnd type="none" w="med" len="med"/>
            <a:tailEnd type="none" w="med" len="med"/>
          </a:ln>
        </p:spPr>
      </p:cxnSp>
      <p:sp>
        <p:nvSpPr>
          <p:cNvPr id="163" name="Google Shape;163;p20"/>
          <p:cNvSpPr txBox="1"/>
          <p:nvPr/>
        </p:nvSpPr>
        <p:spPr>
          <a:xfrm>
            <a:off x="2197213" y="3806530"/>
            <a:ext cx="1456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t>Tickets Details</a:t>
            </a:r>
            <a:endParaRPr sz="1000" dirty="0"/>
          </a:p>
        </p:txBody>
      </p:sp>
      <p:sp>
        <p:nvSpPr>
          <p:cNvPr id="164" name="Google Shape;164;p20"/>
          <p:cNvSpPr txBox="1"/>
          <p:nvPr/>
        </p:nvSpPr>
        <p:spPr>
          <a:xfrm>
            <a:off x="1637066" y="3569475"/>
            <a:ext cx="650592"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t>Account</a:t>
            </a:r>
            <a:endParaRPr sz="1000" dirty="0"/>
          </a:p>
        </p:txBody>
      </p:sp>
      <p:sp>
        <p:nvSpPr>
          <p:cNvPr id="165" name="Google Shape;165;p20"/>
          <p:cNvSpPr txBox="1"/>
          <p:nvPr/>
        </p:nvSpPr>
        <p:spPr>
          <a:xfrm>
            <a:off x="7573338" y="2972975"/>
            <a:ext cx="10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SERVER</a:t>
            </a:r>
            <a:endParaRPr dirty="0"/>
          </a:p>
        </p:txBody>
      </p:sp>
      <p:sp>
        <p:nvSpPr>
          <p:cNvPr id="166" name="Google Shape;166;p20"/>
          <p:cNvSpPr txBox="1"/>
          <p:nvPr/>
        </p:nvSpPr>
        <p:spPr>
          <a:xfrm>
            <a:off x="3562796" y="4405749"/>
            <a:ext cx="10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Client</a:t>
            </a:r>
            <a:endParaRPr dirty="0"/>
          </a:p>
        </p:txBody>
      </p:sp>
      <p:cxnSp>
        <p:nvCxnSpPr>
          <p:cNvPr id="16" name="Connector: Elbow 15">
            <a:extLst>
              <a:ext uri="{FF2B5EF4-FFF2-40B4-BE49-F238E27FC236}">
                <a16:creationId xmlns:a16="http://schemas.microsoft.com/office/drawing/2014/main" id="{24756A92-2E31-A864-89E2-6D7278416FD1}"/>
              </a:ext>
            </a:extLst>
          </p:cNvPr>
          <p:cNvCxnSpPr>
            <a:cxnSpLocks/>
            <a:stCxn id="139" idx="3"/>
            <a:endCxn id="136" idx="3"/>
          </p:cNvCxnSpPr>
          <p:nvPr/>
        </p:nvCxnSpPr>
        <p:spPr>
          <a:xfrm flipV="1">
            <a:off x="3495000" y="2550225"/>
            <a:ext cx="12700" cy="838200"/>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91" name="Connector: Elbow 190">
            <a:extLst>
              <a:ext uri="{FF2B5EF4-FFF2-40B4-BE49-F238E27FC236}">
                <a16:creationId xmlns:a16="http://schemas.microsoft.com/office/drawing/2014/main" id="{EAE91B3B-9EA0-8F02-A771-E9C64F7A1873}"/>
              </a:ext>
            </a:extLst>
          </p:cNvPr>
          <p:cNvCxnSpPr>
            <a:cxnSpLocks/>
            <a:stCxn id="142" idx="1"/>
            <a:endCxn id="135" idx="2"/>
          </p:cNvCxnSpPr>
          <p:nvPr/>
        </p:nvCxnSpPr>
        <p:spPr>
          <a:xfrm rot="10800000" flipV="1">
            <a:off x="659325" y="3007871"/>
            <a:ext cx="3801338" cy="575754"/>
          </a:xfrm>
          <a:prstGeom prst="bentConnector4">
            <a:avLst>
              <a:gd name="adj1" fmla="val 8878"/>
              <a:gd name="adj2" fmla="val 183131"/>
            </a:avLst>
          </a:prstGeom>
          <a:ln w="19050">
            <a:solidFill>
              <a:srgbClr val="6AA84F"/>
            </a:solidFill>
          </a:ln>
        </p:spPr>
        <p:style>
          <a:lnRef idx="1">
            <a:schemeClr val="accent1"/>
          </a:lnRef>
          <a:fillRef idx="0">
            <a:schemeClr val="accent1"/>
          </a:fillRef>
          <a:effectRef idx="0">
            <a:schemeClr val="accent1"/>
          </a:effectRef>
          <a:fontRef idx="minor">
            <a:schemeClr val="tx1"/>
          </a:fontRef>
        </p:style>
      </p:cxnSp>
      <p:sp>
        <p:nvSpPr>
          <p:cNvPr id="202" name="Google Shape;142;p20">
            <a:extLst>
              <a:ext uri="{FF2B5EF4-FFF2-40B4-BE49-F238E27FC236}">
                <a16:creationId xmlns:a16="http://schemas.microsoft.com/office/drawing/2014/main" id="{D9829A1F-ACC4-2A3C-1A09-EEFA16C49FA9}"/>
              </a:ext>
            </a:extLst>
          </p:cNvPr>
          <p:cNvSpPr/>
          <p:nvPr/>
        </p:nvSpPr>
        <p:spPr>
          <a:xfrm>
            <a:off x="4464608" y="3371174"/>
            <a:ext cx="1202100" cy="495900"/>
          </a:xfrm>
          <a:prstGeom prst="rect">
            <a:avLst/>
          </a:prstGeom>
          <a:solidFill>
            <a:schemeClr val="accent5">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rPr>
              <a:t>Movie</a:t>
            </a:r>
            <a:endParaRPr dirty="0">
              <a:solidFill>
                <a:schemeClr val="lt1"/>
              </a:solidFill>
            </a:endParaRPr>
          </a:p>
        </p:txBody>
      </p:sp>
      <p:cxnSp>
        <p:nvCxnSpPr>
          <p:cNvPr id="204" name="Connector: Elbow 203">
            <a:extLst>
              <a:ext uri="{FF2B5EF4-FFF2-40B4-BE49-F238E27FC236}">
                <a16:creationId xmlns:a16="http://schemas.microsoft.com/office/drawing/2014/main" id="{59B332BB-20D9-9A2C-C255-FE63D6A1104F}"/>
              </a:ext>
            </a:extLst>
          </p:cNvPr>
          <p:cNvCxnSpPr>
            <a:cxnSpLocks/>
            <a:stCxn id="202" idx="2"/>
            <a:endCxn id="135" idx="2"/>
          </p:cNvCxnSpPr>
          <p:nvPr/>
        </p:nvCxnSpPr>
        <p:spPr>
          <a:xfrm rot="5400000" flipH="1">
            <a:off x="2720767" y="1522184"/>
            <a:ext cx="283449" cy="4406333"/>
          </a:xfrm>
          <a:prstGeom prst="bentConnector3">
            <a:avLst>
              <a:gd name="adj1" fmla="val -143657"/>
            </a:avLst>
          </a:prstGeom>
          <a:ln w="19050">
            <a:solidFill>
              <a:srgbClr val="004B53"/>
            </a:solidFill>
          </a:ln>
        </p:spPr>
        <p:style>
          <a:lnRef idx="1">
            <a:schemeClr val="accent1"/>
          </a:lnRef>
          <a:fillRef idx="0">
            <a:schemeClr val="accent1"/>
          </a:fillRef>
          <a:effectRef idx="0">
            <a:schemeClr val="accent1"/>
          </a:effectRef>
          <a:fontRef idx="minor">
            <a:schemeClr val="tx1"/>
          </a:fontRef>
        </p:style>
      </p:cxnSp>
      <p:sp>
        <p:nvSpPr>
          <p:cNvPr id="217" name="Google Shape;163;p20">
            <a:extLst>
              <a:ext uri="{FF2B5EF4-FFF2-40B4-BE49-F238E27FC236}">
                <a16:creationId xmlns:a16="http://schemas.microsoft.com/office/drawing/2014/main" id="{7ED4202B-762A-D23A-10F8-59DF0B10D3C6}"/>
              </a:ext>
            </a:extLst>
          </p:cNvPr>
          <p:cNvSpPr txBox="1"/>
          <p:nvPr/>
        </p:nvSpPr>
        <p:spPr>
          <a:xfrm>
            <a:off x="3229275" y="4015168"/>
            <a:ext cx="1456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dirty="0"/>
              <a:t>Movie Details</a:t>
            </a:r>
            <a:endParaRPr sz="1000" dirty="0"/>
          </a:p>
        </p:txBody>
      </p:sp>
      <p:sp>
        <p:nvSpPr>
          <p:cNvPr id="226" name="Google Shape;138;p20">
            <a:extLst>
              <a:ext uri="{FF2B5EF4-FFF2-40B4-BE49-F238E27FC236}">
                <a16:creationId xmlns:a16="http://schemas.microsoft.com/office/drawing/2014/main" id="{DD7CD656-4E33-F64D-CE55-D8DFC2C8A2FC}"/>
              </a:ext>
            </a:extLst>
          </p:cNvPr>
          <p:cNvSpPr/>
          <p:nvPr/>
        </p:nvSpPr>
        <p:spPr>
          <a:xfrm>
            <a:off x="7238812" y="3330609"/>
            <a:ext cx="1563900" cy="721375"/>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solidFill>
                  <a:schemeClr val="lt1"/>
                </a:solidFill>
              </a:rPr>
              <a:t>Theatres</a:t>
            </a:r>
            <a:r>
              <a:rPr lang="en-GB" dirty="0">
                <a:solidFill>
                  <a:schemeClr val="lt1"/>
                </a:solidFill>
              </a:rPr>
              <a:t> Data</a:t>
            </a:r>
            <a:endParaRPr dirty="0">
              <a:solidFill>
                <a:schemeClr val="lt1"/>
              </a:solidFill>
            </a:endParaRPr>
          </a:p>
        </p:txBody>
      </p:sp>
      <p:sp>
        <p:nvSpPr>
          <p:cNvPr id="227" name="Google Shape;138;p20">
            <a:extLst>
              <a:ext uri="{FF2B5EF4-FFF2-40B4-BE49-F238E27FC236}">
                <a16:creationId xmlns:a16="http://schemas.microsoft.com/office/drawing/2014/main" id="{8EBF604C-D33C-B443-7BE6-AFF2D4F3CAFD}"/>
              </a:ext>
            </a:extLst>
          </p:cNvPr>
          <p:cNvSpPr/>
          <p:nvPr/>
        </p:nvSpPr>
        <p:spPr>
          <a:xfrm>
            <a:off x="7238812" y="4134014"/>
            <a:ext cx="1563900" cy="721375"/>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rPr>
              <a:t>Tickets Data</a:t>
            </a:r>
            <a:endParaRPr dirty="0">
              <a:solidFill>
                <a:schemeClr val="lt1"/>
              </a:solidFill>
            </a:endParaRPr>
          </a:p>
        </p:txBody>
      </p:sp>
      <p:sp>
        <p:nvSpPr>
          <p:cNvPr id="232" name="Google Shape;159;p20">
            <a:extLst>
              <a:ext uri="{FF2B5EF4-FFF2-40B4-BE49-F238E27FC236}">
                <a16:creationId xmlns:a16="http://schemas.microsoft.com/office/drawing/2014/main" id="{054BF2B4-4899-35C5-6D47-25713EC8BFA5}"/>
              </a:ext>
            </a:extLst>
          </p:cNvPr>
          <p:cNvSpPr txBox="1"/>
          <p:nvPr/>
        </p:nvSpPr>
        <p:spPr>
          <a:xfrm>
            <a:off x="6283131" y="3440486"/>
            <a:ext cx="1456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dirty="0"/>
              <a:t>Theatres Data</a:t>
            </a:r>
            <a:endParaRPr sz="1000" dirty="0"/>
          </a:p>
        </p:txBody>
      </p:sp>
      <p:cxnSp>
        <p:nvCxnSpPr>
          <p:cNvPr id="234" name="Connector: Elbow 233">
            <a:extLst>
              <a:ext uri="{FF2B5EF4-FFF2-40B4-BE49-F238E27FC236}">
                <a16:creationId xmlns:a16="http://schemas.microsoft.com/office/drawing/2014/main" id="{F47B7165-34BD-096D-F0A6-06B9D145F473}"/>
              </a:ext>
            </a:extLst>
          </p:cNvPr>
          <p:cNvCxnSpPr>
            <a:cxnSpLocks/>
            <a:stCxn id="202" idx="3"/>
          </p:cNvCxnSpPr>
          <p:nvPr/>
        </p:nvCxnSpPr>
        <p:spPr>
          <a:xfrm>
            <a:off x="5666708" y="3619124"/>
            <a:ext cx="1594029" cy="875577"/>
          </a:xfrm>
          <a:prstGeom prst="bentConnector3">
            <a:avLst>
              <a:gd name="adj1" fmla="val 41037"/>
            </a:avLst>
          </a:prstGeom>
          <a:ln w="19050">
            <a:solidFill>
              <a:srgbClr val="004B53"/>
            </a:solidFill>
          </a:ln>
        </p:spPr>
        <p:style>
          <a:lnRef idx="1">
            <a:schemeClr val="accent1"/>
          </a:lnRef>
          <a:fillRef idx="0">
            <a:schemeClr val="accent1"/>
          </a:fillRef>
          <a:effectRef idx="0">
            <a:schemeClr val="accent1"/>
          </a:effectRef>
          <a:fontRef idx="minor">
            <a:schemeClr val="tx1"/>
          </a:fontRef>
        </p:style>
      </p:cxnSp>
      <p:cxnSp>
        <p:nvCxnSpPr>
          <p:cNvPr id="11" name="Google Shape;155;p20">
            <a:extLst>
              <a:ext uri="{FF2B5EF4-FFF2-40B4-BE49-F238E27FC236}">
                <a16:creationId xmlns:a16="http://schemas.microsoft.com/office/drawing/2014/main" id="{82754CDC-519A-2F0B-D71B-5796956776AA}"/>
              </a:ext>
            </a:extLst>
          </p:cNvPr>
          <p:cNvCxnSpPr>
            <a:cxnSpLocks/>
          </p:cNvCxnSpPr>
          <p:nvPr/>
        </p:nvCxnSpPr>
        <p:spPr>
          <a:xfrm flipV="1">
            <a:off x="5683078" y="2673677"/>
            <a:ext cx="1562546" cy="943486"/>
          </a:xfrm>
          <a:prstGeom prst="bentConnector3">
            <a:avLst>
              <a:gd name="adj1" fmla="val 36742"/>
            </a:avLst>
          </a:prstGeom>
          <a:noFill/>
          <a:ln w="19050" cap="flat" cmpd="sng">
            <a:solidFill>
              <a:srgbClr val="CC0000"/>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ECFE"/>
        </a:solidFill>
        <a:effectLst/>
      </p:bgPr>
    </p:bg>
    <p:spTree>
      <p:nvGrpSpPr>
        <p:cNvPr id="1" name="Shape 170"/>
        <p:cNvGrpSpPr/>
        <p:nvPr/>
      </p:nvGrpSpPr>
      <p:grpSpPr>
        <a:xfrm>
          <a:off x="0" y="0"/>
          <a:ext cx="0" cy="0"/>
          <a:chOff x="0" y="0"/>
          <a:chExt cx="0" cy="0"/>
        </a:xfrm>
      </p:grpSpPr>
      <p:sp>
        <p:nvSpPr>
          <p:cNvPr id="171" name="Google Shape;171;p21"/>
          <p:cNvSpPr/>
          <p:nvPr/>
        </p:nvSpPr>
        <p:spPr>
          <a:xfrm>
            <a:off x="142800" y="192700"/>
            <a:ext cx="8858400" cy="4914000"/>
          </a:xfrm>
          <a:prstGeom prst="roundRect">
            <a:avLst>
              <a:gd name="adj" fmla="val 5347"/>
            </a:avLst>
          </a:prstGeom>
          <a:solidFill>
            <a:schemeClr val="lt1"/>
          </a:solidFill>
          <a:ln>
            <a:noFill/>
          </a:ln>
          <a:effectLst>
            <a:outerShdw blurRad="142875"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2" name="Google Shape;172;p21"/>
          <p:cNvPicPr preferRelativeResize="0"/>
          <p:nvPr/>
        </p:nvPicPr>
        <p:blipFill rotWithShape="1">
          <a:blip r:embed="rId3">
            <a:alphaModFix/>
          </a:blip>
          <a:srcRect/>
          <a:stretch/>
        </p:blipFill>
        <p:spPr>
          <a:xfrm>
            <a:off x="7610025" y="36800"/>
            <a:ext cx="1456057" cy="1060704"/>
          </a:xfrm>
          <a:prstGeom prst="rect">
            <a:avLst/>
          </a:prstGeom>
          <a:noFill/>
          <a:ln>
            <a:noFill/>
          </a:ln>
        </p:spPr>
      </p:pic>
      <p:sp>
        <p:nvSpPr>
          <p:cNvPr id="173" name="Google Shape;173;p21"/>
          <p:cNvSpPr txBox="1">
            <a:spLocks noGrp="1"/>
          </p:cNvSpPr>
          <p:nvPr>
            <p:ph type="title"/>
          </p:nvPr>
        </p:nvSpPr>
        <p:spPr>
          <a:xfrm>
            <a:off x="304725" y="315375"/>
            <a:ext cx="7305300" cy="67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4200"/>
              <a:buFont typeface="Arial"/>
              <a:buNone/>
            </a:pPr>
            <a:r>
              <a:rPr lang="en-GB" sz="3200" b="1">
                <a:latin typeface="Roboto"/>
                <a:ea typeface="Roboto"/>
                <a:cs typeface="Roboto"/>
                <a:sym typeface="Roboto"/>
              </a:rPr>
              <a:t>Benefits</a:t>
            </a:r>
            <a:endParaRPr sz="3200" b="1">
              <a:latin typeface="Roboto"/>
              <a:ea typeface="Roboto"/>
              <a:cs typeface="Roboto"/>
              <a:sym typeface="Roboto"/>
            </a:endParaRPr>
          </a:p>
        </p:txBody>
      </p:sp>
      <p:sp>
        <p:nvSpPr>
          <p:cNvPr id="174" name="Google Shape;174;p21"/>
          <p:cNvSpPr txBox="1"/>
          <p:nvPr/>
        </p:nvSpPr>
        <p:spPr>
          <a:xfrm>
            <a:off x="731250" y="1288975"/>
            <a:ext cx="65439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t>Benefits of using this website are as follows:</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GB" sz="1600" dirty="0"/>
              <a:t>All movie tickets are available.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GB" sz="1600" dirty="0"/>
              <a:t>Fast and free movie tickets anywhere in India.</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GB" sz="1600" dirty="0"/>
              <a:t>Secure and fast online payment with SSL encryption.</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GB" sz="1600" dirty="0"/>
              <a:t>Effortless and fast buying process.	</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GB" sz="1600" dirty="0"/>
              <a:t>Affordable tickets for everyone.</a:t>
            </a:r>
            <a:endParaRPr sz="1600" dirty="0"/>
          </a:p>
        </p:txBody>
      </p:sp>
      <p:pic>
        <p:nvPicPr>
          <p:cNvPr id="175" name="Google Shape;175;p21"/>
          <p:cNvPicPr preferRelativeResize="0"/>
          <p:nvPr/>
        </p:nvPicPr>
        <p:blipFill>
          <a:blip r:embed="rId4"/>
          <a:srcRect/>
          <a:stretch/>
        </p:blipFill>
        <p:spPr>
          <a:xfrm>
            <a:off x="7610034" y="3707991"/>
            <a:ext cx="1183573" cy="1148217"/>
          </a:xfrm>
          <a:prstGeom prst="rect">
            <a:avLst/>
          </a:prstGeom>
          <a:noFill/>
          <a:ln>
            <a:noFill/>
          </a:ln>
        </p:spPr>
      </p:pic>
      <p:pic>
        <p:nvPicPr>
          <p:cNvPr id="2" name="Google Shape;101;p18">
            <a:extLst>
              <a:ext uri="{FF2B5EF4-FFF2-40B4-BE49-F238E27FC236}">
                <a16:creationId xmlns:a16="http://schemas.microsoft.com/office/drawing/2014/main" id="{56BFF3E0-4537-EFB7-FFF1-A2E1985D7D6F}"/>
              </a:ext>
            </a:extLst>
          </p:cNvPr>
          <p:cNvPicPr preferRelativeResize="0"/>
          <p:nvPr/>
        </p:nvPicPr>
        <p:blipFill>
          <a:blip r:embed="rId4"/>
          <a:srcRect/>
          <a:stretch/>
        </p:blipFill>
        <p:spPr>
          <a:xfrm>
            <a:off x="731250" y="1825259"/>
            <a:ext cx="398250" cy="386353"/>
          </a:xfrm>
          <a:prstGeom prst="rect">
            <a:avLst/>
          </a:prstGeom>
          <a:noFill/>
          <a:ln>
            <a:noFill/>
          </a:ln>
        </p:spPr>
      </p:pic>
      <p:pic>
        <p:nvPicPr>
          <p:cNvPr id="3" name="Google Shape;101;p18">
            <a:extLst>
              <a:ext uri="{FF2B5EF4-FFF2-40B4-BE49-F238E27FC236}">
                <a16:creationId xmlns:a16="http://schemas.microsoft.com/office/drawing/2014/main" id="{D6CB6BD4-20EB-08AF-E020-2B1049A01D23}"/>
              </a:ext>
            </a:extLst>
          </p:cNvPr>
          <p:cNvPicPr preferRelativeResize="0"/>
          <p:nvPr/>
        </p:nvPicPr>
        <p:blipFill>
          <a:blip r:embed="rId4"/>
          <a:srcRect/>
          <a:stretch/>
        </p:blipFill>
        <p:spPr>
          <a:xfrm>
            <a:off x="731250" y="2305137"/>
            <a:ext cx="398250" cy="386353"/>
          </a:xfrm>
          <a:prstGeom prst="rect">
            <a:avLst/>
          </a:prstGeom>
          <a:noFill/>
          <a:ln>
            <a:noFill/>
          </a:ln>
        </p:spPr>
      </p:pic>
      <p:pic>
        <p:nvPicPr>
          <p:cNvPr id="4" name="Google Shape;101;p18">
            <a:extLst>
              <a:ext uri="{FF2B5EF4-FFF2-40B4-BE49-F238E27FC236}">
                <a16:creationId xmlns:a16="http://schemas.microsoft.com/office/drawing/2014/main" id="{1987D194-5461-9296-3E8D-E03406A7DD59}"/>
              </a:ext>
            </a:extLst>
          </p:cNvPr>
          <p:cNvPicPr preferRelativeResize="0"/>
          <p:nvPr/>
        </p:nvPicPr>
        <p:blipFill>
          <a:blip r:embed="rId4"/>
          <a:srcRect/>
          <a:stretch/>
        </p:blipFill>
        <p:spPr>
          <a:xfrm>
            <a:off x="731250" y="2806199"/>
            <a:ext cx="398250" cy="386353"/>
          </a:xfrm>
          <a:prstGeom prst="rect">
            <a:avLst/>
          </a:prstGeom>
          <a:noFill/>
          <a:ln>
            <a:noFill/>
          </a:ln>
        </p:spPr>
      </p:pic>
      <p:pic>
        <p:nvPicPr>
          <p:cNvPr id="5" name="Google Shape;101;p18">
            <a:extLst>
              <a:ext uri="{FF2B5EF4-FFF2-40B4-BE49-F238E27FC236}">
                <a16:creationId xmlns:a16="http://schemas.microsoft.com/office/drawing/2014/main" id="{570DCC3C-29AE-5AA6-BB2D-DB5B7999D937}"/>
              </a:ext>
            </a:extLst>
          </p:cNvPr>
          <p:cNvPicPr preferRelativeResize="0"/>
          <p:nvPr/>
        </p:nvPicPr>
        <p:blipFill>
          <a:blip r:embed="rId4"/>
          <a:srcRect/>
          <a:stretch/>
        </p:blipFill>
        <p:spPr>
          <a:xfrm>
            <a:off x="731250" y="3290457"/>
            <a:ext cx="398250" cy="386353"/>
          </a:xfrm>
          <a:prstGeom prst="rect">
            <a:avLst/>
          </a:prstGeom>
          <a:noFill/>
          <a:ln>
            <a:noFill/>
          </a:ln>
        </p:spPr>
      </p:pic>
      <p:pic>
        <p:nvPicPr>
          <p:cNvPr id="6" name="Google Shape;101;p18">
            <a:extLst>
              <a:ext uri="{FF2B5EF4-FFF2-40B4-BE49-F238E27FC236}">
                <a16:creationId xmlns:a16="http://schemas.microsoft.com/office/drawing/2014/main" id="{FCD93B8D-329F-9706-9F41-CC125869EFD7}"/>
              </a:ext>
            </a:extLst>
          </p:cNvPr>
          <p:cNvPicPr preferRelativeResize="0"/>
          <p:nvPr/>
        </p:nvPicPr>
        <p:blipFill>
          <a:blip r:embed="rId4"/>
          <a:srcRect/>
          <a:stretch/>
        </p:blipFill>
        <p:spPr>
          <a:xfrm>
            <a:off x="731250" y="3774715"/>
            <a:ext cx="398250" cy="38635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TotalTime>
  <Words>3462</Words>
  <Application>Microsoft Office PowerPoint</Application>
  <PresentationFormat>On-screen Show (16:9)</PresentationFormat>
  <Paragraphs>160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 Medium</vt:lpstr>
      <vt:lpstr>Roboto</vt:lpstr>
      <vt:lpstr>Verdana</vt:lpstr>
      <vt:lpstr>Arial</vt:lpstr>
      <vt:lpstr>Simple Light</vt:lpstr>
      <vt:lpstr>PowerPoint Presentation</vt:lpstr>
      <vt:lpstr>Agenda</vt:lpstr>
      <vt:lpstr>Presentation Guidelines </vt:lpstr>
      <vt:lpstr>Mock Presentation</vt:lpstr>
      <vt:lpstr>Cinemagic</vt:lpstr>
      <vt:lpstr>Purpose</vt:lpstr>
      <vt:lpstr>Tools</vt:lpstr>
      <vt:lpstr>Working</vt:lpstr>
      <vt:lpstr>Benefits</vt:lpstr>
      <vt:lpstr>QNA</vt:lpstr>
      <vt:lpstr>Feedback</vt:lpstr>
      <vt:lpstr>Q.A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Sachin Baghel</cp:lastModifiedBy>
  <cp:revision>13</cp:revision>
  <dcterms:modified xsi:type="dcterms:W3CDTF">2024-02-24T15:12:06Z</dcterms:modified>
</cp:coreProperties>
</file>