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1" r:id="rId4"/>
    <p:sldId id="260" r:id="rId5"/>
    <p:sldId id="258" r:id="rId6"/>
    <p:sldId id="259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792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14610-12F2-4F79-9864-368AA33E07E6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E4483-EFD5-43E6-B47F-D87ECD89C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9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</a:t>
            </a:r>
            <a:r>
              <a:rPr lang="en-US" baseline="0" dirty="0" smtClean="0"/>
              <a:t> Dillard, Jon </a:t>
            </a:r>
            <a:r>
              <a:rPr lang="en-US" baseline="0" dirty="0" err="1" smtClean="0"/>
              <a:t>Rutenberg</a:t>
            </a:r>
            <a:r>
              <a:rPr lang="en-US" baseline="0" dirty="0" smtClean="0"/>
              <a:t> (Computer </a:t>
            </a:r>
            <a:r>
              <a:rPr lang="en-US" baseline="0" smtClean="0"/>
              <a:t>Consultants Corporation), </a:t>
            </a:r>
            <a:r>
              <a:rPr lang="en-US" baseline="0" dirty="0" smtClean="0"/>
              <a:t>Rick </a:t>
            </a:r>
            <a:r>
              <a:rPr lang="en-US" baseline="0" dirty="0" err="1" smtClean="0"/>
              <a:t>Weedon</a:t>
            </a:r>
            <a:r>
              <a:rPr lang="en-US" baseline="0" dirty="0" smtClean="0"/>
              <a:t> (VP, </a:t>
            </a:r>
            <a:r>
              <a:rPr lang="en-US" baseline="0" dirty="0" err="1" smtClean="0"/>
              <a:t>BizConnect</a:t>
            </a:r>
            <a:r>
              <a:rPr lang="en-US" baseline="0" dirty="0" smtClean="0"/>
              <a:t>), William Spang, Winston Jones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4483-EFD5-43E6-B47F-D87ECD89C3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E73A-ABBE-40F8-9DF9-CF563E270EA9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336C-DDE3-42EC-9263-D520EA6A1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BizConnect</a:t>
            </a:r>
            <a:r>
              <a:rPr lang="en-US" dirty="0"/>
              <a:t> Networking Reception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10, 2010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zConnect Networking Reception_11-11-10 00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zConnect Networking Reception_11-11-10 00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zConnect Networking Reception_11-11-10 0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zConnect Networking Reception_11-11-10 0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zConnect Networking Reception_11-11-10 0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zConnect Networking Reception_11-11-10 0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zConnect Networking Reception_11-11-10 00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zConnect Networking Reception_11-11-10 0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zConnect Networking Reception_11-11-10 00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</Words>
  <Application>Microsoft Office PowerPoint</Application>
  <PresentationFormat>On-screen Show (4:3)</PresentationFormat>
  <Paragraphs>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BizConnect Networking Reception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BizConnect Networking Reception</dc:title>
  <dc:creator>Marisa Y Dumas</dc:creator>
  <cp:lastModifiedBy>Marisol</cp:lastModifiedBy>
  <cp:revision>11</cp:revision>
  <dcterms:created xsi:type="dcterms:W3CDTF">2010-11-11T14:47:08Z</dcterms:created>
  <dcterms:modified xsi:type="dcterms:W3CDTF">2010-11-17T22:20:36Z</dcterms:modified>
</cp:coreProperties>
</file>