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75F5-AE63-42F3-9674-59506AF15EE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B68C-50D8-4226-8CA1-C5641F051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400" y="2209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E-Commerce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29200" y="4953000"/>
            <a:ext cx="3657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Vinay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Kumar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Anusha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Nagaraj</a:t>
            </a: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Shunmuga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Prabhu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Siddharthan</a:t>
            </a: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err="1" smtClean="0">
                <a:latin typeface="+mj-lt"/>
                <a:ea typeface="+mj-ea"/>
                <a:cs typeface="+mj-cs"/>
              </a:rPr>
              <a:t>Sachin</a:t>
            </a:r>
            <a:endParaRPr lang="en-US" sz="4400" baseline="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086600" cy="4495800"/>
          </a:xfrm>
        </p:spPr>
        <p:txBody>
          <a:bodyPr>
            <a:normAutofit fontScale="92500"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Introduction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E-Commerce website is an online application that facilitates trading of product or service over the internet. In this, we are building a web application for shopping </a:t>
            </a:r>
            <a:r>
              <a:rPr lang="en-US" dirty="0" smtClean="0">
                <a:solidFill>
                  <a:srgbClr val="002060"/>
                </a:solidFill>
              </a:rPr>
              <a:t>laptops. </a:t>
            </a:r>
            <a:r>
              <a:rPr lang="en-US" dirty="0" smtClean="0">
                <a:solidFill>
                  <a:srgbClr val="002060"/>
                </a:solidFill>
              </a:rPr>
              <a:t>We are bringing the vendors and the buyers situated across the globe under one roof for making the trade possible.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Project </a:t>
            </a:r>
            <a:r>
              <a:rPr lang="en-US" u="sng" dirty="0" smtClean="0"/>
              <a:t>Architecture</a:t>
            </a:r>
            <a:endParaRPr lang="en-US" u="sng" dirty="0"/>
          </a:p>
        </p:txBody>
      </p:sp>
      <p:pic>
        <p:nvPicPr>
          <p:cNvPr id="5" name="Content Placeholder 4" descr="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964998" cy="38901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Technologies Used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62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UI:-</a:t>
            </a:r>
          </a:p>
          <a:p>
            <a:pPr lvl="1">
              <a:buNone/>
            </a:pPr>
            <a:r>
              <a:rPr lang="en-US" dirty="0" smtClean="0"/>
              <a:t>		   </a:t>
            </a:r>
            <a:r>
              <a:rPr lang="en-US" u="sng" dirty="0" smtClean="0"/>
              <a:t>Libraries</a:t>
            </a:r>
          </a:p>
          <a:p>
            <a:pPr lvl="2"/>
            <a:r>
              <a:rPr lang="en-US" dirty="0" smtClean="0"/>
              <a:t>Jquery-3.1.1</a:t>
            </a:r>
            <a:endParaRPr lang="en-US" dirty="0" smtClean="0"/>
          </a:p>
          <a:p>
            <a:pPr lvl="2"/>
            <a:r>
              <a:rPr lang="en-US" dirty="0" smtClean="0"/>
              <a:t>Data </a:t>
            </a:r>
            <a:r>
              <a:rPr lang="en-US" dirty="0" smtClean="0"/>
              <a:t>table-1.10.12</a:t>
            </a:r>
            <a:endParaRPr lang="en-US" dirty="0" smtClean="0"/>
          </a:p>
          <a:p>
            <a:pPr lvl="2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smtClean="0"/>
              <a:t>UI-1.12.1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524000"/>
            <a:ext cx="396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Java</a:t>
            </a:r>
          </a:p>
          <a:p>
            <a:pPr lvl="2"/>
            <a:r>
              <a:rPr lang="en-US" sz="2400" dirty="0" smtClean="0"/>
              <a:t>Bcrypt-0.2</a:t>
            </a:r>
            <a:endParaRPr lang="en-US" sz="2400" dirty="0" smtClean="0"/>
          </a:p>
          <a:p>
            <a:pPr lvl="2"/>
            <a:r>
              <a:rPr lang="en-US" sz="2400" dirty="0" smtClean="0"/>
              <a:t>PDF </a:t>
            </a:r>
            <a:r>
              <a:rPr lang="en-US" sz="2400" dirty="0" smtClean="0"/>
              <a:t>box-1.8.9</a:t>
            </a:r>
            <a:endParaRPr lang="en-US" sz="2400" dirty="0" smtClean="0"/>
          </a:p>
          <a:p>
            <a:pPr lvl="2"/>
            <a:r>
              <a:rPr lang="en-US" sz="2400" dirty="0" smtClean="0"/>
              <a:t>Dynamic </a:t>
            </a:r>
            <a:r>
              <a:rPr lang="en-US" sz="2400" dirty="0" smtClean="0"/>
              <a:t>reports-3.1.3</a:t>
            </a:r>
            <a:endParaRPr lang="en-US" sz="2400" dirty="0" smtClean="0"/>
          </a:p>
          <a:p>
            <a:pPr lvl="2"/>
            <a:r>
              <a:rPr lang="en-US" sz="2400" dirty="0" smtClean="0"/>
              <a:t>Spring:-3.1.0</a:t>
            </a:r>
          </a:p>
          <a:p>
            <a:pPr lvl="2"/>
            <a:r>
              <a:rPr lang="en-US" sz="2400" dirty="0" smtClean="0"/>
              <a:t>OJDBC-6</a:t>
            </a:r>
          </a:p>
          <a:p>
            <a:pPr lvl="2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Vendors</a:t>
            </a:r>
            <a:r>
              <a:rPr lang="en-US" dirty="0" smtClean="0"/>
              <a:t>:-</a:t>
            </a:r>
          </a:p>
          <a:p>
            <a:pPr lvl="1"/>
            <a:r>
              <a:rPr lang="en-US" dirty="0" smtClean="0"/>
              <a:t>Register/login</a:t>
            </a:r>
          </a:p>
          <a:p>
            <a:pPr lvl="1"/>
            <a:r>
              <a:rPr lang="en-US" dirty="0" smtClean="0"/>
              <a:t>Add</a:t>
            </a:r>
            <a:r>
              <a:rPr lang="en-US" dirty="0" smtClean="0"/>
              <a:t>, modify and delete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Order details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order report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Customers</a:t>
            </a:r>
            <a:r>
              <a:rPr lang="en-US" dirty="0" smtClean="0"/>
              <a:t>:-</a:t>
            </a:r>
          </a:p>
          <a:p>
            <a:pPr lvl="1"/>
            <a:r>
              <a:rPr lang="en-US" dirty="0" smtClean="0"/>
              <a:t>Register/login</a:t>
            </a:r>
          </a:p>
          <a:p>
            <a:pPr lvl="1"/>
            <a:r>
              <a:rPr lang="en-US" dirty="0" smtClean="0"/>
              <a:t>Product search</a:t>
            </a:r>
          </a:p>
          <a:p>
            <a:pPr lvl="1"/>
            <a:r>
              <a:rPr lang="en-US" dirty="0" smtClean="0"/>
              <a:t>Add/delete </a:t>
            </a:r>
            <a:r>
              <a:rPr lang="en-US" dirty="0" smtClean="0"/>
              <a:t>in </a:t>
            </a:r>
            <a:r>
              <a:rPr lang="en-US" dirty="0" smtClean="0"/>
              <a:t>favorite</a:t>
            </a:r>
          </a:p>
          <a:p>
            <a:pPr lvl="1"/>
            <a:r>
              <a:rPr lang="en-US" dirty="0" smtClean="0"/>
              <a:t>Place order</a:t>
            </a:r>
          </a:p>
          <a:p>
            <a:pPr lvl="1"/>
            <a:r>
              <a:rPr lang="en-US" dirty="0" smtClean="0"/>
              <a:t>Choose </a:t>
            </a:r>
            <a:r>
              <a:rPr lang="en-US" dirty="0" smtClean="0"/>
              <a:t>payment </a:t>
            </a:r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Delivery address</a:t>
            </a:r>
          </a:p>
          <a:p>
            <a:pPr lvl="1"/>
            <a:r>
              <a:rPr lang="en-US" dirty="0" smtClean="0"/>
              <a:t>Invoice </a:t>
            </a:r>
            <a:r>
              <a:rPr lang="en-US" dirty="0" smtClean="0"/>
              <a:t>for the order 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371600"/>
            <a:ext cx="41148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Administrator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View order details of all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Generate </a:t>
            </a:r>
            <a:r>
              <a:rPr lang="en-US" dirty="0" smtClean="0"/>
              <a:t>vendor/customer wise purchase report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Further Enhancement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intelligence</a:t>
            </a:r>
          </a:p>
          <a:p>
            <a:r>
              <a:rPr lang="en-US" dirty="0" smtClean="0"/>
              <a:t>UI enhancement</a:t>
            </a:r>
          </a:p>
          <a:p>
            <a:r>
              <a:rPr lang="en-US" dirty="0" smtClean="0"/>
              <a:t>Email notification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132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Project Architecture</vt:lpstr>
      <vt:lpstr>Technologies Used</vt:lpstr>
      <vt:lpstr>Features</vt:lpstr>
      <vt:lpstr>Further Enhancement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Anusha</dc:creator>
  <cp:lastModifiedBy>Anusha</cp:lastModifiedBy>
  <cp:revision>48</cp:revision>
  <dcterms:created xsi:type="dcterms:W3CDTF">2016-12-17T01:00:50Z</dcterms:created>
  <dcterms:modified xsi:type="dcterms:W3CDTF">2016-12-20T15:23:15Z</dcterms:modified>
</cp:coreProperties>
</file>