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7B12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F1E906-45D3-4147-8C4C-3144CDF1F4A2}" v="5" dt="2025-07-30T21:18:27.61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5260" autoAdjust="0"/>
  </p:normalViewPr>
  <p:slideViewPr>
    <p:cSldViewPr snapToGrid="0">
      <p:cViewPr varScale="1">
        <p:scale>
          <a:sx n="81" d="100"/>
          <a:sy n="81" d="100"/>
        </p:scale>
        <p:origin x="102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in barker" userId="89593335b03c5704" providerId="LiveId" clId="{32F1E906-45D3-4147-8C4C-3144CDF1F4A2}"/>
    <pc:docChg chg="undo custSel modSld">
      <pc:chgData name="sachin barker" userId="89593335b03c5704" providerId="LiveId" clId="{32F1E906-45D3-4147-8C4C-3144CDF1F4A2}" dt="2025-08-01T18:13:28.438" v="147" actId="1076"/>
      <pc:docMkLst>
        <pc:docMk/>
      </pc:docMkLst>
      <pc:sldChg chg="modSp mod">
        <pc:chgData name="sachin barker" userId="89593335b03c5704" providerId="LiveId" clId="{32F1E906-45D3-4147-8C4C-3144CDF1F4A2}" dt="2025-08-01T18:13:28.438" v="147" actId="1076"/>
        <pc:sldMkLst>
          <pc:docMk/>
          <pc:sldMk cId="3799412051" sldId="256"/>
        </pc:sldMkLst>
        <pc:spChg chg="mod">
          <ac:chgData name="sachin barker" userId="89593335b03c5704" providerId="LiveId" clId="{32F1E906-45D3-4147-8C4C-3144CDF1F4A2}" dt="2025-08-01T18:13:28.015" v="146" actId="1076"/>
          <ac:spMkLst>
            <pc:docMk/>
            <pc:sldMk cId="3799412051" sldId="256"/>
            <ac:spMk id="4" creationId="{5105CEF1-2888-89A9-14B4-0DE9A7B12852}"/>
          </ac:spMkLst>
        </pc:spChg>
        <pc:spChg chg="mod">
          <ac:chgData name="sachin barker" userId="89593335b03c5704" providerId="LiveId" clId="{32F1E906-45D3-4147-8C4C-3144CDF1F4A2}" dt="2025-08-01T18:13:28.438" v="147" actId="1076"/>
          <ac:spMkLst>
            <pc:docMk/>
            <pc:sldMk cId="3799412051" sldId="256"/>
            <ac:spMk id="17" creationId="{667DE378-5B67-68CF-D3B8-905EE0BE451F}"/>
          </ac:spMkLst>
        </pc:spChg>
        <pc:spChg chg="mod">
          <ac:chgData name="sachin barker" userId="89593335b03c5704" providerId="LiveId" clId="{32F1E906-45D3-4147-8C4C-3144CDF1F4A2}" dt="2025-07-30T21:51:08.478" v="25" actId="1038"/>
          <ac:spMkLst>
            <pc:docMk/>
            <pc:sldMk cId="3799412051" sldId="256"/>
            <ac:spMk id="22" creationId="{B55E8ABC-6509-A55D-3AE5-00A2536D9989}"/>
          </ac:spMkLst>
        </pc:spChg>
        <pc:spChg chg="mod">
          <ac:chgData name="sachin barker" userId="89593335b03c5704" providerId="LiveId" clId="{32F1E906-45D3-4147-8C4C-3144CDF1F4A2}" dt="2025-07-30T21:51:13.474" v="27" actId="1037"/>
          <ac:spMkLst>
            <pc:docMk/>
            <pc:sldMk cId="3799412051" sldId="256"/>
            <ac:spMk id="27" creationId="{C0F72199-3B9C-0AB8-F626-A465F963C84F}"/>
          </ac:spMkLst>
        </pc:spChg>
        <pc:spChg chg="mod">
          <ac:chgData name="sachin barker" userId="89593335b03c5704" providerId="LiveId" clId="{32F1E906-45D3-4147-8C4C-3144CDF1F4A2}" dt="2025-07-30T21:51:19.739" v="42" actId="1038"/>
          <ac:spMkLst>
            <pc:docMk/>
            <pc:sldMk cId="3799412051" sldId="256"/>
            <ac:spMk id="30" creationId="{4C8126C6-B51B-2353-E82C-E5E15E9FA536}"/>
          </ac:spMkLst>
        </pc:spChg>
        <pc:spChg chg="mod">
          <ac:chgData name="sachin barker" userId="89593335b03c5704" providerId="LiveId" clId="{32F1E906-45D3-4147-8C4C-3144CDF1F4A2}" dt="2025-07-30T21:58:36.788" v="139" actId="14100"/>
          <ac:spMkLst>
            <pc:docMk/>
            <pc:sldMk cId="3799412051" sldId="256"/>
            <ac:spMk id="33" creationId="{82FC8039-9F4D-DECF-8EC8-778CA5CAE996}"/>
          </ac:spMkLst>
        </pc:spChg>
        <pc:picChg chg="mod">
          <ac:chgData name="sachin barker" userId="89593335b03c5704" providerId="LiveId" clId="{32F1E906-45D3-4147-8C4C-3144CDF1F4A2}" dt="2025-07-30T21:24:15.610" v="8" actId="1076"/>
          <ac:picMkLst>
            <pc:docMk/>
            <pc:sldMk cId="3799412051" sldId="256"/>
            <ac:picMk id="10" creationId="{52C6FDA3-4AC5-9B17-25BC-5A7C2AE7D961}"/>
          </ac:picMkLst>
        </pc:picChg>
      </pc:sldChg>
      <pc:sldChg chg="modSp mod">
        <pc:chgData name="sachin barker" userId="89593335b03c5704" providerId="LiveId" clId="{32F1E906-45D3-4147-8C4C-3144CDF1F4A2}" dt="2025-07-30T21:58:41.602" v="140" actId="14100"/>
        <pc:sldMkLst>
          <pc:docMk/>
          <pc:sldMk cId="1302834669" sldId="257"/>
        </pc:sldMkLst>
        <pc:spChg chg="mod">
          <ac:chgData name="sachin barker" userId="89593335b03c5704" providerId="LiveId" clId="{32F1E906-45D3-4147-8C4C-3144CDF1F4A2}" dt="2025-07-30T21:51:42.904" v="48" actId="1076"/>
          <ac:spMkLst>
            <pc:docMk/>
            <pc:sldMk cId="1302834669" sldId="257"/>
            <ac:spMk id="6" creationId="{37D64D6B-9270-19D0-AA52-F611D4ECAD5C}"/>
          </ac:spMkLst>
        </pc:spChg>
        <pc:spChg chg="mod">
          <ac:chgData name="sachin barker" userId="89593335b03c5704" providerId="LiveId" clId="{32F1E906-45D3-4147-8C4C-3144CDF1F4A2}" dt="2025-07-30T21:51:50.392" v="50" actId="1076"/>
          <ac:spMkLst>
            <pc:docMk/>
            <pc:sldMk cId="1302834669" sldId="257"/>
            <ac:spMk id="12" creationId="{87CAF956-408A-422C-A6BD-0EF9FBA39D38}"/>
          </ac:spMkLst>
        </pc:spChg>
        <pc:spChg chg="mod">
          <ac:chgData name="sachin barker" userId="89593335b03c5704" providerId="LiveId" clId="{32F1E906-45D3-4147-8C4C-3144CDF1F4A2}" dt="2025-07-30T21:52:45.729" v="72" actId="1037"/>
          <ac:spMkLst>
            <pc:docMk/>
            <pc:sldMk cId="1302834669" sldId="257"/>
            <ac:spMk id="13" creationId="{B1A19CE1-452C-8041-D93C-4AA639DDE9EA}"/>
          </ac:spMkLst>
        </pc:spChg>
        <pc:spChg chg="mod">
          <ac:chgData name="sachin barker" userId="89593335b03c5704" providerId="LiveId" clId="{32F1E906-45D3-4147-8C4C-3144CDF1F4A2}" dt="2025-07-30T21:52:20.976" v="64" actId="1038"/>
          <ac:spMkLst>
            <pc:docMk/>
            <pc:sldMk cId="1302834669" sldId="257"/>
            <ac:spMk id="18" creationId="{1DACB3F3-973B-6E14-78AD-370494B987B3}"/>
          </ac:spMkLst>
        </pc:spChg>
        <pc:spChg chg="mod">
          <ac:chgData name="sachin barker" userId="89593335b03c5704" providerId="LiveId" clId="{32F1E906-45D3-4147-8C4C-3144CDF1F4A2}" dt="2025-07-30T21:58:41.602" v="140" actId="14100"/>
          <ac:spMkLst>
            <pc:docMk/>
            <pc:sldMk cId="1302834669" sldId="257"/>
            <ac:spMk id="20" creationId="{A57C909D-1604-52D9-AA63-ADEC7E7D6F5C}"/>
          </ac:spMkLst>
        </pc:spChg>
      </pc:sldChg>
      <pc:sldChg chg="modSp mod">
        <pc:chgData name="sachin barker" userId="89593335b03c5704" providerId="LiveId" clId="{32F1E906-45D3-4147-8C4C-3144CDF1F4A2}" dt="2025-07-30T21:58:45.574" v="141" actId="14100"/>
        <pc:sldMkLst>
          <pc:docMk/>
          <pc:sldMk cId="1187125703" sldId="258"/>
        </pc:sldMkLst>
        <pc:spChg chg="mod">
          <ac:chgData name="sachin barker" userId="89593335b03c5704" providerId="LiveId" clId="{32F1E906-45D3-4147-8C4C-3144CDF1F4A2}" dt="2025-07-30T21:53:47.855" v="87" actId="1038"/>
          <ac:spMkLst>
            <pc:docMk/>
            <pc:sldMk cId="1187125703" sldId="258"/>
            <ac:spMk id="18" creationId="{43629262-4A82-9B7F-76C9-F76F57134AB2}"/>
          </ac:spMkLst>
        </pc:spChg>
        <pc:spChg chg="mod">
          <ac:chgData name="sachin barker" userId="89593335b03c5704" providerId="LiveId" clId="{32F1E906-45D3-4147-8C4C-3144CDF1F4A2}" dt="2025-07-30T21:58:45.574" v="141" actId="14100"/>
          <ac:spMkLst>
            <pc:docMk/>
            <pc:sldMk cId="1187125703" sldId="258"/>
            <ac:spMk id="20" creationId="{EA75FE99-8329-2EDD-0E8D-CE1E05BB33CD}"/>
          </ac:spMkLst>
        </pc:spChg>
      </pc:sldChg>
      <pc:sldChg chg="modSp mod">
        <pc:chgData name="sachin barker" userId="89593335b03c5704" providerId="LiveId" clId="{32F1E906-45D3-4147-8C4C-3144CDF1F4A2}" dt="2025-07-30T21:58:49.786" v="142" actId="14100"/>
        <pc:sldMkLst>
          <pc:docMk/>
          <pc:sldMk cId="2683919979" sldId="259"/>
        </pc:sldMkLst>
        <pc:spChg chg="mod">
          <ac:chgData name="sachin barker" userId="89593335b03c5704" providerId="LiveId" clId="{32F1E906-45D3-4147-8C4C-3144CDF1F4A2}" dt="2025-07-30T21:54:28.364" v="117" actId="1037"/>
          <ac:spMkLst>
            <pc:docMk/>
            <pc:sldMk cId="2683919979" sldId="259"/>
            <ac:spMk id="13" creationId="{8C316F73-B36F-A065-13FC-017D8257997B}"/>
          </ac:spMkLst>
        </pc:spChg>
        <pc:spChg chg="mod">
          <ac:chgData name="sachin barker" userId="89593335b03c5704" providerId="LiveId" clId="{32F1E906-45D3-4147-8C4C-3144CDF1F4A2}" dt="2025-07-30T21:54:16.284" v="107" actId="1038"/>
          <ac:spMkLst>
            <pc:docMk/>
            <pc:sldMk cId="2683919979" sldId="259"/>
            <ac:spMk id="18" creationId="{FF4FA9DE-9F6E-A6F9-9D2A-0C0E32AAF1BE}"/>
          </ac:spMkLst>
        </pc:spChg>
        <pc:spChg chg="mod">
          <ac:chgData name="sachin barker" userId="89593335b03c5704" providerId="LiveId" clId="{32F1E906-45D3-4147-8C4C-3144CDF1F4A2}" dt="2025-07-30T21:58:49.786" v="142" actId="14100"/>
          <ac:spMkLst>
            <pc:docMk/>
            <pc:sldMk cId="2683919979" sldId="259"/>
            <ac:spMk id="20" creationId="{F4E4189A-48BB-5858-50FD-C9C49DE78201}"/>
          </ac:spMkLst>
        </pc:spChg>
      </pc:sldChg>
      <pc:sldChg chg="modSp mod">
        <pc:chgData name="sachin barker" userId="89593335b03c5704" providerId="LiveId" clId="{32F1E906-45D3-4147-8C4C-3144CDF1F4A2}" dt="2025-07-30T21:58:53.985" v="143" actId="14100"/>
        <pc:sldMkLst>
          <pc:docMk/>
          <pc:sldMk cId="626040078" sldId="260"/>
        </pc:sldMkLst>
        <pc:spChg chg="mod">
          <ac:chgData name="sachin barker" userId="89593335b03c5704" providerId="LiveId" clId="{32F1E906-45D3-4147-8C4C-3144CDF1F4A2}" dt="2025-07-30T21:54:50.228" v="138" actId="1037"/>
          <ac:spMkLst>
            <pc:docMk/>
            <pc:sldMk cId="626040078" sldId="260"/>
            <ac:spMk id="13" creationId="{4BE2695B-CC13-C7B0-AA9D-C39CA6C01556}"/>
          </ac:spMkLst>
        </pc:spChg>
        <pc:spChg chg="mod">
          <ac:chgData name="sachin barker" userId="89593335b03c5704" providerId="LiveId" clId="{32F1E906-45D3-4147-8C4C-3144CDF1F4A2}" dt="2025-07-30T21:54:40.830" v="128" actId="1038"/>
          <ac:spMkLst>
            <pc:docMk/>
            <pc:sldMk cId="626040078" sldId="260"/>
            <ac:spMk id="18" creationId="{BAE020E1-3A3A-D0A7-680C-D83C1D273BD5}"/>
          </ac:spMkLst>
        </pc:spChg>
        <pc:spChg chg="mod">
          <ac:chgData name="sachin barker" userId="89593335b03c5704" providerId="LiveId" clId="{32F1E906-45D3-4147-8C4C-3144CDF1F4A2}" dt="2025-07-30T21:58:53.985" v="143" actId="14100"/>
          <ac:spMkLst>
            <pc:docMk/>
            <pc:sldMk cId="626040078" sldId="260"/>
            <ac:spMk id="20" creationId="{0BE57486-65B0-3004-B581-1450409C9206}"/>
          </ac:spMkLst>
        </pc:spChg>
        <pc:graphicFrameChg chg="mod modGraphic">
          <ac:chgData name="sachin barker" userId="89593335b03c5704" providerId="LiveId" clId="{32F1E906-45D3-4147-8C4C-3144CDF1F4A2}" dt="2025-07-30T21:18:15.778" v="2"/>
          <ac:graphicFrameMkLst>
            <pc:docMk/>
            <pc:sldMk cId="626040078" sldId="260"/>
            <ac:graphicFrameMk id="29" creationId="{E1EFEA1C-9891-EFE8-79FE-B1CF458B1C4D}"/>
          </ac:graphicFrameMkLst>
        </pc:graphicFrameChg>
        <pc:graphicFrameChg chg="mod modGraphic">
          <ac:chgData name="sachin barker" userId="89593335b03c5704" providerId="LiveId" clId="{32F1E906-45D3-4147-8C4C-3144CDF1F4A2}" dt="2025-07-30T21:18:39.307" v="6" actId="207"/>
          <ac:graphicFrameMkLst>
            <pc:docMk/>
            <pc:sldMk cId="626040078" sldId="260"/>
            <ac:graphicFrameMk id="30" creationId="{AF41A168-2CF4-5FEB-5779-FC4286ED52E1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16A2F-30C7-A57D-2239-EA182E21FB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AE1D66-22AE-DC41-F37F-67CBF328A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33976E-A59D-AEF8-D6C9-9DF49707A3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3192-EB04-5AD1-C2F8-23569354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30892-0785-9BA7-35BE-B0A1B52F3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0646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EB8A7-D276-EF58-640F-B7D4DE0A0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040A57-978D-D9D4-7EDD-7C8F6946F5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9B25-3E0D-0F41-7DCC-22311A4FD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3FFDA-DB94-E4F6-E686-A6F38A18B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A6240-EFF9-1195-EACE-1C786C91E2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859319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13CCAA-2AA0-2D85-C927-8455607D0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E7CD45-EBA6-E4CD-0F04-80AA3C6041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E9E2F3-DC51-2F2F-2141-03018D65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D24268-7E8D-2795-A213-CC2C8951F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D0D874-CB19-8E33-5F0D-6362418A2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0510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9B470-C555-0083-BE92-4781C42DC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472305-AF25-1BA7-278F-B076D264E9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4092B-BF19-6CFD-35A7-AF7C0B0AA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1BBE-A818-6C08-E031-C654BCE15E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881C56-1F56-440E-B85F-6174466F8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234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209E3-B45A-5DC0-4BEC-57B7BEEAC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995626-64D6-C633-94F8-952565B4C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1F8351-9C4E-B778-D69A-CDBBA5347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374E-FFDA-3DA6-3EC6-8CB6C66F4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05CC29-FBC3-38E0-17D1-F7E08643B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7834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10118-566A-B7BF-2C53-DB15C6DD0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B0A50-82E8-2B08-B279-5EC763F2AF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FD62401-167C-5608-5D4F-03B755CCF7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6C316-0510-877E-5B1A-BAAEE4C13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F248AB-43FA-B34C-EA82-7EDD49B9A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4F9F97-2093-E840-1F7F-162A2BB22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1790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7C837-E74A-5E92-FF0D-99114459CE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AA492-7166-7B3E-FB3C-D9993A1D91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988173-9CBB-AE8F-4EA5-D997084AF8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28E548-0957-064B-44D1-719A903443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61290D-BAC7-EBA5-AE06-76DDD00269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468489-7347-34D7-4DC4-C65AB6BB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1F2BFA-D806-3644-65AA-920F3BEB8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454266-51C9-B000-5AD1-DB039DC4E4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6244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CC3B2-ACBE-084F-C289-42C482AB0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38D6C74-527A-E0BC-0C52-F4BAAD6E5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9AB560-75D6-9DD6-1866-BF5FAB121E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16AA15-0DAB-8BC3-BBD5-493AFA30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617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B31BBB-4D28-3C24-7841-9E16BB9B74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9F40BB-DB67-6223-ED9F-7759FC7F93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07FF31-15C2-59EA-A18C-D0E11648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7953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74F3E-1D73-AB09-CA8F-EA6BC127C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A78860-9B77-7448-FB29-C9E5889DB0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DE2D37-68E5-B2C6-F768-18A40ECCA1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B95DA0-EF8B-B945-0142-E10A6A668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3CDB5E-F6B0-4E29-B12A-D77AF03274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2E4F6-34CD-4323-1400-FB9DFDACC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60683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9FE8A2-BCC7-222D-E752-047175DBE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0516BF-FF58-2280-D61A-01DE0940757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C992E-09A5-C221-ADC1-E953D03A48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309DD-65D8-683F-5906-101FE77675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2AC155-2D3C-0C10-619D-08B7E7A18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E0C96B-31E4-2371-55A4-35C982C6C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012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E8BC5B7-5166-A58E-4B93-48AED50E7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5A7FA-3D59-B5F9-F4C7-E7C64D55CE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2C37D-B11A-E693-8119-2784CE7089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6469EA-DCED-4B67-BB2A-40A986A3D768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6AB02C-2F52-0C5B-109E-C2EAC393DA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35635-90EA-A0E4-AA1E-169498ED12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A53E38-E037-483A-8AED-F9D13BD776B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9621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1.png"/><Relationship Id="rId5" Type="http://schemas.openxmlformats.org/officeDocument/2006/relationships/image" Target="../media/image4.png"/><Relationship Id="rId10" Type="http://schemas.openxmlformats.org/officeDocument/2006/relationships/image" Target="../media/image10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105CEF1-2888-89A9-14B4-0DE9A7B12852}"/>
              </a:ext>
            </a:extLst>
          </p:cNvPr>
          <p:cNvSpPr/>
          <p:nvPr/>
        </p:nvSpPr>
        <p:spPr>
          <a:xfrm>
            <a:off x="0" y="0"/>
            <a:ext cx="314696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8" name="Picture 7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D0F6AD1C-C8C1-579C-20E9-1296F16D58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9"/>
            <a:ext cx="3146961" cy="174435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FA9B13E-6779-6C24-A2BE-99F4F6421E00}"/>
              </a:ext>
            </a:extLst>
          </p:cNvPr>
          <p:cNvSpPr/>
          <p:nvPr/>
        </p:nvSpPr>
        <p:spPr>
          <a:xfrm>
            <a:off x="0" y="1748783"/>
            <a:ext cx="3146961" cy="1018304"/>
          </a:xfrm>
          <a:prstGeom prst="rect">
            <a:avLst/>
          </a:prstGeom>
          <a:solidFill>
            <a:srgbClr val="A7B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3A232E6-65DE-EEBB-1A69-F591428725C5}"/>
              </a:ext>
            </a:extLst>
          </p:cNvPr>
          <p:cNvSpPr/>
          <p:nvPr/>
        </p:nvSpPr>
        <p:spPr>
          <a:xfrm>
            <a:off x="-3" y="2769027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67DE378-5B67-68CF-D3B8-905EE0BE451F}"/>
              </a:ext>
            </a:extLst>
          </p:cNvPr>
          <p:cNvSpPr/>
          <p:nvPr/>
        </p:nvSpPr>
        <p:spPr>
          <a:xfrm>
            <a:off x="-2" y="3789272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830A61-1C53-5A47-FF2B-2580D1BFEED6}"/>
              </a:ext>
            </a:extLst>
          </p:cNvPr>
          <p:cNvSpPr/>
          <p:nvPr/>
        </p:nvSpPr>
        <p:spPr>
          <a:xfrm>
            <a:off x="0" y="4807576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3873DE1-EA9C-5B93-E0F6-D13B0BEB79B9}"/>
              </a:ext>
            </a:extLst>
          </p:cNvPr>
          <p:cNvSpPr/>
          <p:nvPr/>
        </p:nvSpPr>
        <p:spPr>
          <a:xfrm>
            <a:off x="-1" y="5832788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0" name="Picture 9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52C6FDA3-4AC5-9B17-25BC-5A7C2AE7D9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" y="2115421"/>
            <a:ext cx="681348" cy="4128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3A62BE89-A56F-1A1C-4469-84DD42097DF2}"/>
              </a:ext>
            </a:extLst>
          </p:cNvPr>
          <p:cNvSpPr txBox="1"/>
          <p:nvPr/>
        </p:nvSpPr>
        <p:spPr>
          <a:xfrm>
            <a:off x="1709299" y="2029043"/>
            <a:ext cx="13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All</a:t>
            </a:r>
            <a:endParaRPr lang="en-IN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55E8ABC-6509-A55D-3AE5-00A2536D9989}"/>
              </a:ext>
            </a:extLst>
          </p:cNvPr>
          <p:cNvSpPr txBox="1"/>
          <p:nvPr/>
        </p:nvSpPr>
        <p:spPr>
          <a:xfrm>
            <a:off x="1405740" y="3054255"/>
            <a:ext cx="19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Vehicle Type</a:t>
            </a:r>
            <a:endParaRPr lang="en-IN" sz="2000" dirty="0"/>
          </a:p>
        </p:txBody>
      </p:sp>
      <p:pic>
        <p:nvPicPr>
          <p:cNvPr id="24" name="Picture 2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B7CE7FC-9172-7D22-1714-5D0B514D94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" y="2900211"/>
            <a:ext cx="902220" cy="757878"/>
          </a:xfrm>
          <a:prstGeom prst="rect">
            <a:avLst/>
          </a:prstGeom>
        </p:spPr>
      </p:pic>
      <p:pic>
        <p:nvPicPr>
          <p:cNvPr id="26" name="Picture 2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302F010C-91F6-702F-6D9B-7DA25A7679E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3918515"/>
            <a:ext cx="795647" cy="795647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C0F72199-3B9C-0AB8-F626-A465F963C84F}"/>
              </a:ext>
            </a:extLst>
          </p:cNvPr>
          <p:cNvSpPr txBox="1"/>
          <p:nvPr/>
        </p:nvSpPr>
        <p:spPr>
          <a:xfrm>
            <a:off x="1573477" y="4094915"/>
            <a:ext cx="138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</a:t>
            </a:r>
            <a:endParaRPr lang="en-IN" sz="20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BD0C78CA-6369-6F5A-8CA3-7DE46D1992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4957851"/>
            <a:ext cx="782784" cy="644356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8126C6-B51B-2353-E82C-E5E15E9FA536}"/>
              </a:ext>
            </a:extLst>
          </p:cNvPr>
          <p:cNvSpPr txBox="1"/>
          <p:nvPr/>
        </p:nvSpPr>
        <p:spPr>
          <a:xfrm>
            <a:off x="1370105" y="5104679"/>
            <a:ext cx="19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Cancellation</a:t>
            </a:r>
            <a:endParaRPr lang="en-IN" sz="2000" dirty="0"/>
          </a:p>
        </p:txBody>
      </p:sp>
      <p:pic>
        <p:nvPicPr>
          <p:cNvPr id="32" name="Picture 31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C2FA6B28-E729-6468-B1FA-E640BC7A084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5908157"/>
            <a:ext cx="819150" cy="81915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82FC8039-9F4D-DECF-8EC8-778CA5CAE996}"/>
              </a:ext>
            </a:extLst>
          </p:cNvPr>
          <p:cNvSpPr txBox="1"/>
          <p:nvPr/>
        </p:nvSpPr>
        <p:spPr>
          <a:xfrm>
            <a:off x="1661798" y="6102376"/>
            <a:ext cx="1297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99412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47DE504-4BE3-1341-8EED-3D1086578F8B}"/>
              </a:ext>
            </a:extLst>
          </p:cNvPr>
          <p:cNvSpPr/>
          <p:nvPr/>
        </p:nvSpPr>
        <p:spPr>
          <a:xfrm>
            <a:off x="0" y="0"/>
            <a:ext cx="314696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501E5733-5050-85B3-93C4-6C3719A6C9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9"/>
            <a:ext cx="3146961" cy="1744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7D64D6B-9270-19D0-AA52-F611D4ECAD5C}"/>
              </a:ext>
            </a:extLst>
          </p:cNvPr>
          <p:cNvSpPr/>
          <p:nvPr/>
        </p:nvSpPr>
        <p:spPr>
          <a:xfrm>
            <a:off x="0" y="1748783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A787487-FC16-09C2-D331-41B8A2A2866B}"/>
              </a:ext>
            </a:extLst>
          </p:cNvPr>
          <p:cNvSpPr/>
          <p:nvPr/>
        </p:nvSpPr>
        <p:spPr>
          <a:xfrm>
            <a:off x="-3" y="2769027"/>
            <a:ext cx="3146961" cy="1018304"/>
          </a:xfrm>
          <a:prstGeom prst="rect">
            <a:avLst/>
          </a:prstGeom>
          <a:solidFill>
            <a:srgbClr val="A7B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D072FB-CEBA-402A-23AF-EA8125811C7D}"/>
              </a:ext>
            </a:extLst>
          </p:cNvPr>
          <p:cNvSpPr/>
          <p:nvPr/>
        </p:nvSpPr>
        <p:spPr>
          <a:xfrm>
            <a:off x="-2" y="3789272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FD0B0A-66DF-C9D5-AA3A-FCC5E7B63534}"/>
              </a:ext>
            </a:extLst>
          </p:cNvPr>
          <p:cNvSpPr/>
          <p:nvPr/>
        </p:nvSpPr>
        <p:spPr>
          <a:xfrm>
            <a:off x="0" y="4807576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91AAB3-3FB5-C46A-DDB4-14C78D2E64F8}"/>
              </a:ext>
            </a:extLst>
          </p:cNvPr>
          <p:cNvSpPr/>
          <p:nvPr/>
        </p:nvSpPr>
        <p:spPr>
          <a:xfrm>
            <a:off x="-1" y="5832788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ED0DC471-4F95-BDBB-2D41-8AE2936771D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" y="1951401"/>
            <a:ext cx="1018305" cy="616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CAF956-408A-422C-A6BD-0EF9FBA39D38}"/>
              </a:ext>
            </a:extLst>
          </p:cNvPr>
          <p:cNvSpPr txBox="1"/>
          <p:nvPr/>
        </p:nvSpPr>
        <p:spPr>
          <a:xfrm>
            <a:off x="1709299" y="2029043"/>
            <a:ext cx="13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All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1A19CE1-452C-8041-D93C-4AA639DDE9EA}"/>
              </a:ext>
            </a:extLst>
          </p:cNvPr>
          <p:cNvSpPr txBox="1"/>
          <p:nvPr/>
        </p:nvSpPr>
        <p:spPr>
          <a:xfrm>
            <a:off x="1453243" y="3054255"/>
            <a:ext cx="19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Vehicle Type</a:t>
            </a:r>
            <a:endParaRPr lang="en-IN" sz="2000" dirty="0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AC7A317-E072-34B9-2787-08A5A807ED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" y="2900211"/>
            <a:ext cx="902220" cy="75787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2943CE9-E828-2C8F-EB30-EF2C0A5E55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3918515"/>
            <a:ext cx="795647" cy="795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B53523C-E0D5-9C6A-DB2C-F2941A59598A}"/>
              </a:ext>
            </a:extLst>
          </p:cNvPr>
          <p:cNvSpPr txBox="1"/>
          <p:nvPr/>
        </p:nvSpPr>
        <p:spPr>
          <a:xfrm>
            <a:off x="1573477" y="4094915"/>
            <a:ext cx="138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EF058536-9567-2AC1-366F-7699848B9CF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4957851"/>
            <a:ext cx="782784" cy="644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1DACB3F3-973B-6E14-78AD-370494B987B3}"/>
              </a:ext>
            </a:extLst>
          </p:cNvPr>
          <p:cNvSpPr txBox="1"/>
          <p:nvPr/>
        </p:nvSpPr>
        <p:spPr>
          <a:xfrm>
            <a:off x="1346355" y="5104679"/>
            <a:ext cx="19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Cancellation</a:t>
            </a:r>
            <a:endParaRPr lang="en-IN" sz="2000" dirty="0"/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B881D2D-0110-BB9A-E296-BA72DEF2C5B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5908157"/>
            <a:ext cx="819150" cy="819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A57C909D-1604-52D9-AA63-ADEC7E7D6F5C}"/>
              </a:ext>
            </a:extLst>
          </p:cNvPr>
          <p:cNvSpPr txBox="1"/>
          <p:nvPr/>
        </p:nvSpPr>
        <p:spPr>
          <a:xfrm>
            <a:off x="1626173" y="6102376"/>
            <a:ext cx="13327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</a:t>
            </a:r>
            <a:endParaRPr lang="en-IN" sz="2000" dirty="0"/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01D78967-3058-393D-2FC6-B0CD6E02B4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6420181"/>
              </p:ext>
            </p:extLst>
          </p:nvPr>
        </p:nvGraphicFramePr>
        <p:xfrm>
          <a:off x="3525639" y="494903"/>
          <a:ext cx="8396695" cy="600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9339">
                  <a:extLst>
                    <a:ext uri="{9D8B030D-6E8A-4147-A177-3AD203B41FA5}">
                      <a16:colId xmlns:a16="http://schemas.microsoft.com/office/drawing/2014/main" val="2440176838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606116654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1345709014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1707052444"/>
                    </a:ext>
                  </a:extLst>
                </a:gridCol>
                <a:gridCol w="1679339">
                  <a:extLst>
                    <a:ext uri="{9D8B030D-6E8A-4147-A177-3AD203B41FA5}">
                      <a16:colId xmlns:a16="http://schemas.microsoft.com/office/drawing/2014/main" val="408652464"/>
                    </a:ext>
                  </a:extLst>
                </a:gridCol>
              </a:tblGrid>
              <a:tr h="750948">
                <a:tc>
                  <a:txBody>
                    <a:bodyPr/>
                    <a:lstStyle/>
                    <a:p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2956354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57066178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736211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0162056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2273234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635231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63542"/>
                  </a:ext>
                </a:extLst>
              </a:tr>
              <a:tr h="750948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4065691"/>
                  </a:ext>
                </a:extLst>
              </a:tr>
            </a:tbl>
          </a:graphicData>
        </a:graphic>
      </p:graphicFrame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9D42D53-3FAC-3FB4-5F49-A83E8121D89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0254" y="1072169"/>
            <a:ext cx="956874" cy="956874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7C8944-5923-4765-1DEE-CCA3F242EF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0961" y="1873022"/>
            <a:ext cx="855461" cy="855461"/>
          </a:xfrm>
          <a:prstGeom prst="rect">
            <a:avLst/>
          </a:prstGeom>
        </p:spPr>
      </p:pic>
      <p:pic>
        <p:nvPicPr>
          <p:cNvPr id="24" name="Picture 23" descr="A car on a black background&#10;&#10;Description automatically generated">
            <a:extLst>
              <a:ext uri="{FF2B5EF4-FFF2-40B4-BE49-F238E27FC236}">
                <a16:creationId xmlns:a16="http://schemas.microsoft.com/office/drawing/2014/main" id="{E3AEC829-635B-F42E-2257-1F0433CD20B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693" y="2442456"/>
            <a:ext cx="1191719" cy="1191719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9A92B67-7071-264D-5742-F576BC675C7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3821" y="3429000"/>
            <a:ext cx="855461" cy="855461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89FE326-D34A-11A9-BEE3-B57116C3F7A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5758" y="4338378"/>
            <a:ext cx="457234" cy="457234"/>
          </a:xfrm>
          <a:prstGeom prst="rect">
            <a:avLst/>
          </a:prstGeom>
        </p:spPr>
      </p:pic>
      <p:pic>
        <p:nvPicPr>
          <p:cNvPr id="27" name="Picture 2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3B784FD-94D9-6C01-A04F-59FC3F74EB83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0321" y="4879748"/>
            <a:ext cx="722459" cy="722459"/>
          </a:xfrm>
          <a:prstGeom prst="rect">
            <a:avLst/>
          </a:prstGeom>
        </p:spPr>
      </p:pic>
      <p:pic>
        <p:nvPicPr>
          <p:cNvPr id="28" name="Picture 2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78062B6-50DA-305E-150D-2801C8719FC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2933" y="5823730"/>
            <a:ext cx="457234" cy="457234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F4925DA1-4282-F87D-4FE3-144DC73D8385}"/>
              </a:ext>
            </a:extLst>
          </p:cNvPr>
          <p:cNvSpPr txBox="1"/>
          <p:nvPr/>
        </p:nvSpPr>
        <p:spPr>
          <a:xfrm>
            <a:off x="3704039" y="699516"/>
            <a:ext cx="144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7B125"/>
                </a:solidFill>
              </a:rPr>
              <a:t>Vehicle Type</a:t>
            </a:r>
            <a:endParaRPr lang="en-IN" sz="1400" b="1" dirty="0">
              <a:solidFill>
                <a:srgbClr val="A7B125"/>
              </a:solidFill>
            </a:endParaRPr>
          </a:p>
          <a:p>
            <a:endParaRPr lang="en-IN" sz="1400" b="1" dirty="0">
              <a:solidFill>
                <a:srgbClr val="A7B125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D5B1CEF-6771-744E-C355-31D11EEDDFE2}"/>
              </a:ext>
            </a:extLst>
          </p:cNvPr>
          <p:cNvSpPr txBox="1"/>
          <p:nvPr/>
        </p:nvSpPr>
        <p:spPr>
          <a:xfrm>
            <a:off x="5150181" y="693406"/>
            <a:ext cx="218505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400" b="1" dirty="0">
                <a:solidFill>
                  <a:srgbClr val="A7B125"/>
                </a:solidFill>
              </a:rPr>
              <a:t>Total Booking Value</a:t>
            </a:r>
          </a:p>
          <a:p>
            <a:endParaRPr lang="en-IN" b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AE82AD9-BC18-67E0-2147-143A4B0F92E8}"/>
              </a:ext>
            </a:extLst>
          </p:cNvPr>
          <p:cNvSpPr txBox="1"/>
          <p:nvPr/>
        </p:nvSpPr>
        <p:spPr>
          <a:xfrm>
            <a:off x="6943388" y="603119"/>
            <a:ext cx="15611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A7B125"/>
                </a:solidFill>
              </a:rPr>
              <a:t>Success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A7B125"/>
                </a:solidFill>
              </a:rPr>
              <a:t>Booking</a:t>
            </a:r>
          </a:p>
          <a:p>
            <a:pPr algn="ctr"/>
            <a:r>
              <a:rPr lang="en-US" sz="1400" b="1" dirty="0">
                <a:solidFill>
                  <a:srgbClr val="A7B125"/>
                </a:solidFill>
              </a:rPr>
              <a:t> Value</a:t>
            </a:r>
            <a:endParaRPr lang="en-IN" sz="1400" b="1" dirty="0">
              <a:solidFill>
                <a:srgbClr val="A7B125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93B4B8-0741-B01C-B1EB-B08F9A1B17D9}"/>
              </a:ext>
            </a:extLst>
          </p:cNvPr>
          <p:cNvSpPr txBox="1"/>
          <p:nvPr/>
        </p:nvSpPr>
        <p:spPr>
          <a:xfrm>
            <a:off x="8662933" y="603119"/>
            <a:ext cx="144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7B125"/>
                </a:solidFill>
              </a:rPr>
              <a:t>Avg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A7B125"/>
                </a:solidFill>
              </a:rPr>
              <a:t>Distance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A7B125"/>
                </a:solidFill>
              </a:rPr>
              <a:t>Travelled</a:t>
            </a:r>
            <a:endParaRPr lang="en-IN" sz="1400" b="1" dirty="0">
              <a:solidFill>
                <a:srgbClr val="A7B125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7AE6DE-DA65-1749-5F4D-BC0162052D28}"/>
              </a:ext>
            </a:extLst>
          </p:cNvPr>
          <p:cNvSpPr txBox="1"/>
          <p:nvPr/>
        </p:nvSpPr>
        <p:spPr>
          <a:xfrm>
            <a:off x="10292633" y="625053"/>
            <a:ext cx="14461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rgbClr val="A7B125"/>
                </a:solidFill>
              </a:rPr>
              <a:t>Total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A7B125"/>
                </a:solidFill>
              </a:rPr>
              <a:t>Distance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rgbClr val="A7B125"/>
                </a:solidFill>
              </a:rPr>
              <a:t>Travelled</a:t>
            </a:r>
            <a:endParaRPr lang="en-IN" sz="1400" b="1" dirty="0">
              <a:solidFill>
                <a:srgbClr val="A7B12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28346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BBE5A2-4788-8194-31CD-A4A06DC42379}"/>
              </a:ext>
            </a:extLst>
          </p:cNvPr>
          <p:cNvSpPr/>
          <p:nvPr/>
        </p:nvSpPr>
        <p:spPr>
          <a:xfrm>
            <a:off x="0" y="0"/>
            <a:ext cx="314696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86DC62AE-BF93-F797-AEAE-89333069BD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9"/>
            <a:ext cx="3146961" cy="1744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F299152-D0B3-D24C-597D-768FCC74A00C}"/>
              </a:ext>
            </a:extLst>
          </p:cNvPr>
          <p:cNvSpPr/>
          <p:nvPr/>
        </p:nvSpPr>
        <p:spPr>
          <a:xfrm>
            <a:off x="0" y="1748783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02C1BFB-B14C-9830-F606-3305C2FDD11C}"/>
              </a:ext>
            </a:extLst>
          </p:cNvPr>
          <p:cNvSpPr/>
          <p:nvPr/>
        </p:nvSpPr>
        <p:spPr>
          <a:xfrm>
            <a:off x="-3" y="2769027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537B60-58A3-4063-EF3B-2BDFA950A93E}"/>
              </a:ext>
            </a:extLst>
          </p:cNvPr>
          <p:cNvSpPr/>
          <p:nvPr/>
        </p:nvSpPr>
        <p:spPr>
          <a:xfrm>
            <a:off x="-2" y="3789272"/>
            <a:ext cx="3146961" cy="1018304"/>
          </a:xfrm>
          <a:prstGeom prst="rect">
            <a:avLst/>
          </a:prstGeom>
          <a:solidFill>
            <a:srgbClr val="A7B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B00C189-E019-6B0F-A88F-973D7AAE7E50}"/>
              </a:ext>
            </a:extLst>
          </p:cNvPr>
          <p:cNvSpPr/>
          <p:nvPr/>
        </p:nvSpPr>
        <p:spPr>
          <a:xfrm>
            <a:off x="0" y="4807576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A30FC2D-FD99-39AB-DBAC-1BEBD3810D92}"/>
              </a:ext>
            </a:extLst>
          </p:cNvPr>
          <p:cNvSpPr/>
          <p:nvPr/>
        </p:nvSpPr>
        <p:spPr>
          <a:xfrm>
            <a:off x="-1" y="5832788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D841149-F07D-FBFE-9A3A-129E384990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" y="1951401"/>
            <a:ext cx="1018305" cy="616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9799D5A-5225-AC4F-990B-DA46363E7D40}"/>
              </a:ext>
            </a:extLst>
          </p:cNvPr>
          <p:cNvSpPr txBox="1"/>
          <p:nvPr/>
        </p:nvSpPr>
        <p:spPr>
          <a:xfrm>
            <a:off x="1709299" y="2029043"/>
            <a:ext cx="13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All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4BCABAA-6705-BC65-AA35-07477F43C868}"/>
              </a:ext>
            </a:extLst>
          </p:cNvPr>
          <p:cNvSpPr txBox="1"/>
          <p:nvPr/>
        </p:nvSpPr>
        <p:spPr>
          <a:xfrm>
            <a:off x="1512618" y="3054255"/>
            <a:ext cx="19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Vehicle Type</a:t>
            </a:r>
            <a:endParaRPr lang="en-IN" sz="2000" dirty="0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725BE5E-87D2-782D-B82C-D1C53516F7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" y="2900211"/>
            <a:ext cx="902220" cy="75787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7287D2EF-0FD8-7EFA-709D-71ADBF63AB3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3918515"/>
            <a:ext cx="795647" cy="795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2290F9F-A603-02B1-4851-0A9EE1D5B97E}"/>
              </a:ext>
            </a:extLst>
          </p:cNvPr>
          <p:cNvSpPr txBox="1"/>
          <p:nvPr/>
        </p:nvSpPr>
        <p:spPr>
          <a:xfrm>
            <a:off x="1573477" y="4094915"/>
            <a:ext cx="138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8655435-7199-EF49-B5C9-6305088019E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4957851"/>
            <a:ext cx="782784" cy="644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3629262-4A82-9B7F-76C9-F76F57134AB2}"/>
              </a:ext>
            </a:extLst>
          </p:cNvPr>
          <p:cNvSpPr txBox="1"/>
          <p:nvPr/>
        </p:nvSpPr>
        <p:spPr>
          <a:xfrm>
            <a:off x="1370109" y="5104679"/>
            <a:ext cx="19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Cancellation</a:t>
            </a:r>
            <a:endParaRPr lang="en-IN" sz="2000" dirty="0"/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402BE56B-DA34-28B4-1B92-6023299495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5908157"/>
            <a:ext cx="819150" cy="819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EA75FE99-8329-2EDD-0E8D-CE1E05BB33CD}"/>
              </a:ext>
            </a:extLst>
          </p:cNvPr>
          <p:cNvSpPr txBox="1"/>
          <p:nvPr/>
        </p:nvSpPr>
        <p:spPr>
          <a:xfrm>
            <a:off x="1685548" y="6102376"/>
            <a:ext cx="1273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187125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A620412-A8A7-5D08-1DDA-011CBC750693}"/>
              </a:ext>
            </a:extLst>
          </p:cNvPr>
          <p:cNvSpPr/>
          <p:nvPr/>
        </p:nvSpPr>
        <p:spPr>
          <a:xfrm>
            <a:off x="0" y="0"/>
            <a:ext cx="314696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3182C2E4-DACD-B688-3106-7BF5441F0F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9"/>
            <a:ext cx="3146961" cy="1744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1B5695-6DFB-BC67-8653-5A5238A549BA}"/>
              </a:ext>
            </a:extLst>
          </p:cNvPr>
          <p:cNvSpPr/>
          <p:nvPr/>
        </p:nvSpPr>
        <p:spPr>
          <a:xfrm>
            <a:off x="0" y="1748783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EF3B0B-5B85-4A07-DF09-FEEE89A98720}"/>
              </a:ext>
            </a:extLst>
          </p:cNvPr>
          <p:cNvSpPr/>
          <p:nvPr/>
        </p:nvSpPr>
        <p:spPr>
          <a:xfrm>
            <a:off x="-3" y="2769027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C9872B5-6BEB-7081-B684-D4FB0320E818}"/>
              </a:ext>
            </a:extLst>
          </p:cNvPr>
          <p:cNvSpPr/>
          <p:nvPr/>
        </p:nvSpPr>
        <p:spPr>
          <a:xfrm>
            <a:off x="-2" y="3789272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D22A8A-F53E-68B4-9304-29FB41826A7E}"/>
              </a:ext>
            </a:extLst>
          </p:cNvPr>
          <p:cNvSpPr/>
          <p:nvPr/>
        </p:nvSpPr>
        <p:spPr>
          <a:xfrm>
            <a:off x="0" y="4807576"/>
            <a:ext cx="3146961" cy="1018304"/>
          </a:xfrm>
          <a:prstGeom prst="rect">
            <a:avLst/>
          </a:prstGeom>
          <a:solidFill>
            <a:srgbClr val="A7B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7D22530-9BD5-1129-D1A9-B3786630BE64}"/>
              </a:ext>
            </a:extLst>
          </p:cNvPr>
          <p:cNvSpPr/>
          <p:nvPr/>
        </p:nvSpPr>
        <p:spPr>
          <a:xfrm>
            <a:off x="-1" y="5832788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B7F0F1A-D491-5CE8-F290-C2BF03A785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" y="1951401"/>
            <a:ext cx="1018305" cy="616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52C484-4170-2A0B-EA16-5E3CAA7F9D36}"/>
              </a:ext>
            </a:extLst>
          </p:cNvPr>
          <p:cNvSpPr txBox="1"/>
          <p:nvPr/>
        </p:nvSpPr>
        <p:spPr>
          <a:xfrm>
            <a:off x="1709299" y="2029043"/>
            <a:ext cx="13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All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C316F73-B36F-A065-13FC-017D8257997B}"/>
              </a:ext>
            </a:extLst>
          </p:cNvPr>
          <p:cNvSpPr txBox="1"/>
          <p:nvPr/>
        </p:nvSpPr>
        <p:spPr>
          <a:xfrm>
            <a:off x="1465118" y="3054255"/>
            <a:ext cx="19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Vehicle Type</a:t>
            </a:r>
            <a:endParaRPr lang="en-IN" sz="2000" dirty="0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7E3891C-429F-D118-F0FE-64DE36BFCE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" y="2900211"/>
            <a:ext cx="902220" cy="75787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EC115A9-8583-F100-F983-AFD45D9A5B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3918515"/>
            <a:ext cx="795647" cy="795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7328BF4A-CE82-94C1-C3DD-110E9148C5E8}"/>
              </a:ext>
            </a:extLst>
          </p:cNvPr>
          <p:cNvSpPr txBox="1"/>
          <p:nvPr/>
        </p:nvSpPr>
        <p:spPr>
          <a:xfrm>
            <a:off x="1573477" y="4094915"/>
            <a:ext cx="138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5426D0C-14E7-F6D6-E5EE-95C5329D1E7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4957851"/>
            <a:ext cx="782784" cy="644356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FF4FA9DE-9F6E-A6F9-9D2A-0C0E32AAF1BE}"/>
              </a:ext>
            </a:extLst>
          </p:cNvPr>
          <p:cNvSpPr txBox="1"/>
          <p:nvPr/>
        </p:nvSpPr>
        <p:spPr>
          <a:xfrm>
            <a:off x="1322607" y="5104679"/>
            <a:ext cx="19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Cancellation</a:t>
            </a:r>
            <a:endParaRPr lang="en-IN" sz="2000" dirty="0"/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086F5DE4-506E-BB50-1D69-8F1D0B5856B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5908157"/>
            <a:ext cx="819150" cy="819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F4E4189A-48BB-5858-50FD-C9C49DE78201}"/>
              </a:ext>
            </a:extLst>
          </p:cNvPr>
          <p:cNvSpPr txBox="1"/>
          <p:nvPr/>
        </p:nvSpPr>
        <p:spPr>
          <a:xfrm>
            <a:off x="1638048" y="6102376"/>
            <a:ext cx="1320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683919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ED9AB5C-6AE5-3CA6-B995-4FC997B63807}"/>
              </a:ext>
            </a:extLst>
          </p:cNvPr>
          <p:cNvSpPr/>
          <p:nvPr/>
        </p:nvSpPr>
        <p:spPr>
          <a:xfrm>
            <a:off x="0" y="0"/>
            <a:ext cx="314696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rgbClr val="FF0000"/>
              </a:solidFill>
            </a:endParaRPr>
          </a:p>
        </p:txBody>
      </p:sp>
      <p:pic>
        <p:nvPicPr>
          <p:cNvPr id="5" name="Picture 4" descr="A yellow circle with black text&#10;&#10;AI-generated content may be incorrect.">
            <a:extLst>
              <a:ext uri="{FF2B5EF4-FFF2-40B4-BE49-F238E27FC236}">
                <a16:creationId xmlns:a16="http://schemas.microsoft.com/office/drawing/2014/main" id="{9C17BE03-8451-C2E5-D6AD-00E8C2042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449"/>
            <a:ext cx="3146961" cy="174435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AD840BD-5A8A-CCE6-A801-5FB21FEDA597}"/>
              </a:ext>
            </a:extLst>
          </p:cNvPr>
          <p:cNvSpPr/>
          <p:nvPr/>
        </p:nvSpPr>
        <p:spPr>
          <a:xfrm>
            <a:off x="0" y="1748783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942E12E-633D-595F-280B-E795F9B393D4}"/>
              </a:ext>
            </a:extLst>
          </p:cNvPr>
          <p:cNvSpPr/>
          <p:nvPr/>
        </p:nvSpPr>
        <p:spPr>
          <a:xfrm>
            <a:off x="-3" y="2769027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97C701B-6F61-CBAC-6262-E11BCE957FCF}"/>
              </a:ext>
            </a:extLst>
          </p:cNvPr>
          <p:cNvSpPr/>
          <p:nvPr/>
        </p:nvSpPr>
        <p:spPr>
          <a:xfrm>
            <a:off x="-2" y="3789272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E41B9C-D7E9-F3D4-F5DD-02B51FEE35DB}"/>
              </a:ext>
            </a:extLst>
          </p:cNvPr>
          <p:cNvSpPr/>
          <p:nvPr/>
        </p:nvSpPr>
        <p:spPr>
          <a:xfrm>
            <a:off x="0" y="4807576"/>
            <a:ext cx="3146961" cy="10183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1D91568-35E7-30EB-D5F4-034975D523B6}"/>
              </a:ext>
            </a:extLst>
          </p:cNvPr>
          <p:cNvSpPr/>
          <p:nvPr/>
        </p:nvSpPr>
        <p:spPr>
          <a:xfrm>
            <a:off x="-1" y="5832788"/>
            <a:ext cx="3146961" cy="1018304"/>
          </a:xfrm>
          <a:prstGeom prst="rect">
            <a:avLst/>
          </a:prstGeom>
          <a:solidFill>
            <a:srgbClr val="A7B12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8D88C3EF-DCB1-3591-6C8A-4C055F8F87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675" y="1951401"/>
            <a:ext cx="1018305" cy="61694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5E81406-1F79-703F-2AA6-468CD3CA16F8}"/>
              </a:ext>
            </a:extLst>
          </p:cNvPr>
          <p:cNvSpPr txBox="1"/>
          <p:nvPr/>
        </p:nvSpPr>
        <p:spPr>
          <a:xfrm>
            <a:off x="1709299" y="2029043"/>
            <a:ext cx="13478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Over All</a:t>
            </a:r>
            <a:endParaRPr lang="en-I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E2695B-CC13-C7B0-AA9D-C39CA6C01556}"/>
              </a:ext>
            </a:extLst>
          </p:cNvPr>
          <p:cNvSpPr txBox="1"/>
          <p:nvPr/>
        </p:nvSpPr>
        <p:spPr>
          <a:xfrm>
            <a:off x="1476993" y="3054255"/>
            <a:ext cx="196759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Vehicle Type</a:t>
            </a:r>
            <a:endParaRPr lang="en-IN" sz="2000" dirty="0"/>
          </a:p>
        </p:txBody>
      </p:sp>
      <p:pic>
        <p:nvPicPr>
          <p:cNvPr id="14" name="Picture 13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9558D60D-D5C6-1C10-2F69-B47775131B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717" y="2900211"/>
            <a:ext cx="902220" cy="757878"/>
          </a:xfrm>
          <a:prstGeom prst="rect">
            <a:avLst/>
          </a:prstGeom>
        </p:spPr>
      </p:pic>
      <p:pic>
        <p:nvPicPr>
          <p:cNvPr id="15" name="Picture 14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60A39FD0-2E18-4D71-06D7-8C0B4CD1FB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801" y="3918515"/>
            <a:ext cx="795647" cy="79564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173B3C5-7545-C659-D97C-ED41209AF3E7}"/>
              </a:ext>
            </a:extLst>
          </p:cNvPr>
          <p:cNvSpPr txBox="1"/>
          <p:nvPr/>
        </p:nvSpPr>
        <p:spPr>
          <a:xfrm>
            <a:off x="1573477" y="4094915"/>
            <a:ext cx="138545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Revenue</a:t>
            </a:r>
            <a:endParaRPr lang="en-IN" sz="2000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90961CB2-F26B-D5FD-B408-2466AE1BB3B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4843405"/>
            <a:ext cx="782784" cy="758802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AE020E1-3A3A-D0A7-680C-D83C1D273BD5}"/>
              </a:ext>
            </a:extLst>
          </p:cNvPr>
          <p:cNvSpPr txBox="1"/>
          <p:nvPr/>
        </p:nvSpPr>
        <p:spPr>
          <a:xfrm>
            <a:off x="1334482" y="5104679"/>
            <a:ext cx="1990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Cancellation</a:t>
            </a:r>
            <a:endParaRPr lang="en-IN" sz="2000" dirty="0"/>
          </a:p>
        </p:txBody>
      </p:sp>
      <p:pic>
        <p:nvPicPr>
          <p:cNvPr id="19" name="Picture 1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E47928F-85D9-3281-14DE-7E743C67B6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664" y="5908157"/>
            <a:ext cx="819150" cy="81915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0BE57486-65B0-3004-B581-1450409C9206}"/>
              </a:ext>
            </a:extLst>
          </p:cNvPr>
          <p:cNvSpPr txBox="1"/>
          <p:nvPr/>
        </p:nvSpPr>
        <p:spPr>
          <a:xfrm>
            <a:off x="1602421" y="6102376"/>
            <a:ext cx="145473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Ratings</a:t>
            </a:r>
            <a:endParaRPr lang="en-IN" sz="2000" dirty="0"/>
          </a:p>
        </p:txBody>
      </p:sp>
      <p:graphicFrame>
        <p:nvGraphicFramePr>
          <p:cNvPr id="29" name="Table 28">
            <a:extLst>
              <a:ext uri="{FF2B5EF4-FFF2-40B4-BE49-F238E27FC236}">
                <a16:creationId xmlns:a16="http://schemas.microsoft.com/office/drawing/2014/main" id="{E1EFEA1C-9891-EFE8-79FE-B1CF458B1C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494315"/>
              </p:ext>
            </p:extLst>
          </p:nvPr>
        </p:nvGraphicFramePr>
        <p:xfrm>
          <a:off x="3209459" y="1179707"/>
          <a:ext cx="8928927" cy="133769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5561">
                  <a:extLst>
                    <a:ext uri="{9D8B030D-6E8A-4147-A177-3AD203B41FA5}">
                      <a16:colId xmlns:a16="http://schemas.microsoft.com/office/drawing/2014/main" val="240435094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1168618623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1068668083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3107462891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679904362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773924995"/>
                    </a:ext>
                  </a:extLst>
                </a:gridCol>
                <a:gridCol w="1275561">
                  <a:extLst>
                    <a:ext uri="{9D8B030D-6E8A-4147-A177-3AD203B41FA5}">
                      <a16:colId xmlns:a16="http://schemas.microsoft.com/office/drawing/2014/main" val="1641087425"/>
                    </a:ext>
                  </a:extLst>
                </a:gridCol>
              </a:tblGrid>
              <a:tr h="6688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47812276"/>
                  </a:ext>
                </a:extLst>
              </a:tr>
              <a:tr h="668849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812822"/>
                  </a:ext>
                </a:extLst>
              </a:tr>
            </a:tbl>
          </a:graphicData>
        </a:graphic>
      </p:graphicFrame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DE2CA05-2E06-39F9-0CC4-6F3290DD0B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3733" y="1075517"/>
            <a:ext cx="956874" cy="956874"/>
          </a:xfrm>
          <a:prstGeom prst="rect">
            <a:avLst/>
          </a:prstGeom>
        </p:spPr>
      </p:pic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4AC1D5-E456-5BCF-3375-1F69F5D2A5B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7379" y="1100490"/>
            <a:ext cx="855461" cy="855461"/>
          </a:xfrm>
          <a:prstGeom prst="rect">
            <a:avLst/>
          </a:prstGeom>
        </p:spPr>
      </p:pic>
      <p:pic>
        <p:nvPicPr>
          <p:cNvPr id="23" name="Picture 2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A3F7216-2876-DC3E-B745-39A4F1F2E40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4091" y="1136115"/>
            <a:ext cx="855461" cy="855461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BA320C0-5B4E-803A-F573-4AED48CB277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6515" y="1301711"/>
            <a:ext cx="457234" cy="457234"/>
          </a:xfrm>
          <a:prstGeom prst="rect">
            <a:avLst/>
          </a:prstGeom>
        </p:spPr>
      </p:pic>
      <p:pic>
        <p:nvPicPr>
          <p:cNvPr id="25" name="Picture 2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440BC77-9A3F-718C-5562-17F1A875FD4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68123" y="1140251"/>
            <a:ext cx="722459" cy="722459"/>
          </a:xfrm>
          <a:prstGeom prst="rect">
            <a:avLst/>
          </a:prstGeom>
        </p:spPr>
      </p:pic>
      <p:pic>
        <p:nvPicPr>
          <p:cNvPr id="26" name="Picture 2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47EB240-61E9-4822-91C2-D5A399AC20B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64956" y="1252224"/>
            <a:ext cx="457234" cy="457234"/>
          </a:xfrm>
          <a:prstGeom prst="rect">
            <a:avLst/>
          </a:prstGeom>
        </p:spPr>
      </p:pic>
      <p:pic>
        <p:nvPicPr>
          <p:cNvPr id="27" name="Picture 26" descr="A car on a black background&#10;&#10;Description automatically generated">
            <a:extLst>
              <a:ext uri="{FF2B5EF4-FFF2-40B4-BE49-F238E27FC236}">
                <a16:creationId xmlns:a16="http://schemas.microsoft.com/office/drawing/2014/main" id="{4D27A419-3F4C-73D2-E3A5-9396F88EF53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19612" y="932360"/>
            <a:ext cx="1191719" cy="1191719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AF41A168-2CF4-5FEB-5779-FC4286ED52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111786"/>
              </p:ext>
            </p:extLst>
          </p:nvPr>
        </p:nvGraphicFramePr>
        <p:xfrm>
          <a:off x="3257542" y="3601753"/>
          <a:ext cx="8835736" cy="13152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2248">
                  <a:extLst>
                    <a:ext uri="{9D8B030D-6E8A-4147-A177-3AD203B41FA5}">
                      <a16:colId xmlns:a16="http://schemas.microsoft.com/office/drawing/2014/main" val="161271928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2803734170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3951208339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2133085591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4049233243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2473303907"/>
                    </a:ext>
                  </a:extLst>
                </a:gridCol>
                <a:gridCol w="1262248">
                  <a:extLst>
                    <a:ext uri="{9D8B030D-6E8A-4147-A177-3AD203B41FA5}">
                      <a16:colId xmlns:a16="http://schemas.microsoft.com/office/drawing/2014/main" val="149071837"/>
                    </a:ext>
                  </a:extLst>
                </a:gridCol>
              </a:tblGrid>
              <a:tr h="6576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14436102"/>
                  </a:ext>
                </a:extLst>
              </a:tr>
              <a:tr h="657606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885169"/>
                  </a:ext>
                </a:extLst>
              </a:tr>
            </a:tbl>
          </a:graphicData>
        </a:graphic>
      </p:graphicFrame>
      <p:pic>
        <p:nvPicPr>
          <p:cNvPr id="31" name="Picture 3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33D386-DB14-1FE3-6379-13CF6265F2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1009" y="3513399"/>
            <a:ext cx="956874" cy="956874"/>
          </a:xfrm>
          <a:prstGeom prst="rect">
            <a:avLst/>
          </a:prstGeom>
        </p:spPr>
      </p:pic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47C5DF3-C06D-0CF9-F3A2-83B046868D9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655" y="3538372"/>
            <a:ext cx="855461" cy="855461"/>
          </a:xfrm>
          <a:prstGeom prst="rect">
            <a:avLst/>
          </a:prstGeom>
        </p:spPr>
      </p:pic>
      <p:pic>
        <p:nvPicPr>
          <p:cNvPr id="33" name="Picture 3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5F0A5B3-6DD9-9256-784A-7BC6EB584BB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367" y="3573997"/>
            <a:ext cx="855461" cy="855461"/>
          </a:xfrm>
          <a:prstGeom prst="rect">
            <a:avLst/>
          </a:prstGeom>
        </p:spPr>
      </p:pic>
      <p:pic>
        <p:nvPicPr>
          <p:cNvPr id="34" name="Picture 3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4FF23245-D195-5073-E1D8-6288FDB7BF9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3791" y="3739593"/>
            <a:ext cx="457234" cy="457234"/>
          </a:xfrm>
          <a:prstGeom prst="rect">
            <a:avLst/>
          </a:prstGeom>
        </p:spPr>
      </p:pic>
      <p:pic>
        <p:nvPicPr>
          <p:cNvPr id="35" name="Picture 3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7C618AA-0C3D-B7AE-475C-1E8A7C745A0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5399" y="3578133"/>
            <a:ext cx="722459" cy="722459"/>
          </a:xfrm>
          <a:prstGeom prst="rect">
            <a:avLst/>
          </a:prstGeom>
        </p:spPr>
      </p:pic>
      <p:pic>
        <p:nvPicPr>
          <p:cNvPr id="36" name="Picture 3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E3CCFCF-4240-FA2F-F6B1-0993C2C909F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32232" y="3690106"/>
            <a:ext cx="457234" cy="457234"/>
          </a:xfrm>
          <a:prstGeom prst="rect">
            <a:avLst/>
          </a:prstGeom>
        </p:spPr>
      </p:pic>
      <p:pic>
        <p:nvPicPr>
          <p:cNvPr id="37" name="Picture 36" descr="A car on a black background&#10;&#10;Description automatically generated">
            <a:extLst>
              <a:ext uri="{FF2B5EF4-FFF2-40B4-BE49-F238E27FC236}">
                <a16:creationId xmlns:a16="http://schemas.microsoft.com/office/drawing/2014/main" id="{B407DF7C-B663-8191-FE93-CF057F2AA62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888" y="3370242"/>
            <a:ext cx="1191719" cy="1191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6040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50</Words>
  <Application>Microsoft Office PowerPoint</Application>
  <PresentationFormat>Widescreen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barker</dc:creator>
  <cp:lastModifiedBy>sachin barker</cp:lastModifiedBy>
  <cp:revision>1</cp:revision>
  <dcterms:created xsi:type="dcterms:W3CDTF">2025-07-30T17:24:43Z</dcterms:created>
  <dcterms:modified xsi:type="dcterms:W3CDTF">2025-08-01T18:13:30Z</dcterms:modified>
</cp:coreProperties>
</file>