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sldIdLst>
    <p:sldId id="257" r:id="rId2"/>
    <p:sldId id="269" r:id="rId3"/>
    <p:sldId id="271" r:id="rId4"/>
    <p:sldId id="270" r:id="rId5"/>
    <p:sldId id="260" r:id="rId6"/>
    <p:sldId id="261" r:id="rId7"/>
    <p:sldId id="274" r:id="rId8"/>
    <p:sldId id="272" r:id="rId9"/>
    <p:sldId id="262" r:id="rId10"/>
    <p:sldId id="275" r:id="rId11"/>
    <p:sldId id="263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AADBA42-EBEB-42F0-92CD-764CCEB13E9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B90C80-CA22-4FAE-93B7-5D0EFBF0A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Calibri" pitchFamily="34" charset="0"/>
                <a:cs typeface="Calibri" pitchFamily="34" charset="0"/>
              </a:rPr>
              <a:t>INVERTED SEARCH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10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 smtClean="0"/>
              <a:t>Name </a:t>
            </a:r>
            <a:r>
              <a:rPr lang="en-IN" dirty="0"/>
              <a:t>: </a:t>
            </a:r>
            <a:r>
              <a:rPr lang="en-IN" dirty="0" err="1" smtClean="0"/>
              <a:t>Sachin</a:t>
            </a:r>
            <a:r>
              <a:rPr lang="en-IN" dirty="0" smtClean="0"/>
              <a:t> </a:t>
            </a:r>
            <a:r>
              <a:rPr lang="en-IN" dirty="0" err="1" smtClean="0"/>
              <a:t>Belavi</a:t>
            </a:r>
            <a:endParaRPr lang="en-I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dirty="0"/>
              <a:t>UPDATE </a:t>
            </a:r>
            <a:r>
              <a:rPr lang="en-IN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9955"/>
            <a:ext cx="8229600" cy="4191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File Extension and Empty Check:</a:t>
            </a: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Validates the file extension and checks if the file is empty.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Data Processing:</a:t>
            </a: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Reads data from the file and updates the database accordingly.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Node Creation and Update:</a:t>
            </a: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Creates new main nodes and </a:t>
            </a:r>
            <a:r>
              <a:rPr lang="en-US" sz="2400" dirty="0" err="1">
                <a:latin typeface="Perpetua" pitchFamily="18" charset="0"/>
              </a:rPr>
              <a:t>subnodes</a:t>
            </a:r>
            <a:r>
              <a:rPr lang="en-US" sz="2400" dirty="0">
                <a:latin typeface="Perpetua" pitchFamily="18" charset="0"/>
              </a:rPr>
              <a:t> based on the file data and </a:t>
            </a:r>
            <a:r>
              <a:rPr lang="en-US" sz="2400" dirty="0" smtClean="0">
                <a:latin typeface="Perpetua" pitchFamily="18" charset="0"/>
              </a:rPr>
              <a:t>updates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the </a:t>
            </a:r>
            <a:r>
              <a:rPr lang="en-US" sz="2400" dirty="0">
                <a:latin typeface="Perpetua" pitchFamily="18" charset="0"/>
              </a:rPr>
              <a:t>database structure.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Error Handling:</a:t>
            </a: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Handles errors related to file opening, data processing, and </a:t>
            </a:r>
            <a:r>
              <a:rPr lang="en-US" sz="2400" dirty="0" smtClean="0">
                <a:latin typeface="Perpetua" pitchFamily="18" charset="0"/>
              </a:rPr>
              <a:t>memory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allocation</a:t>
            </a:r>
            <a:r>
              <a:rPr lang="en-US" sz="2400" dirty="0">
                <a:latin typeface="Perpetua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5423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IN" dirty="0" smtClean="0"/>
              <a:t>practical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B046FC2-8F24-BBB4-22BB-E22FC858AACF}"/>
              </a:ext>
            </a:extLst>
          </p:cNvPr>
          <p:cNvSpPr txBox="1"/>
          <p:nvPr/>
        </p:nvSpPr>
        <p:spPr>
          <a:xfrm>
            <a:off x="1143000" y="3657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File1.txt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234AB4C-B25E-0581-76DC-40DCC5C5E3E9}"/>
              </a:ext>
            </a:extLst>
          </p:cNvPr>
          <p:cNvSpPr txBox="1"/>
          <p:nvPr/>
        </p:nvSpPr>
        <p:spPr>
          <a:xfrm>
            <a:off x="56388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File2.txt</a:t>
            </a:r>
            <a:endParaRPr lang="en-IN" dirty="0"/>
          </a:p>
        </p:txBody>
      </p:sp>
      <p:pic>
        <p:nvPicPr>
          <p:cNvPr id="23" name="Picture 22" descr="15.06.2024_12.39.41_R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3400"/>
            <a:ext cx="6705600" cy="1295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B046FC2-8F24-BBB4-22BB-E22FC858AACF}"/>
              </a:ext>
            </a:extLst>
          </p:cNvPr>
          <p:cNvSpPr txBox="1"/>
          <p:nvPr/>
        </p:nvSpPr>
        <p:spPr>
          <a:xfrm>
            <a:off x="2362200" y="5715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Perpetua" pitchFamily="18" charset="0"/>
              </a:rPr>
              <a:t>SINGLE LINK LIST CREATION</a:t>
            </a:r>
            <a:endParaRPr lang="en-IN" dirty="0">
              <a:latin typeface="Perpetua" pitchFamily="18" charset="0"/>
            </a:endParaRPr>
          </a:p>
        </p:txBody>
      </p:sp>
      <p:pic>
        <p:nvPicPr>
          <p:cNvPr id="9" name="Picture 8" descr="file1.t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2533334" cy="1828800"/>
          </a:xfrm>
          <a:prstGeom prst="rect">
            <a:avLst/>
          </a:prstGeom>
        </p:spPr>
      </p:pic>
      <p:pic>
        <p:nvPicPr>
          <p:cNvPr id="10" name="Picture 9" descr="file2.tx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28800"/>
            <a:ext cx="2819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EC99108-9AB2-BF75-68A6-07FF8154A1D9}"/>
              </a:ext>
            </a:extLst>
          </p:cNvPr>
          <p:cNvSpPr txBox="1"/>
          <p:nvPr/>
        </p:nvSpPr>
        <p:spPr>
          <a:xfrm>
            <a:off x="533400" y="1143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Display Data Base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279455-1031-468F-E07C-EE024DA8615E}"/>
              </a:ext>
            </a:extLst>
          </p:cNvPr>
          <p:cNvSpPr txBox="1"/>
          <p:nvPr/>
        </p:nvSpPr>
        <p:spPr>
          <a:xfrm>
            <a:off x="533400" y="42672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Search data Base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 descr="disp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7467600" cy="2667000"/>
          </a:xfrm>
          <a:prstGeom prst="rect">
            <a:avLst/>
          </a:prstGeom>
        </p:spPr>
      </p:pic>
      <p:pic>
        <p:nvPicPr>
          <p:cNvPr id="9" name="Picture 8" descr="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800600"/>
            <a:ext cx="68580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A072215-03E6-9DFD-37B5-16D18E484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184444" cy="36488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NTRODUCTION: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3000" dirty="0">
                <a:solidFill>
                  <a:srgbClr val="FF0000"/>
                </a:solidFill>
                <a:latin typeface="Perpetua" pitchFamily="18" charset="0"/>
              </a:rPr>
              <a:t>What is  Inverted search?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000" dirty="0">
                <a:latin typeface="Perpetua" pitchFamily="18" charset="0"/>
              </a:rPr>
              <a:t>Definition: A method used in information retrieval systems to index text data.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000" dirty="0">
                <a:latin typeface="Perpetua" pitchFamily="18" charset="0"/>
              </a:rPr>
              <a:t>Commonly used in search engines to quickly locate documents containing a given word or set of words.</a:t>
            </a:r>
          </a:p>
        </p:txBody>
      </p:sp>
    </p:spTree>
    <p:extLst>
      <p:ext uri="{BB962C8B-B14F-4D97-AF65-F5344CB8AC3E}">
        <p14:creationId xmlns="" xmlns:p14="http://schemas.microsoft.com/office/powerpoint/2010/main" val="41452761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Objectives: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76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>
                <a:latin typeface="Perpetua" pitchFamily="18" charset="0"/>
              </a:rPr>
              <a:t>Develop </a:t>
            </a:r>
            <a:r>
              <a:rPr lang="en-US" dirty="0">
                <a:latin typeface="Perpetua" pitchFamily="18" charset="0"/>
              </a:rPr>
              <a:t>an inverted index for a given set of documents.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latin typeface="Perpetua" pitchFamily="18" charset="0"/>
              </a:rPr>
              <a:t>Implement search functionality using the inverted index.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latin typeface="Perpetua" pitchFamily="18" charset="0"/>
              </a:rPr>
              <a:t>Evaluate the performance and efficiency of the inverted search method.</a:t>
            </a:r>
          </a:p>
        </p:txBody>
      </p:sp>
    </p:spTree>
    <p:extLst>
      <p:ext uri="{BB962C8B-B14F-4D97-AF65-F5344CB8AC3E}">
        <p14:creationId xmlns="" xmlns:p14="http://schemas.microsoft.com/office/powerpoint/2010/main" val="54926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Calibri" pitchFamily="34" charset="0"/>
                <a:cs typeface="Calibri" pitchFamily="34" charset="0"/>
              </a:rPr>
              <a:t>Methodology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7724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Perpetua" pitchFamily="18" charset="0"/>
              </a:rPr>
              <a:t>Steps Involved:</a:t>
            </a:r>
          </a:p>
          <a:p>
            <a:pPr>
              <a:lnSpc>
                <a:spcPct val="100000"/>
              </a:lnSpc>
              <a:buNone/>
            </a:pPr>
            <a:r>
              <a:rPr lang="en-IN" sz="2400" dirty="0" smtClean="0">
                <a:solidFill>
                  <a:srgbClr val="7030A0"/>
                </a:solidFill>
                <a:latin typeface="Perpetua" pitchFamily="18" charset="0"/>
              </a:rPr>
              <a:t>1</a:t>
            </a:r>
            <a:r>
              <a:rPr lang="en-IN" sz="2400" dirty="0">
                <a:solidFill>
                  <a:srgbClr val="7030A0"/>
                </a:solidFill>
                <a:latin typeface="Perpetua" pitchFamily="18" charset="0"/>
              </a:rPr>
              <a:t>. hashing / array of </a:t>
            </a:r>
            <a:r>
              <a:rPr lang="en-IN" sz="2400" dirty="0" smtClean="0">
                <a:solidFill>
                  <a:srgbClr val="7030A0"/>
                </a:solidFill>
                <a:latin typeface="Perpetua" pitchFamily="18" charset="0"/>
              </a:rPr>
              <a:t>pointer</a:t>
            </a:r>
            <a:endParaRPr lang="en-IN" sz="2400" dirty="0">
              <a:solidFill>
                <a:srgbClr val="7030A0"/>
              </a:solidFill>
              <a:latin typeface="Perpetua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400" dirty="0">
                <a:solidFill>
                  <a:srgbClr val="7030A0"/>
                </a:solidFill>
                <a:latin typeface="Perpetua" pitchFamily="18" charset="0"/>
              </a:rPr>
              <a:t>2. Single Linked </a:t>
            </a:r>
            <a:r>
              <a:rPr lang="en-IN" sz="2400" dirty="0" smtClean="0">
                <a:solidFill>
                  <a:srgbClr val="7030A0"/>
                </a:solidFill>
                <a:latin typeface="Perpetua" pitchFamily="18" charset="0"/>
              </a:rPr>
              <a:t>List</a:t>
            </a:r>
            <a:endParaRPr lang="en-IN" sz="2400" dirty="0">
              <a:latin typeface="Perpetua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1"/>
                </a:solidFill>
                <a:latin typeface="Perpetua" pitchFamily="18" charset="0"/>
              </a:rPr>
              <a:t>Typical steps are </a:t>
            </a:r>
            <a:r>
              <a:rPr lang="en-US" sz="2400" dirty="0" smtClean="0">
                <a:solidFill>
                  <a:schemeClr val="accent1"/>
                </a:solidFill>
                <a:latin typeface="Perpetua" pitchFamily="18" charset="0"/>
              </a:rPr>
              <a:t>:</a:t>
            </a:r>
            <a:endParaRPr lang="en-US" sz="2400" dirty="0">
              <a:solidFill>
                <a:schemeClr val="accent1"/>
              </a:solidFill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Perpetua" pitchFamily="18" charset="0"/>
              </a:rPr>
              <a:t>Create </a:t>
            </a:r>
            <a:r>
              <a:rPr lang="en-US" sz="2400" dirty="0">
                <a:latin typeface="Perpetua" pitchFamily="18" charset="0"/>
              </a:rPr>
              <a:t>data base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>
                <a:latin typeface="Perpetua" pitchFamily="18" charset="0"/>
              </a:rPr>
              <a:t>Display data base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>
                <a:latin typeface="Perpetua" pitchFamily="18" charset="0"/>
              </a:rPr>
              <a:t>Save data base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>
                <a:latin typeface="Perpetua" pitchFamily="18" charset="0"/>
              </a:rPr>
              <a:t>Search data base 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>
                <a:latin typeface="Perpetua" pitchFamily="18" charset="0"/>
              </a:rPr>
              <a:t>Update data base</a:t>
            </a:r>
          </a:p>
        </p:txBody>
      </p:sp>
    </p:spTree>
    <p:extLst>
      <p:ext uri="{BB962C8B-B14F-4D97-AF65-F5344CB8AC3E}">
        <p14:creationId xmlns="" xmlns:p14="http://schemas.microsoft.com/office/powerpoint/2010/main" val="118903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Calibri" pitchFamily="34" charset="0"/>
                <a:cs typeface="Calibri" pitchFamily="34" charset="0"/>
              </a:rPr>
              <a:t>What is a Database?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2667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600" dirty="0">
                <a:solidFill>
                  <a:srgbClr val="FF0000"/>
                </a:solidFill>
                <a:latin typeface="Perpetua" pitchFamily="18" charset="0"/>
              </a:rPr>
              <a:t>Definition: 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600" dirty="0" smtClean="0">
                <a:latin typeface="Perpetua" pitchFamily="18" charset="0"/>
              </a:rPr>
              <a:t> A </a:t>
            </a:r>
            <a:r>
              <a:rPr lang="en-US" sz="2600" dirty="0">
                <a:latin typeface="Perpetua" pitchFamily="18" charset="0"/>
              </a:rPr>
              <a:t>database is an organized collection of structured </a:t>
            </a:r>
            <a:r>
              <a:rPr lang="en-US" sz="2600" dirty="0" smtClean="0">
                <a:latin typeface="Perpetua" pitchFamily="18" charset="0"/>
              </a:rPr>
              <a:t>information,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600" dirty="0" smtClean="0">
                <a:latin typeface="Perpetua" pitchFamily="18" charset="0"/>
              </a:rPr>
              <a:t>or data</a:t>
            </a:r>
            <a:r>
              <a:rPr lang="en-US" sz="2600" dirty="0">
                <a:latin typeface="Perpetua" pitchFamily="18" charset="0"/>
              </a:rPr>
              <a:t>, typically stored electronically. It enables efficient </a:t>
            </a:r>
            <a:r>
              <a:rPr lang="en-US" sz="2600" dirty="0" smtClean="0">
                <a:latin typeface="Perpetua" pitchFamily="18" charset="0"/>
              </a:rPr>
              <a:t>retrieval,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2600" dirty="0" smtClean="0">
                <a:latin typeface="Perpetua" pitchFamily="18" charset="0"/>
              </a:rPr>
              <a:t>management</a:t>
            </a:r>
            <a:r>
              <a:rPr lang="en-US" sz="2600" dirty="0">
                <a:latin typeface="Perpetua" pitchFamily="18" charset="0"/>
              </a:rPr>
              <a:t>, and updating of data for various applications</a:t>
            </a:r>
            <a:r>
              <a:rPr lang="en-US" sz="2600" dirty="0" smtClean="0">
                <a:latin typeface="Perpetua" pitchFamily="18" charset="0"/>
              </a:rPr>
              <a:t>.</a:t>
            </a:r>
            <a:endParaRPr lang="en-US" sz="26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dirty="0"/>
              <a:t>CREATE DATA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79571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>
                <a:solidFill>
                  <a:srgbClr val="FF0000"/>
                </a:solidFill>
                <a:latin typeface="Perpetua" pitchFamily="18" charset="0"/>
              </a:rPr>
              <a:t>File Processing :</a:t>
            </a:r>
            <a:r>
              <a:rPr lang="en-US" sz="9600" dirty="0">
                <a:latin typeface="Perpetua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Perpetua" pitchFamily="18" charset="0"/>
              </a:rPr>
              <a:t>Open and read words from files in the linked list.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9600" dirty="0">
                <a:solidFill>
                  <a:srgbClr val="FF0000"/>
                </a:solidFill>
                <a:latin typeface="Perpetua" pitchFamily="18" charset="0"/>
              </a:rPr>
              <a:t>Character Classification: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Perpetua" pitchFamily="18" charset="0"/>
              </a:rPr>
              <a:t>Classify the first character to assign an index.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9600" dirty="0">
                <a:solidFill>
                  <a:srgbClr val="FF0000"/>
                </a:solidFill>
                <a:latin typeface="Perpetua" pitchFamily="18" charset="0"/>
              </a:rPr>
              <a:t>Main Node Creation: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Perpetua" pitchFamily="18" charset="0"/>
              </a:rPr>
              <a:t>Create and link main nodes for new words.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IN" sz="9600" dirty="0">
                <a:solidFill>
                  <a:srgbClr val="FF0000"/>
                </a:solidFill>
                <a:latin typeface="Perpetua" pitchFamily="18" charset="0"/>
              </a:rPr>
              <a:t>Word and File Check: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9600" dirty="0">
                <a:latin typeface="Perpetua" pitchFamily="18" charset="0"/>
              </a:rPr>
              <a:t>C</a:t>
            </a:r>
            <a:r>
              <a:rPr lang="en-US" sz="9600" dirty="0">
                <a:latin typeface="Perpetua" pitchFamily="18" charset="0"/>
              </a:rPr>
              <a:t>heck and update existing words and files in the list.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9600" dirty="0">
                <a:solidFill>
                  <a:srgbClr val="FF0000"/>
                </a:solidFill>
                <a:latin typeface="Perpetua" pitchFamily="18" charset="0"/>
              </a:rPr>
              <a:t>Updating Nodes: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dirty="0">
                <a:latin typeface="Perpetua" pitchFamily="18" charset="0"/>
              </a:rPr>
              <a:t>Update word and file counts; add new sub nodes if needed</a:t>
            </a:r>
            <a:r>
              <a:rPr lang="en-US" sz="5100" dirty="0">
                <a:latin typeface="Perpetua" pitchFamily="18" charset="0"/>
              </a:rPr>
              <a:t>.</a:t>
            </a:r>
            <a:endParaRPr lang="en-IN" sz="5100" dirty="0">
              <a:latin typeface="Perpetua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IN" dirty="0"/>
              <a:t>ISPLAY </a:t>
            </a:r>
            <a:r>
              <a:rPr lang="en-IN" dirty="0" smtClean="0"/>
              <a:t>DATABASE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42CABB0D-8CF8-03FD-FDFD-AFA5E438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312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Perpetua" pitchFamily="18" charset="0"/>
              </a:rPr>
              <a:t>The </a:t>
            </a:r>
            <a:r>
              <a:rPr lang="en-US" sz="2400" dirty="0">
                <a:latin typeface="Perpetua" pitchFamily="18" charset="0"/>
              </a:rPr>
              <a:t>function display database prints the database contents in a tabular format.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Perpetua" pitchFamily="18" charset="0"/>
              </a:rPr>
              <a:t>It iterates through each index of the hash table array and prints the information for each main node and its associated sub nodes.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erpetua" pitchFamily="18" charset="0"/>
              </a:rPr>
              <a:t>The format includes index, word, file count, and filename/word count pairs.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Perpet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151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/>
          <a:lstStyle/>
          <a:p>
            <a:r>
              <a:rPr lang="en-IN" dirty="0"/>
              <a:t>SAVE </a:t>
            </a:r>
            <a:r>
              <a:rPr lang="en-IN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038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File Extension Validation: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 </a:t>
            </a:r>
            <a:r>
              <a:rPr lang="en-US" sz="2400" dirty="0" smtClean="0">
                <a:latin typeface="Perpetua" pitchFamily="18" charset="0"/>
              </a:rPr>
              <a:t>Checks </a:t>
            </a:r>
            <a:r>
              <a:rPr lang="en-US" sz="2400" dirty="0">
                <a:latin typeface="Perpetua" pitchFamily="18" charset="0"/>
              </a:rPr>
              <a:t>if the input file has a .txt extension.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File Opening: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Perpetua" pitchFamily="18" charset="0"/>
              </a:rPr>
              <a:t>Opens </a:t>
            </a:r>
            <a:r>
              <a:rPr lang="en-US" sz="2400" dirty="0">
                <a:latin typeface="Perpetua" pitchFamily="18" charset="0"/>
              </a:rPr>
              <a:t>the file for writing.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Database Writing:</a:t>
            </a:r>
            <a:r>
              <a:rPr lang="en-US" sz="2400" dirty="0">
                <a:latin typeface="Perpetua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Perpetua" pitchFamily="18" charset="0"/>
              </a:rPr>
              <a:t>Iterates </a:t>
            </a:r>
            <a:r>
              <a:rPr lang="en-US" sz="2400" dirty="0">
                <a:latin typeface="Perpetua" pitchFamily="18" charset="0"/>
              </a:rPr>
              <a:t>through the database and writes its contents to </a:t>
            </a:r>
            <a:r>
              <a:rPr lang="en-US" sz="2400" dirty="0" smtClean="0">
                <a:latin typeface="Perpetua" pitchFamily="18" charset="0"/>
              </a:rPr>
              <a:t>the </a:t>
            </a:r>
            <a:r>
              <a:rPr lang="en-US" sz="2400" dirty="0">
                <a:latin typeface="Perpetua" pitchFamily="18" charset="0"/>
              </a:rPr>
              <a:t>file.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Main Node and Sub node Iteration:</a:t>
            </a:r>
            <a:r>
              <a:rPr lang="en-US" sz="2400" dirty="0">
                <a:latin typeface="Perpetua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Perpetua" pitchFamily="18" charset="0"/>
              </a:rPr>
              <a:t>Loops </a:t>
            </a:r>
            <a:r>
              <a:rPr lang="en-US" sz="2400" dirty="0">
                <a:latin typeface="Perpetua" pitchFamily="18" charset="0"/>
              </a:rPr>
              <a:t>through main nodes and associated sub nodes to write their data.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Error Handling: </a:t>
            </a:r>
            <a:endParaRPr lang="en-US" sz="2400" dirty="0" smtClean="0">
              <a:solidFill>
                <a:srgbClr val="FF0000"/>
              </a:solidFill>
              <a:latin typeface="Perpetua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dirty="0" smtClean="0">
                <a:latin typeface="Perpetua" pitchFamily="18" charset="0"/>
              </a:rPr>
              <a:t>Handles </a:t>
            </a:r>
            <a:r>
              <a:rPr lang="en-US" sz="2400" dirty="0">
                <a:latin typeface="Perpetua" pitchFamily="18" charset="0"/>
              </a:rPr>
              <a:t>errors related to file opening and extension </a:t>
            </a:r>
            <a:r>
              <a:rPr lang="en-US" sz="2400" dirty="0" smtClean="0">
                <a:latin typeface="Perpetua" pitchFamily="18" charset="0"/>
              </a:rPr>
              <a:t>validation</a:t>
            </a:r>
            <a:r>
              <a:rPr lang="en-US" sz="2400" dirty="0">
                <a:latin typeface="Perpetua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259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IN" b="1" dirty="0">
                <a:latin typeface="Calibri" pitchFamily="34" charset="0"/>
                <a:cs typeface="Calibri" pitchFamily="34" charset="0"/>
              </a:rPr>
              <a:t>SEARCH  </a:t>
            </a:r>
            <a:r>
              <a:rPr lang="en-IN" b="1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9955"/>
            <a:ext cx="8534400" cy="4191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Index Determination:</a:t>
            </a:r>
          </a:p>
          <a:p>
            <a:pPr algn="just">
              <a:buNone/>
            </a:pPr>
            <a:r>
              <a:rPr lang="en-US" sz="2400" dirty="0">
                <a:latin typeface="Perpetua" pitchFamily="18" charset="0"/>
              </a:rPr>
              <a:t>Determines the index in the array of pointer  based on the first </a:t>
            </a:r>
            <a:r>
              <a:rPr lang="en-US" sz="2400" dirty="0" smtClean="0">
                <a:latin typeface="Perpetua" pitchFamily="18" charset="0"/>
              </a:rPr>
              <a:t>character of</a:t>
            </a:r>
          </a:p>
          <a:p>
            <a:pPr algn="just">
              <a:buNone/>
            </a:pPr>
            <a:r>
              <a:rPr lang="en-US" sz="2400" dirty="0" smtClean="0">
                <a:latin typeface="Perpetua" pitchFamily="18" charset="0"/>
              </a:rPr>
              <a:t>the </a:t>
            </a:r>
            <a:r>
              <a:rPr lang="en-US" sz="2400" dirty="0">
                <a:latin typeface="Perpetua" pitchFamily="18" charset="0"/>
              </a:rPr>
              <a:t>word.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Search Results Display:</a:t>
            </a:r>
          </a:p>
          <a:p>
            <a:pPr algn="just">
              <a:buNone/>
            </a:pPr>
            <a:r>
              <a:rPr lang="en-US" sz="2400" dirty="0">
                <a:latin typeface="Perpetua" pitchFamily="18" charset="0"/>
              </a:rPr>
              <a:t>Prints the search results in tabular format, including file count </a:t>
            </a:r>
            <a:r>
              <a:rPr lang="en-US" sz="2400" dirty="0" smtClean="0">
                <a:latin typeface="Perpetua" pitchFamily="18" charset="0"/>
              </a:rPr>
              <a:t>and</a:t>
            </a:r>
          </a:p>
          <a:p>
            <a:pPr algn="just">
              <a:buNone/>
            </a:pPr>
            <a:r>
              <a:rPr lang="en-US" sz="2400" dirty="0" smtClean="0">
                <a:latin typeface="Perpetua" pitchFamily="18" charset="0"/>
              </a:rPr>
              <a:t>filename/word </a:t>
            </a:r>
            <a:r>
              <a:rPr lang="en-US" sz="2400" dirty="0">
                <a:latin typeface="Perpetua" pitchFamily="18" charset="0"/>
              </a:rPr>
              <a:t>count pairs.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Main Node Traversal:</a:t>
            </a:r>
          </a:p>
          <a:p>
            <a:pPr algn="just">
              <a:buNone/>
            </a:pPr>
            <a:r>
              <a:rPr lang="en-US" sz="2400" dirty="0">
                <a:latin typeface="Perpetua" pitchFamily="18" charset="0"/>
              </a:rPr>
              <a:t>Traverses the main nodes at the determined index to find </a:t>
            </a:r>
            <a:r>
              <a:rPr lang="en-US" sz="2400" dirty="0" smtClean="0">
                <a:latin typeface="Perpetua" pitchFamily="18" charset="0"/>
              </a:rPr>
              <a:t>matching</a:t>
            </a:r>
          </a:p>
          <a:p>
            <a:pPr algn="just">
              <a:buNone/>
            </a:pPr>
            <a:r>
              <a:rPr lang="en-US" sz="2400" dirty="0" smtClean="0">
                <a:latin typeface="Perpetua" pitchFamily="18" charset="0"/>
              </a:rPr>
              <a:t>words</a:t>
            </a:r>
            <a:r>
              <a:rPr lang="en-US" sz="2400" dirty="0">
                <a:latin typeface="Perpetua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Sub node Iteration:</a:t>
            </a: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Iterates through sub nodes to print associated filenames and word counts.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431</TotalTime>
  <Words>519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INVERTED SEARCH</vt:lpstr>
      <vt:lpstr>INTRODUCTION:</vt:lpstr>
      <vt:lpstr>Objectives:</vt:lpstr>
      <vt:lpstr>Methodology</vt:lpstr>
      <vt:lpstr>What is a Database?</vt:lpstr>
      <vt:lpstr>CREATE DATA BASE</vt:lpstr>
      <vt:lpstr>DISPLAY DATABASE</vt:lpstr>
      <vt:lpstr>SAVE DATABASE</vt:lpstr>
      <vt:lpstr>SEARCH  DATABASE</vt:lpstr>
      <vt:lpstr>UPDATE DATABASE</vt:lpstr>
      <vt:lpstr>practical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153</dc:creator>
  <cp:lastModifiedBy>153</cp:lastModifiedBy>
  <cp:revision>109</cp:revision>
  <dcterms:created xsi:type="dcterms:W3CDTF">2024-05-23T06:25:34Z</dcterms:created>
  <dcterms:modified xsi:type="dcterms:W3CDTF">2024-06-21T07:16:29Z</dcterms:modified>
</cp:coreProperties>
</file>