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6" r:id="rId8"/>
    <p:sldId id="264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C80-CA22-4FAE-93B7-5D0EFBF0A1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C80-CA22-4FAE-93B7-5D0EFBF0A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C80-CA22-4FAE-93B7-5D0EFBF0A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C80-CA22-4FAE-93B7-5D0EFBF0A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C80-CA22-4FAE-93B7-5D0EFBF0A1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C80-CA22-4FAE-93B7-5D0EFBF0A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C80-CA22-4FAE-93B7-5D0EFBF0A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C80-CA22-4FAE-93B7-5D0EFBF0A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C80-CA22-4FAE-93B7-5D0EFBF0A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C80-CA22-4FAE-93B7-5D0EFBF0A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B90C80-CA22-4FAE-93B7-5D0EFBF0A19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ADBA42-EBEB-42F0-92CD-764CCEB13E9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B90C80-CA22-4FAE-93B7-5D0EFBF0A19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 smtClean="0"/>
              <a:t>LSB IMAGE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100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dirty="0" smtClean="0">
                <a:solidFill>
                  <a:srgbClr val="FF0000"/>
                </a:solidFill>
              </a:rPr>
              <a:t>What is LSB IMAGE STEGANOGRAPHY?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This project helps us to hide a message inside a image using LSB method.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LSB method means modification of </a:t>
            </a:r>
            <a:r>
              <a:rPr lang="en-IN" dirty="0" err="1" smtClean="0"/>
              <a:t>lsb</a:t>
            </a:r>
            <a:r>
              <a:rPr lang="en-IN" dirty="0" smtClean="0"/>
              <a:t> bit in the image to get the desired encoded message output at receiver side.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A072215-03E6-9DFD-37B5-16D18E484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184444" cy="36488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 smtClean="0"/>
              <a:t>LSB IMAGE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dirty="0" smtClean="0">
                <a:solidFill>
                  <a:srgbClr val="FF0000"/>
                </a:solidFill>
              </a:rPr>
              <a:t>Why we need to use?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Hide secrete credentials data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Detect data forgery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Message passing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 smtClean="0"/>
              <a:t>LSB IMAGE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dirty="0" smtClean="0">
                <a:solidFill>
                  <a:srgbClr val="FF0000"/>
                </a:solidFill>
              </a:rPr>
              <a:t>Where we use </a:t>
            </a:r>
            <a:r>
              <a:rPr lang="en-IN" dirty="0" smtClean="0">
                <a:solidFill>
                  <a:srgbClr val="FF0000"/>
                </a:solidFill>
              </a:rPr>
              <a:t>STEGANOGRAPHY</a:t>
            </a:r>
            <a:r>
              <a:rPr lang="en-IN" dirty="0" smtClean="0">
                <a:solidFill>
                  <a:srgbClr val="FF0000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Military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Intelligence agencies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Online elections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Internet banking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 smtClean="0"/>
              <a:t>LSB IMAGE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dirty="0" smtClean="0">
                <a:solidFill>
                  <a:srgbClr val="FF0000"/>
                </a:solidFill>
              </a:rPr>
              <a:t>How  we use </a:t>
            </a:r>
            <a:r>
              <a:rPr lang="en-IN" dirty="0" smtClean="0">
                <a:solidFill>
                  <a:srgbClr val="FF0000"/>
                </a:solidFill>
              </a:rPr>
              <a:t>STEGANOGRAPHY</a:t>
            </a:r>
            <a:r>
              <a:rPr lang="en-IN" dirty="0" smtClean="0">
                <a:solidFill>
                  <a:srgbClr val="FF0000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Physical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Prints and paints</a:t>
            </a:r>
          </a:p>
          <a:p>
            <a:pPr>
              <a:lnSpc>
                <a:spcPct val="150000"/>
              </a:lnSpc>
            </a:pPr>
            <a:r>
              <a:rPr lang="en-IN" dirty="0" err="1" smtClean="0"/>
              <a:t>Puzzels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Digital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 smtClean="0"/>
              <a:t>LSB IMAGE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Design :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Design part of the project it is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devided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into 2 parts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Decoding</a:t>
            </a:r>
          </a:p>
          <a:p>
            <a:pPr marL="514350" indent="-514350">
              <a:buNone/>
            </a:pPr>
            <a:r>
              <a:rPr lang="en-IN" dirty="0" smtClean="0">
                <a:solidFill>
                  <a:srgbClr val="FF0000"/>
                </a:solidFill>
              </a:rPr>
              <a:t>What we need?</a:t>
            </a:r>
          </a:p>
          <a:p>
            <a:pPr marL="514350" indent="-514350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 need image file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i.e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.bmp file(it is uncompressed file). We need .txt file(it contains message)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LSB IMAGE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685800"/>
          </a:xfrm>
        </p:spPr>
        <p:txBody>
          <a:bodyPr/>
          <a:lstStyle/>
          <a:p>
            <a:pPr marL="514350" indent="-514350">
              <a:buNone/>
            </a:pPr>
            <a:r>
              <a:rPr lang="en-IN" dirty="0" smtClean="0">
                <a:solidFill>
                  <a:srgbClr val="FF0000"/>
                </a:solidFill>
              </a:rPr>
              <a:t>DESIGN : - Encoding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23.05.2024_13.07.08_RE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82296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DESIGN : Encoding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14400"/>
            <a:ext cx="815340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/>
              <a:t>LSB IMAGE STEGANOGRAPHY</a:t>
            </a:r>
            <a:endParaRPr lang="en-US" sz="4000" dirty="0"/>
          </a:p>
        </p:txBody>
      </p:sp>
      <p:pic>
        <p:nvPicPr>
          <p:cNvPr id="5" name="Picture 4" descr="23.05.2024_13.18.17_RE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8534400" cy="3581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LSB IMAGE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33400"/>
          </a:xfrm>
        </p:spPr>
        <p:txBody>
          <a:bodyPr/>
          <a:lstStyle/>
          <a:p>
            <a:pPr marL="514350" indent="-514350">
              <a:buNone/>
            </a:pPr>
            <a:r>
              <a:rPr lang="en-IN" dirty="0" smtClean="0">
                <a:solidFill>
                  <a:srgbClr val="FF0000"/>
                </a:solidFill>
              </a:rPr>
              <a:t>DESIGN : - </a:t>
            </a:r>
            <a:r>
              <a:rPr lang="en-IN" dirty="0" smtClean="0">
                <a:solidFill>
                  <a:srgbClr val="FF0000"/>
                </a:solidFill>
              </a:rPr>
              <a:t>Decoding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23.05.2024_13.08.17_RE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8458200" cy="4586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001000" cy="743712"/>
          </a:xfrm>
        </p:spPr>
        <p:txBody>
          <a:bodyPr>
            <a:normAutofit fontScale="90000"/>
          </a:bodyPr>
          <a:lstStyle/>
          <a:p>
            <a:r>
              <a:rPr lang="en-IN" sz="5400" dirty="0" smtClean="0"/>
              <a:t>LSB IMAGE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Error Handling: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err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7561905" cy="94285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286000"/>
          <a:ext cx="76200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We  need to pass .bmp file text</a:t>
                      </a:r>
                      <a:r>
                        <a:rPr lang="en-IN" sz="2400" baseline="0" dirty="0" smtClean="0"/>
                        <a:t> file and encode and decode option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</TotalTime>
  <Words>175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LSB IMAGE STEGANOGRAPHY</vt:lpstr>
      <vt:lpstr>LSB IMAGE STEGANOGRAPHY</vt:lpstr>
      <vt:lpstr>LSB IMAGE STEGANOGRAPHY</vt:lpstr>
      <vt:lpstr>LSB IMAGE STEGANOGRAPHY</vt:lpstr>
      <vt:lpstr>LSB IMAGE STEGANOGRAPHY</vt:lpstr>
      <vt:lpstr>LSB IMAGE STEGANOGRAPHY</vt:lpstr>
      <vt:lpstr>LSB IMAGE STEGANOGRAPHY</vt:lpstr>
      <vt:lpstr>LSB IMAGE STEGANOGRAPHY</vt:lpstr>
      <vt:lpstr>LSB IMAGE STEGANOGRAPHY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153</dc:creator>
  <cp:lastModifiedBy>153</cp:lastModifiedBy>
  <cp:revision>8</cp:revision>
  <dcterms:created xsi:type="dcterms:W3CDTF">2024-05-23T06:25:34Z</dcterms:created>
  <dcterms:modified xsi:type="dcterms:W3CDTF">2024-05-23T08:00:50Z</dcterms:modified>
</cp:coreProperties>
</file>