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1" r:id="rId15"/>
    <p:sldId id="275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C56E-CB11-474B-8D3A-B7BBBBB7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6C10-AA0C-463D-9444-769C41F9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C35C-BF99-4718-B1FB-F5035EE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D13E-4D11-44EE-9CAF-B74974B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8428-1263-4793-B385-0D3740DB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7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BA-3E3A-4026-B6F2-84E0C54C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767B-65E5-4646-A079-8E7BEE72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B713-A47B-4640-A1AC-AE0BFA26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0258-7B92-4BC1-BE2C-8C67B4D2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4497-89FA-4C03-A4E1-B6A03DDA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7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FE2BA-1C35-457D-AC4E-AD9375B37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47AE6-6EFE-4DF7-A624-4A1CED90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6DF1-965F-4D19-99BC-22DD0147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5964-FACA-4EAB-B175-12516510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8072-E532-4305-8223-94101390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8378-1EC7-49B2-A9BB-28062A5C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4FD3-1B49-48CC-8D31-395AA91A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1EA6-B21F-4B25-8DD7-266FF089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830C-EF13-489D-BD17-AE73D2E2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878C-F5F6-4F8F-AAAA-8F010F37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7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C210-1750-4300-A401-1ECB12D7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9AA9-9431-49E5-8099-94C9174C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5CEE-FC3D-4BF1-92C8-BA072059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B33E-8CB5-42C7-A0A6-31AD530D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30AC-7727-4EA5-A63D-36EDAA65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3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ACB-B1A3-44E4-A05C-8CBE5B89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5EC6-312D-444D-8BBB-14955DBB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73311-6493-479C-8554-4F3BFD99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6F12-49D5-4220-B5B0-218EC2E0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953E-0A34-43AB-AC32-CF41CBDC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6BCD-8E2A-443F-9BCD-A3060EC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514F-D627-4FB4-8EB2-C0489C68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862A-51F2-46A3-81BA-4ECB82FE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2B9C6-DBEF-40BD-B5BE-518659B0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4F4DE-449C-4BC6-B9D7-12A61F31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1EAFB-61DB-430D-952A-49DEB425B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D7127-FAEA-4C53-9760-B0DA1276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0E459-26E2-4C56-8C64-93D6A3AD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BBF8-26B2-478C-8404-1AB465F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F022-E814-4828-8129-AF3B0DE3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D1C7D-8383-43A4-AE8C-B5F9543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30333-0173-4741-A8C6-05667A02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D745-A9D4-46CD-844D-8E9F786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DDB7-7318-42B0-A07C-6409EA18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7640-1829-4F07-8BB2-448E8E02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CF14F-1A52-4A53-BB2D-B7E621C4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319F-C55F-4412-869F-77BE629E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DB15-842A-4F36-85E8-37558AC9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B4FB-9ACE-47A0-BE71-CA753674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0DE3-314E-416C-B64C-C8D01000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AC60-305C-4655-BA30-2C07E6F1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6A33-D72E-404D-A218-0DF93568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7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711-C8A1-474F-AE19-9EEF4E3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3758B-B55D-4B42-A0F1-0B02B1670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1FE2-ACEA-4942-A181-1BB8B20D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3F02-3467-4439-A726-7251D76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76DE-07E5-4839-A03C-4161934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88F6-1F04-45A2-84CF-402D057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2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BA60E-0478-42A7-91B5-5527169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5DA5-449F-4D6E-9ECC-20D501F5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F33-13F1-4C7D-B78E-A47BF976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D378-3678-4D3F-B0AA-179585A0678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6685-84AA-434F-BFE2-DB6384D9A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841C-5E7E-42E8-8137-0423060C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0920-7AC3-4EB4-82F0-7BF3D26AD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C296-8100-41A1-A3B7-61CE07C7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3" y="895546"/>
            <a:ext cx="9808419" cy="2375555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Multi-cluster words in Model-Based Clustering of Short Text streams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C16F9-EEA7-4408-96C0-CE8E6D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985" y="5090474"/>
            <a:ext cx="10312923" cy="1168924"/>
          </a:xfrm>
        </p:spPr>
        <p:txBody>
          <a:bodyPr/>
          <a:lstStyle/>
          <a:p>
            <a:r>
              <a:rPr lang="en-IN" dirty="0"/>
              <a:t>Name: Bellamkonda Sachin                       Under Super Vision of</a:t>
            </a:r>
          </a:p>
          <a:p>
            <a:r>
              <a:rPr lang="en-IN" dirty="0"/>
              <a:t>Roll Number:17MA20008                              Dr.Pawan Kumar</a:t>
            </a:r>
          </a:p>
        </p:txBody>
      </p:sp>
    </p:spTree>
    <p:extLst>
      <p:ext uri="{BB962C8B-B14F-4D97-AF65-F5344CB8AC3E}">
        <p14:creationId xmlns:p14="http://schemas.microsoft.com/office/powerpoint/2010/main" val="21565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5-2BC3-4EE0-86F8-B464515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32D1-ECD3-485C-A170-6EC427F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MStream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1.Model based clustering algorithm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2.Number of clusters are not fixed, tackles concept drift problem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3.For each topic is assigned to single cluster rather than distribution.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4.Each cluster contains frequency of words in it.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5.Removing high entropy words.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MStreamF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1.Extension of MStream with forgetting rules.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2.Removes outdated documents by deleting outdated batches of documents from clusters.</a:t>
            </a:r>
          </a:p>
        </p:txBody>
      </p:sp>
    </p:spTree>
    <p:extLst>
      <p:ext uri="{BB962C8B-B14F-4D97-AF65-F5344CB8AC3E}">
        <p14:creationId xmlns:p14="http://schemas.microsoft.com/office/powerpoint/2010/main" val="342867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5-2BC3-4EE0-86F8-B464515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46D8F-4C4A-4C6A-A9D1-C1D93123F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691723"/>
              </p:ext>
            </p:extLst>
          </p:nvPr>
        </p:nvGraphicFramePr>
        <p:xfrm>
          <a:off x="838200" y="1348032"/>
          <a:ext cx="10515600" cy="296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707">
                  <a:extLst>
                    <a:ext uri="{9D8B030D-6E8A-4147-A177-3AD203B41FA5}">
                      <a16:colId xmlns:a16="http://schemas.microsoft.com/office/drawing/2014/main" val="1667040577"/>
                    </a:ext>
                  </a:extLst>
                </a:gridCol>
                <a:gridCol w="8572893">
                  <a:extLst>
                    <a:ext uri="{9D8B030D-6E8A-4147-A177-3AD203B41FA5}">
                      <a16:colId xmlns:a16="http://schemas.microsoft.com/office/drawing/2014/main" val="995297322"/>
                    </a:ext>
                  </a:extLst>
                </a:gridCol>
              </a:tblGrid>
              <a:tr h="631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dataset contains of 30322 tweets that are highly 269 queries in the TREC microblog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24496"/>
                  </a:ext>
                </a:extLst>
              </a:tr>
              <a:tr h="75414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dataset contains 11,109 news titles belongs to 109 clusters.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93732"/>
                  </a:ext>
                </a:extLst>
              </a:tr>
              <a:tr h="7635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dataset is sorted version of News as in real world news topics belongs to certain period.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68629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Tweets-T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Similarly, This dataset is sorted version of Tweets as in real world certain topics belongs to particular period.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2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AB5-EE23-42C8-B320-352CFAC0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1B76-83A7-4B76-AFBA-E8EA8790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518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Normalised Mutual Information (NMI)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evaluation metrics for finding results of clusters. It is normalization of Mutual Information(MI) score to scale between 0 to 1. 0 means no mutual information, 1 means perfectly related.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F80FFF-EF7B-4C65-979D-305FFEB9A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51813"/>
              </p:ext>
            </p:extLst>
          </p:nvPr>
        </p:nvGraphicFramePr>
        <p:xfrm>
          <a:off x="1466392" y="3129699"/>
          <a:ext cx="8128000" cy="272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9818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9963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57553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5491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3176228"/>
                    </a:ext>
                  </a:extLst>
                </a:gridCol>
              </a:tblGrid>
              <a:tr h="5448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MStreamF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HMStream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HMStreamF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91688"/>
                  </a:ext>
                </a:extLst>
              </a:tr>
              <a:tr h="544869">
                <a:tc>
                  <a:txBody>
                    <a:bodyPr/>
                    <a:lstStyle/>
                    <a:p>
                      <a:r>
                        <a:rPr lang="en-IN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08480"/>
                  </a:ext>
                </a:extLst>
              </a:tr>
              <a:tr h="544869">
                <a:tc>
                  <a:txBody>
                    <a:bodyPr/>
                    <a:lstStyle/>
                    <a:p>
                      <a:r>
                        <a:rPr lang="en-IN" dirty="0"/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84"/>
                  </a:ext>
                </a:extLst>
              </a:tr>
              <a:tr h="544869">
                <a:tc>
                  <a:txBody>
                    <a:bodyPr/>
                    <a:lstStyle/>
                    <a:p>
                      <a:r>
                        <a:rPr lang="en-IN" dirty="0"/>
                        <a:t>News-T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29223"/>
                  </a:ext>
                </a:extLst>
              </a:tr>
              <a:tr h="544869">
                <a:tc>
                  <a:txBody>
                    <a:bodyPr/>
                    <a:lstStyle/>
                    <a:p>
                      <a:r>
                        <a:rPr lang="en-IN" dirty="0"/>
                        <a:t>Tweets-T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3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1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BB0E-BDC8-4D2B-8244-B004ABE1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1D85-3887-44E4-B138-7B14EC11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Score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all data points which are that are members of obtained clusters which are actually members of same cluster.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table shows us NMI and Complete score values for all algorithms on News data.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CA82FC-E2E6-4757-8137-1FEA2C30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11188"/>
              </p:ext>
            </p:extLst>
          </p:nvPr>
        </p:nvGraphicFramePr>
        <p:xfrm>
          <a:off x="1777477" y="2501898"/>
          <a:ext cx="6508684" cy="327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245">
                  <a:extLst>
                    <a:ext uri="{9D8B030D-6E8A-4147-A177-3AD203B41FA5}">
                      <a16:colId xmlns:a16="http://schemas.microsoft.com/office/drawing/2014/main" val="964026685"/>
                    </a:ext>
                  </a:extLst>
                </a:gridCol>
                <a:gridCol w="2262433">
                  <a:extLst>
                    <a:ext uri="{9D8B030D-6E8A-4147-A177-3AD203B41FA5}">
                      <a16:colId xmlns:a16="http://schemas.microsoft.com/office/drawing/2014/main" val="2632615399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3184169185"/>
                    </a:ext>
                  </a:extLst>
                </a:gridCol>
              </a:tblGrid>
              <a:tr h="654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NMI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96042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r>
                        <a:rPr lang="en-IN" dirty="0"/>
                        <a:t>MStream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88958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r>
                        <a:rPr lang="en-IN" dirty="0"/>
                        <a:t>MStreamF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27025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r>
                        <a:rPr lang="en-IN" dirty="0"/>
                        <a:t>HMStream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6795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r>
                        <a:rPr lang="en-IN" dirty="0"/>
                        <a:t>HMStreamF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0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BEB8BD-2B17-4539-95A9-44FD302AB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3" y="1404594"/>
            <a:ext cx="4979534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8989DE-2973-4F3A-A083-1321CF64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65" y="1262668"/>
            <a:ext cx="4979532" cy="352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5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E941C2B-38CA-4C0F-8D28-C609C646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5" y="1875001"/>
            <a:ext cx="4979534" cy="31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56591-2F53-4691-A4B4-B17874AE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58" y="1997550"/>
            <a:ext cx="4819276" cy="29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2DA-C0FE-4111-AE6D-62701AB0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4587-173D-4541-9372-A23C1080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67"/>
            <a:ext cx="10515600" cy="360103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MStreamF algorithm worked better on Tweets-T and News-T data compared to MStream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MStreamF efficiently handles outdated documents by deleting old batches of documents when new batches continuous to come.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multi-cluster words increased the performance of MStream but for MStreamF it is more or less the same.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MStream and MStreamF both worked well on short data streams handling concept drift problem and data sparsity problem.</a:t>
            </a:r>
          </a:p>
        </p:txBody>
      </p:sp>
    </p:spTree>
    <p:extLst>
      <p:ext uri="{BB962C8B-B14F-4D97-AF65-F5344CB8AC3E}">
        <p14:creationId xmlns:p14="http://schemas.microsoft.com/office/powerpoint/2010/main" val="88100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A5C-0846-4800-AEE3-9003E624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EC8C-83F2-429A-A322-1182F513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better way to deal with multi cluster words ambiguity in short text streams.</a:t>
            </a:r>
          </a:p>
        </p:txBody>
      </p:sp>
    </p:spTree>
    <p:extLst>
      <p:ext uri="{BB962C8B-B14F-4D97-AF65-F5344CB8AC3E}">
        <p14:creationId xmlns:p14="http://schemas.microsoft.com/office/powerpoint/2010/main" val="189243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2582-7459-403E-8836-FA89BB18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4" y="190169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89717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6FBB77-A642-4B97-A24E-2CA258FE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95" y="637048"/>
            <a:ext cx="6874525" cy="234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05EFB-0659-4CBA-B899-3505A5A89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20" y="3362133"/>
            <a:ext cx="7425369" cy="27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BB7A-43E1-45A4-997F-F8184E81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AF2E-873D-4A21-BA23-62DC890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Streams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Text Streams are data coming continuously over the time.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This data coming continuously is difficult to classify.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Because of new topic emerging over the time, this is concept drift problem.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We are now concentrating about short text stream data (Example : Tweets , News)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Text Streams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Short Text Stream has less occurrences of words in the document. This is data sparsity.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As this is a streaming data we cannot store and iterate all data and also the concept drift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problem because new topics continuously emerge over time. </a:t>
            </a:r>
          </a:p>
        </p:txBody>
      </p:sp>
    </p:spTree>
    <p:extLst>
      <p:ext uri="{BB962C8B-B14F-4D97-AF65-F5344CB8AC3E}">
        <p14:creationId xmlns:p14="http://schemas.microsoft.com/office/powerpoint/2010/main" val="306880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376B-6170-403C-9E8D-B6D3B6AC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effect of multi cluster words/ homograph words     have on short text streams?</a:t>
            </a:r>
          </a:p>
        </p:txBody>
      </p:sp>
    </p:spTree>
    <p:extLst>
      <p:ext uri="{BB962C8B-B14F-4D97-AF65-F5344CB8AC3E}">
        <p14:creationId xmlns:p14="http://schemas.microsoft.com/office/powerpoint/2010/main" val="380082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5-2BC3-4EE0-86F8-B464515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32D1-ECD3-485C-A170-6EC427F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 of concept drift.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outdated document batches with new batches arriving.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multi-cluster words in clusters.</a:t>
            </a:r>
          </a:p>
        </p:txBody>
      </p:sp>
    </p:spTree>
    <p:extLst>
      <p:ext uri="{BB962C8B-B14F-4D97-AF65-F5344CB8AC3E}">
        <p14:creationId xmlns:p14="http://schemas.microsoft.com/office/powerpoint/2010/main" val="28172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C12BAD-2719-4481-9EC6-142847A2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88526"/>
              </p:ext>
            </p:extLst>
          </p:nvPr>
        </p:nvGraphicFramePr>
        <p:xfrm>
          <a:off x="593888" y="245097"/>
          <a:ext cx="11010505" cy="676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880988674"/>
                    </a:ext>
                  </a:extLst>
                </a:gridCol>
                <a:gridCol w="1989055">
                  <a:extLst>
                    <a:ext uri="{9D8B030D-6E8A-4147-A177-3AD203B41FA5}">
                      <a16:colId xmlns:a16="http://schemas.microsoft.com/office/drawing/2014/main" val="1503329300"/>
                    </a:ext>
                  </a:extLst>
                </a:gridCol>
                <a:gridCol w="3457750">
                  <a:extLst>
                    <a:ext uri="{9D8B030D-6E8A-4147-A177-3AD203B41FA5}">
                      <a16:colId xmlns:a16="http://schemas.microsoft.com/office/drawing/2014/main" val="3096796890"/>
                    </a:ext>
                  </a:extLst>
                </a:gridCol>
                <a:gridCol w="2028650">
                  <a:extLst>
                    <a:ext uri="{9D8B030D-6E8A-4147-A177-3AD203B41FA5}">
                      <a16:colId xmlns:a16="http://schemas.microsoft.com/office/drawing/2014/main" val="4043775803"/>
                    </a:ext>
                  </a:extLst>
                </a:gridCol>
                <a:gridCol w="2375552">
                  <a:extLst>
                    <a:ext uri="{9D8B030D-6E8A-4147-A177-3AD203B41FA5}">
                      <a16:colId xmlns:a16="http://schemas.microsoft.com/office/drawing/2014/main" val="4032779183"/>
                    </a:ext>
                  </a:extLst>
                </a:gridCol>
              </a:tblGrid>
              <a:tr h="783163">
                <a:tc>
                  <a:txBody>
                    <a:bodyPr/>
                    <a:lstStyle/>
                    <a:p>
                      <a:r>
                        <a:rPr lang="en-IN" sz="2400" dirty="0" err="1"/>
                        <a:t>Sl.No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Problems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49058"/>
                  </a:ext>
                </a:extLst>
              </a:tr>
              <a:tr h="109713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Jian Hua Yin et.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Model-based Clustering of Short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Streams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MStream,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MStreamF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sparsity, Data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46221"/>
                  </a:ext>
                </a:extLst>
              </a:tr>
              <a:tr h="109713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Xueqi</a:t>
                      </a:r>
                      <a:r>
                        <a:rPr lang="en-IN" dirty="0"/>
                        <a:t> Cheng et.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BTM: Topic Modeling over Short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Biterm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Topic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Scalability, Limited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23300"/>
                  </a:ext>
                </a:extLst>
              </a:tr>
              <a:tr h="109713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Xuan-</a:t>
                      </a:r>
                      <a:r>
                        <a:rPr lang="en-IN" dirty="0" err="1"/>
                        <a:t>Hieu</a:t>
                      </a:r>
                      <a:r>
                        <a:rPr lang="en-IN" dirty="0"/>
                        <a:t> Phan </a:t>
                      </a:r>
                      <a:r>
                        <a:rPr lang="en-IN" dirty="0" err="1"/>
                        <a:t>et.all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Hidden Topic-Based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toward Building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with Short Web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Latent Dirichlet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and sparse data problem, synonyms and homonyms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28642"/>
                  </a:ext>
                </a:extLst>
              </a:tr>
              <a:tr h="1097133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Peipei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 et. 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From Short Text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Streams With Topic Drifts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LDA, BTM,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 in senses of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ambiguous words, no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enough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20531"/>
                  </a:ext>
                </a:extLst>
              </a:tr>
              <a:tr h="109713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Rashadul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Hasan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Rakib et. 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Text Stream Clustering via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 Word Pairs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Reassignment of Outliers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MStreamF, OSDM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Sparseness of short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texts, retaining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streams of texts as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grow over time,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concept drift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37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5-2BC3-4EE0-86F8-B464515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66" y="354851"/>
            <a:ext cx="10515600" cy="73125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topic drift problem is significant in text streams?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7C4233-8CF8-4677-9406-8E7A429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066" y="3846137"/>
            <a:ext cx="10937384" cy="2243514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static traditional clustering models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is fixed no new clusters cannot be created if new topic emerges.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documents ending up in wrong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batch of documents must be deleted as it will become hard to run algorithm with huge chunk of documents.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E76F5-5A8B-4840-BE3F-9792172B0E8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68831599"/>
              </p:ext>
            </p:extLst>
          </p:nvPr>
        </p:nvGraphicFramePr>
        <p:xfrm>
          <a:off x="410066" y="1289115"/>
          <a:ext cx="10548594" cy="213988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48594">
                  <a:extLst>
                    <a:ext uri="{9D8B030D-6E8A-4147-A177-3AD203B41FA5}">
                      <a16:colId xmlns:a16="http://schemas.microsoft.com/office/drawing/2014/main" val="904481700"/>
                    </a:ext>
                  </a:extLst>
                </a:gridCol>
              </a:tblGrid>
              <a:tr h="21398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799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8A83CB2-1617-483E-96E1-291617280308}"/>
              </a:ext>
            </a:extLst>
          </p:cNvPr>
          <p:cNvSpPr/>
          <p:nvPr/>
        </p:nvSpPr>
        <p:spPr>
          <a:xfrm>
            <a:off x="3930977" y="1527141"/>
            <a:ext cx="2036190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Streaming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854B5B-3B16-4050-8D6B-599940E52808}"/>
              </a:ext>
            </a:extLst>
          </p:cNvPr>
          <p:cNvSpPr/>
          <p:nvPr/>
        </p:nvSpPr>
        <p:spPr>
          <a:xfrm>
            <a:off x="6150990" y="1527141"/>
            <a:ext cx="5797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A1904-F05E-472C-9386-7EF581DD849B}"/>
              </a:ext>
            </a:extLst>
          </p:cNvPr>
          <p:cNvSpPr/>
          <p:nvPr/>
        </p:nvSpPr>
        <p:spPr>
          <a:xfrm>
            <a:off x="6985262" y="1527142"/>
            <a:ext cx="3940404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Emerging of New topics continuously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F513C-D3C8-459A-9880-4B5725135656}"/>
              </a:ext>
            </a:extLst>
          </p:cNvPr>
          <p:cNvSpPr/>
          <p:nvPr/>
        </p:nvSpPr>
        <p:spPr>
          <a:xfrm>
            <a:off x="912046" y="1527141"/>
            <a:ext cx="2601796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Fixed Number of 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79E1A-A534-4389-A5BB-202F5C6DDB66}"/>
              </a:ext>
            </a:extLst>
          </p:cNvPr>
          <p:cNvSpPr/>
          <p:nvPr/>
        </p:nvSpPr>
        <p:spPr>
          <a:xfrm>
            <a:off x="999241" y="2134321"/>
            <a:ext cx="1583703" cy="122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1.Tech</a:t>
            </a:r>
          </a:p>
          <a:p>
            <a:r>
              <a:rPr lang="en-IN" dirty="0"/>
              <a:t>2.Sports</a:t>
            </a:r>
          </a:p>
          <a:p>
            <a:r>
              <a:rPr lang="en-IN" dirty="0"/>
              <a:t>3.Food</a:t>
            </a:r>
          </a:p>
          <a:p>
            <a:r>
              <a:rPr lang="en-IN" dirty="0"/>
              <a:t>4.Fashion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E25040-1124-4976-91CB-D279C4FADA6E}"/>
              </a:ext>
            </a:extLst>
          </p:cNvPr>
          <p:cNvSpPr/>
          <p:nvPr/>
        </p:nvSpPr>
        <p:spPr>
          <a:xfrm>
            <a:off x="3930977" y="2149310"/>
            <a:ext cx="1715679" cy="105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New Topic</a:t>
            </a:r>
          </a:p>
          <a:p>
            <a:r>
              <a:rPr lang="en-IN" dirty="0"/>
              <a:t>1.Politics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68AB2-D7B3-4DA5-BC97-64F051DA39F0}"/>
              </a:ext>
            </a:extLst>
          </p:cNvPr>
          <p:cNvSpPr/>
          <p:nvPr/>
        </p:nvSpPr>
        <p:spPr>
          <a:xfrm>
            <a:off x="6400800" y="2309567"/>
            <a:ext cx="3129699" cy="79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 new clusters are created as number of clusters is fixed.</a:t>
            </a:r>
          </a:p>
        </p:txBody>
      </p:sp>
    </p:spTree>
    <p:extLst>
      <p:ext uri="{BB962C8B-B14F-4D97-AF65-F5344CB8AC3E}">
        <p14:creationId xmlns:p14="http://schemas.microsoft.com/office/powerpoint/2010/main" val="30655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32D1-ECD3-485C-A170-6EC427F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8"/>
            <a:ext cx="10515600" cy="593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multi-cluster words are significant?</a:t>
            </a: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                                     Cricket                                            Travel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7E9E6-18C3-4562-8865-0070B9344D96}"/>
              </a:ext>
            </a:extLst>
          </p:cNvPr>
          <p:cNvSpPr/>
          <p:nvPr/>
        </p:nvSpPr>
        <p:spPr>
          <a:xfrm>
            <a:off x="1555423" y="1036948"/>
            <a:ext cx="2884602" cy="6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Bat lives in dark.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D0133-65FE-4887-932D-21FA0FF33933}"/>
              </a:ext>
            </a:extLst>
          </p:cNvPr>
          <p:cNvSpPr/>
          <p:nvPr/>
        </p:nvSpPr>
        <p:spPr>
          <a:xfrm>
            <a:off x="6332064" y="1036947"/>
            <a:ext cx="3129697" cy="6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Cricket bat is costly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874AE-D2B8-4019-A555-9693908B435B}"/>
              </a:ext>
            </a:extLst>
          </p:cNvPr>
          <p:cNvSpPr/>
          <p:nvPr/>
        </p:nvSpPr>
        <p:spPr>
          <a:xfrm>
            <a:off x="650450" y="2696065"/>
            <a:ext cx="2903456" cy="3761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2.Elephant-3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4.grass-2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5.chicken-4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6.meat-3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7.dangerous-2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8.friendly-3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9.dog-5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001E5-BE15-44AF-BBDC-37B02AAACB9C}"/>
              </a:ext>
            </a:extLst>
          </p:cNvPr>
          <p:cNvSpPr/>
          <p:nvPr/>
        </p:nvSpPr>
        <p:spPr>
          <a:xfrm>
            <a:off x="4644272" y="2696064"/>
            <a:ext cx="2903456" cy="3761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1.sachin-2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3.ground-1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4.pitch-2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5.GOAT-3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6.india-1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7.Australia-1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8.six-1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9.dhoni-2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10.winning-1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11.cricket-3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287EC-35DB-4238-91C5-8CC367D58557}"/>
              </a:ext>
            </a:extLst>
          </p:cNvPr>
          <p:cNvSpPr/>
          <p:nvPr/>
        </p:nvSpPr>
        <p:spPr>
          <a:xfrm>
            <a:off x="8870622" y="2696065"/>
            <a:ext cx="2903455" cy="3761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1.Travelling-2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3.Noise-1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4.Enjoy-3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5.out-5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6.dangerous-1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7.race-1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8.Food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9.costly-2</a:t>
            </a:r>
          </a:p>
        </p:txBody>
      </p:sp>
    </p:spTree>
    <p:extLst>
      <p:ext uri="{BB962C8B-B14F-4D97-AF65-F5344CB8AC3E}">
        <p14:creationId xmlns:p14="http://schemas.microsoft.com/office/powerpoint/2010/main" val="33587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5-2BC3-4EE0-86F8-B464515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sparsity problem is significant in short text streams?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32D1-ECD3-485C-A170-6EC427F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4355184"/>
            <a:ext cx="10515600" cy="1527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sparsity:</a:t>
            </a:r>
          </a:p>
          <a:p>
            <a:pPr marL="457200" indent="-4572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won’t have enough information to cluster them into certain topic.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35AFF-3F33-425C-8693-6855016064F7}"/>
              </a:ext>
            </a:extLst>
          </p:cNvPr>
          <p:cNvSpPr/>
          <p:nvPr/>
        </p:nvSpPr>
        <p:spPr>
          <a:xfrm>
            <a:off x="2960016" y="1753386"/>
            <a:ext cx="5495827" cy="2375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7F580-D464-49DC-ADC1-DFFE9C109B3A}"/>
              </a:ext>
            </a:extLst>
          </p:cNvPr>
          <p:cNvSpPr/>
          <p:nvPr/>
        </p:nvSpPr>
        <p:spPr>
          <a:xfrm>
            <a:off x="4157220" y="1894789"/>
            <a:ext cx="2903456" cy="707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Dhoni meets Airforce majors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4B48C-6F44-433A-BEDE-83B09222F6D7}"/>
              </a:ext>
            </a:extLst>
          </p:cNvPr>
          <p:cNvSpPr/>
          <p:nvPr/>
        </p:nvSpPr>
        <p:spPr>
          <a:xfrm>
            <a:off x="3421930" y="2752630"/>
            <a:ext cx="2205871" cy="11783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mentioned regarding what purpose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2BAB5-0CB7-4D6E-92CA-225DB5976281}"/>
              </a:ext>
            </a:extLst>
          </p:cNvPr>
          <p:cNvSpPr/>
          <p:nvPr/>
        </p:nvSpPr>
        <p:spPr>
          <a:xfrm>
            <a:off x="6202837" y="2752631"/>
            <a:ext cx="2205871" cy="11783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category it should belong?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or Army</a:t>
            </a:r>
          </a:p>
        </p:txBody>
      </p:sp>
    </p:spTree>
    <p:extLst>
      <p:ext uri="{BB962C8B-B14F-4D97-AF65-F5344CB8AC3E}">
        <p14:creationId xmlns:p14="http://schemas.microsoft.com/office/powerpoint/2010/main" val="15669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32D1-ECD3-485C-A170-6EC427F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50829"/>
            <a:ext cx="11698664" cy="6334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                                 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of Documents as Batches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1A68E-8E7F-4F50-9749-C9DB5EE179CC}"/>
              </a:ext>
            </a:extLst>
          </p:cNvPr>
          <p:cNvSpPr/>
          <p:nvPr/>
        </p:nvSpPr>
        <p:spPr>
          <a:xfrm>
            <a:off x="961533" y="970960"/>
            <a:ext cx="1611984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A9B0A-355B-4BB9-B1C7-EAAEAF9928BB}"/>
              </a:ext>
            </a:extLst>
          </p:cNvPr>
          <p:cNvSpPr/>
          <p:nvPr/>
        </p:nvSpPr>
        <p:spPr>
          <a:xfrm>
            <a:off x="1154784" y="1152426"/>
            <a:ext cx="1611984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02841-C1E6-45B0-8413-CD9FCD8D9C6C}"/>
              </a:ext>
            </a:extLst>
          </p:cNvPr>
          <p:cNvSpPr/>
          <p:nvPr/>
        </p:nvSpPr>
        <p:spPr>
          <a:xfrm>
            <a:off x="1348034" y="1333892"/>
            <a:ext cx="1611984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9B118-9EA1-4419-A096-E747676D02BD}"/>
              </a:ext>
            </a:extLst>
          </p:cNvPr>
          <p:cNvSpPr/>
          <p:nvPr/>
        </p:nvSpPr>
        <p:spPr>
          <a:xfrm>
            <a:off x="3761294" y="895546"/>
            <a:ext cx="1611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9AF75-F07F-47F5-8C8A-B0B4A1D40AA8}"/>
              </a:ext>
            </a:extLst>
          </p:cNvPr>
          <p:cNvSpPr/>
          <p:nvPr/>
        </p:nvSpPr>
        <p:spPr>
          <a:xfrm>
            <a:off x="3954544" y="1157140"/>
            <a:ext cx="1611984" cy="90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AFBF2-819E-448F-9F71-C05CCB5EF66A}"/>
              </a:ext>
            </a:extLst>
          </p:cNvPr>
          <p:cNvSpPr/>
          <p:nvPr/>
        </p:nvSpPr>
        <p:spPr>
          <a:xfrm>
            <a:off x="4147795" y="1333892"/>
            <a:ext cx="16119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1701B-D50E-4D0E-AFFB-719CF59CC0EF}"/>
              </a:ext>
            </a:extLst>
          </p:cNvPr>
          <p:cNvSpPr/>
          <p:nvPr/>
        </p:nvSpPr>
        <p:spPr>
          <a:xfrm>
            <a:off x="6898063" y="876692"/>
            <a:ext cx="1611984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818D0-D013-4417-B255-C01CE048322A}"/>
              </a:ext>
            </a:extLst>
          </p:cNvPr>
          <p:cNvSpPr/>
          <p:nvPr/>
        </p:nvSpPr>
        <p:spPr>
          <a:xfrm>
            <a:off x="7091313" y="1152426"/>
            <a:ext cx="1611983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63555-2D81-4822-BA0F-B51C7986F186}"/>
              </a:ext>
            </a:extLst>
          </p:cNvPr>
          <p:cNvSpPr/>
          <p:nvPr/>
        </p:nvSpPr>
        <p:spPr>
          <a:xfrm>
            <a:off x="7284562" y="1333892"/>
            <a:ext cx="1611983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Documents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A9BB00-3B16-48DA-8DBD-CCF0D8CB8959}"/>
              </a:ext>
            </a:extLst>
          </p:cNvPr>
          <p:cNvSpPr/>
          <p:nvPr/>
        </p:nvSpPr>
        <p:spPr>
          <a:xfrm>
            <a:off x="6174554" y="1756589"/>
            <a:ext cx="68245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6461C8-E0DD-475C-ADC9-5609A5FC8E25}"/>
              </a:ext>
            </a:extLst>
          </p:cNvPr>
          <p:cNvSpPr/>
          <p:nvPr/>
        </p:nvSpPr>
        <p:spPr>
          <a:xfrm>
            <a:off x="3179188" y="1791092"/>
            <a:ext cx="6956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77F81-2F97-4B19-BD1D-512E1FB88F1D}"/>
              </a:ext>
            </a:extLst>
          </p:cNvPr>
          <p:cNvSpPr/>
          <p:nvPr/>
        </p:nvSpPr>
        <p:spPr>
          <a:xfrm>
            <a:off x="697584" y="2974155"/>
            <a:ext cx="11038787" cy="3773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6BE6054-E927-4CCD-9310-835512504504}"/>
              </a:ext>
            </a:extLst>
          </p:cNvPr>
          <p:cNvSpPr/>
          <p:nvPr/>
        </p:nvSpPr>
        <p:spPr>
          <a:xfrm>
            <a:off x="8218664" y="2396340"/>
            <a:ext cx="484632" cy="4572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54CF7E-5838-4B44-BEF4-FB3EDF275A48}"/>
              </a:ext>
            </a:extLst>
          </p:cNvPr>
          <p:cNvSpPr/>
          <p:nvPr/>
        </p:nvSpPr>
        <p:spPr>
          <a:xfrm>
            <a:off x="1329180" y="4787096"/>
            <a:ext cx="2432113" cy="169854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802C4A-A1ED-4BBB-B1ED-FBF7D3837775}"/>
              </a:ext>
            </a:extLst>
          </p:cNvPr>
          <p:cNvSpPr/>
          <p:nvPr/>
        </p:nvSpPr>
        <p:spPr>
          <a:xfrm>
            <a:off x="4454165" y="4787095"/>
            <a:ext cx="2432114" cy="16985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CAC50-E073-4A28-B644-F51E6B3C85CB}"/>
              </a:ext>
            </a:extLst>
          </p:cNvPr>
          <p:cNvSpPr/>
          <p:nvPr/>
        </p:nvSpPr>
        <p:spPr>
          <a:xfrm>
            <a:off x="7487239" y="4787095"/>
            <a:ext cx="2432114" cy="16985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8B207CEF-B621-45B7-8BD0-8E50735AB6B2}"/>
              </a:ext>
            </a:extLst>
          </p:cNvPr>
          <p:cNvSpPr/>
          <p:nvPr/>
        </p:nvSpPr>
        <p:spPr>
          <a:xfrm>
            <a:off x="8218664" y="5081048"/>
            <a:ext cx="285160" cy="44306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EF4698A-3518-4470-902E-B04BDA6CC17B}"/>
              </a:ext>
            </a:extLst>
          </p:cNvPr>
          <p:cNvSpPr/>
          <p:nvPr/>
        </p:nvSpPr>
        <p:spPr>
          <a:xfrm>
            <a:off x="8938636" y="5081048"/>
            <a:ext cx="285160" cy="48312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2693D5A-3044-4EF5-B4F4-A7585B180BB0}"/>
              </a:ext>
            </a:extLst>
          </p:cNvPr>
          <p:cNvSpPr/>
          <p:nvPr/>
        </p:nvSpPr>
        <p:spPr>
          <a:xfrm>
            <a:off x="8364780" y="5711889"/>
            <a:ext cx="531765" cy="313016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855D765C-A86A-43DF-BB29-DEE89F8C7965}"/>
              </a:ext>
            </a:extLst>
          </p:cNvPr>
          <p:cNvSpPr/>
          <p:nvPr/>
        </p:nvSpPr>
        <p:spPr>
          <a:xfrm>
            <a:off x="4916078" y="5071618"/>
            <a:ext cx="457200" cy="49255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0705A810-FB73-4917-8208-0A289A88AF64}"/>
              </a:ext>
            </a:extLst>
          </p:cNvPr>
          <p:cNvSpPr/>
          <p:nvPr/>
        </p:nvSpPr>
        <p:spPr>
          <a:xfrm>
            <a:off x="5929460" y="5204771"/>
            <a:ext cx="501978" cy="49255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E4C982E-7D9E-440C-A9A6-6FFDFB9CC162}"/>
              </a:ext>
            </a:extLst>
          </p:cNvPr>
          <p:cNvSpPr/>
          <p:nvPr/>
        </p:nvSpPr>
        <p:spPr>
          <a:xfrm>
            <a:off x="2031478" y="5420412"/>
            <a:ext cx="542039" cy="560895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D44C5C-77AD-49A1-A8B8-3C0995A066A0}"/>
              </a:ext>
            </a:extLst>
          </p:cNvPr>
          <p:cNvSpPr/>
          <p:nvPr/>
        </p:nvSpPr>
        <p:spPr>
          <a:xfrm>
            <a:off x="7284562" y="3231035"/>
            <a:ext cx="1796654" cy="10517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Document with words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7B604-E511-498C-BD94-F749367D6785}"/>
              </a:ext>
            </a:extLst>
          </p:cNvPr>
          <p:cNvSpPr/>
          <p:nvPr/>
        </p:nvSpPr>
        <p:spPr>
          <a:xfrm>
            <a:off x="3240464" y="3368364"/>
            <a:ext cx="190421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6683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976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Multi-cluster words in Model-Based Clustering of Short Text streams </vt:lpstr>
      <vt:lpstr>Introduction</vt:lpstr>
      <vt:lpstr>PowerPoint Presentation</vt:lpstr>
      <vt:lpstr>Objective:</vt:lpstr>
      <vt:lpstr>PowerPoint Presentation</vt:lpstr>
      <vt:lpstr>Why is topic drift problem is significant in text streams?</vt:lpstr>
      <vt:lpstr>PowerPoint Presentation</vt:lpstr>
      <vt:lpstr>Why sparsity problem is significant in short text streams?</vt:lpstr>
      <vt:lpstr>PowerPoint Presentation</vt:lpstr>
      <vt:lpstr>Methodology</vt:lpstr>
      <vt:lpstr>Dataset</vt:lpstr>
      <vt:lpstr>Results:</vt:lpstr>
      <vt:lpstr>Results:</vt:lpstr>
      <vt:lpstr>PowerPoint Presentation</vt:lpstr>
      <vt:lpstr>PowerPoint Presentation</vt:lpstr>
      <vt:lpstr>Conclusion:</vt:lpstr>
      <vt:lpstr>Future work:</vt:lpstr>
      <vt:lpstr>                          Thank You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Disambiguating Multi-cluster words in Model-Based Clustering of Short Text streams </dc:title>
  <dc:creator>sachin bellamkonda</dc:creator>
  <cp:lastModifiedBy>sachin bellamkonda</cp:lastModifiedBy>
  <cp:revision>8</cp:revision>
  <dcterms:created xsi:type="dcterms:W3CDTF">2021-11-22T03:36:27Z</dcterms:created>
  <dcterms:modified xsi:type="dcterms:W3CDTF">2021-11-29T06:01:16Z</dcterms:modified>
</cp:coreProperties>
</file>