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A577-AC60-464E-85D1-38BDCF69A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CA103-5B79-4821-AC9E-FA4C87113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0A40E-5C70-47FE-BC61-ADE7174A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A4AA-37D6-4103-B2A2-89974FE5E8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487B5-802F-4994-AD60-C5103E25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51A2F-2D33-40EE-B049-4210F7FF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E2DE-10BD-4FA5-8CE8-F523DEC4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CB22-A940-43DC-A66C-7AD08B3E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3D17E-7AB7-41D2-B396-D42103DB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40241-02C7-401C-A44D-B073E394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A4AA-37D6-4103-B2A2-89974FE5E8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98D35-0243-4B08-8551-BE40ACA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B4AC-A49D-483B-8ECB-C2994B5D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E2DE-10BD-4FA5-8CE8-F523DEC4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7345D-58C1-4204-8BB8-40B17B336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42E2D-EACB-4AB7-9386-21CB4603F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3BF9-117B-4CC9-9F58-70F2E47D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A4AA-37D6-4103-B2A2-89974FE5E8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4147-098D-47E0-BAE4-C30997FF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495D3-C34E-412A-AC34-409101D8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E2DE-10BD-4FA5-8CE8-F523DEC4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3032-9942-4E16-96C1-0A6119CF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F1A1-8DD8-46D9-BC6F-E78ECCB8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62794-2C31-46A3-B093-102DFD79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A4AA-37D6-4103-B2A2-89974FE5E8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0A5F-C620-44D1-B559-2D029FFA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78624-0BA4-49FD-9ABF-CB3DE3E2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E2DE-10BD-4FA5-8CE8-F523DEC4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9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03B0-1785-4ADC-B7AE-10A28DB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F91C2-CACE-45A9-9594-065E8941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7D437-87EB-4540-98FF-CAFA54E8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A4AA-37D6-4103-B2A2-89974FE5E8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AE39E-7B60-42D4-AD95-F4C3D125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432CC-7428-434D-A795-C1CEDF68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E2DE-10BD-4FA5-8CE8-F523DEC4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6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BBD2-333D-44B8-BC54-975F8F42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EAA2-1BA0-4793-9844-EA0FFC7BD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99A00-F4B1-4F8A-9CBA-F91D19E5D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88B0A-2654-406C-9C1D-0A3B18EB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A4AA-37D6-4103-B2A2-89974FE5E8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A4E56-3229-4A32-9A63-FA9AF976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5B0CF-4540-464E-8BDF-AB54F18E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E2DE-10BD-4FA5-8CE8-F523DEC4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4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7D7B-5EF1-4241-BA14-F4DD31EF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15949-0DD2-42B2-889F-DB976B21F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F97EA-64F7-44DF-AC8F-2EFEB0E7E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2800E-6E47-4E03-A389-AF2AEB6A9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12A7B-5487-4E9A-8FAD-44D177609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774C5-119B-4C7E-AE35-F1FA28C1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A4AA-37D6-4103-B2A2-89974FE5E8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3BBAB-5F81-43A5-B6E2-2F7A1FC4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6B495-9B80-4E4E-91D6-3330E24F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E2DE-10BD-4FA5-8CE8-F523DEC4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22CB-794A-40A1-B528-106F90A8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A8C77-F212-442A-BB71-7522BC75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A4AA-37D6-4103-B2A2-89974FE5E8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AF104-0E67-4C83-BB2C-838E2A96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61169-C6FA-4831-8FC7-67CCB6E0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E2DE-10BD-4FA5-8CE8-F523DEC4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95423-EF08-4C54-99A5-7E9F8773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A4AA-37D6-4103-B2A2-89974FE5E8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17B8A-3ABF-46BB-BA86-19B58A58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155DF-4533-4449-B951-4FA2AE19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E2DE-10BD-4FA5-8CE8-F523DEC4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9401-4344-4512-8330-FD99B7E8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FFABD-750B-4DFD-A1DE-A3CE2DFF0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14637-7E74-42E1-98BA-3239AA513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64978-72EF-4CE1-9377-3BD2BF98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A4AA-37D6-4103-B2A2-89974FE5E8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67522-545A-4ACF-A7A8-561BB80D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03A37-68C5-4AB5-871F-D2F403F6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E2DE-10BD-4FA5-8CE8-F523DEC4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99DF-0E99-4CA8-8011-14BE3EFA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87F8E-298D-424A-9CD7-AEEAF8B74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17DF1-71A4-45A4-BC5D-CD7986EB0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44CA6-1E02-4CFB-8CF6-147FDA48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A4AA-37D6-4103-B2A2-89974FE5E8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81EE9-E4CB-4BC9-82F7-E86C263C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1234A-1370-480B-AB8A-11EF6C45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E2DE-10BD-4FA5-8CE8-F523DEC4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6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6D46E-8ED6-49D6-8E06-AF1262A4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7B6FB-89EE-47F1-A0E9-2D0C6CF1C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BE532-4EDA-41F5-94A9-0F020098B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A4AA-37D6-4103-B2A2-89974FE5E8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9B26B-56BA-417E-9AB9-C540ED501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BC25-92BB-4022-AB11-2CD2C063D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6E2DE-10BD-4FA5-8CE8-F523DEC4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6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32D2CB-5FAC-4E9D-98F4-17BA4799580D}"/>
              </a:ext>
            </a:extLst>
          </p:cNvPr>
          <p:cNvSpPr/>
          <p:nvPr/>
        </p:nvSpPr>
        <p:spPr>
          <a:xfrm>
            <a:off x="876300" y="2609850"/>
            <a:ext cx="124777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4C420-C6C4-470C-ABCD-7CE60EEA40F6}"/>
              </a:ext>
            </a:extLst>
          </p:cNvPr>
          <p:cNvSpPr/>
          <p:nvPr/>
        </p:nvSpPr>
        <p:spPr>
          <a:xfrm>
            <a:off x="4774020" y="1784018"/>
            <a:ext cx="1247775" cy="189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C61F8-A920-4EEE-854F-868F1DA74A29}"/>
              </a:ext>
            </a:extLst>
          </p:cNvPr>
          <p:cNvSpPr txBox="1"/>
          <p:nvPr/>
        </p:nvSpPr>
        <p:spPr>
          <a:xfrm>
            <a:off x="4950978" y="3823244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Servlet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D3665-12F0-4AFC-AC29-66F9DE2CEC40}"/>
              </a:ext>
            </a:extLst>
          </p:cNvPr>
          <p:cNvSpPr txBox="1"/>
          <p:nvPr/>
        </p:nvSpPr>
        <p:spPr>
          <a:xfrm>
            <a:off x="4810125" y="2605896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22C71-0A28-4892-966E-4BACFDFD8EF2}"/>
              </a:ext>
            </a:extLst>
          </p:cNvPr>
          <p:cNvSpPr/>
          <p:nvPr/>
        </p:nvSpPr>
        <p:spPr>
          <a:xfrm>
            <a:off x="7085880" y="3651014"/>
            <a:ext cx="1476375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4C528F-1F54-4EC5-817B-28C89AF826B4}"/>
              </a:ext>
            </a:extLst>
          </p:cNvPr>
          <p:cNvSpPr/>
          <p:nvPr/>
        </p:nvSpPr>
        <p:spPr>
          <a:xfrm>
            <a:off x="4090987" y="4972050"/>
            <a:ext cx="1638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FB41C6-93A1-4DB7-9BC9-DB0A04B28C4E}"/>
              </a:ext>
            </a:extLst>
          </p:cNvPr>
          <p:cNvSpPr/>
          <p:nvPr/>
        </p:nvSpPr>
        <p:spPr>
          <a:xfrm>
            <a:off x="7477125" y="1409700"/>
            <a:ext cx="134302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  <a:br>
              <a:rPr lang="en-US" dirty="0"/>
            </a:br>
            <a:r>
              <a:rPr lang="en-US" dirty="0"/>
              <a:t>JDBC steps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2868A-5038-47E8-B822-BAC83832ED64}"/>
              </a:ext>
            </a:extLst>
          </p:cNvPr>
          <p:cNvSpPr/>
          <p:nvPr/>
        </p:nvSpPr>
        <p:spPr>
          <a:xfrm>
            <a:off x="9848850" y="1504950"/>
            <a:ext cx="1247775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5B1654FF-553D-4401-8D20-4B3AE90304B1}"/>
              </a:ext>
            </a:extLst>
          </p:cNvPr>
          <p:cNvSpPr/>
          <p:nvPr/>
        </p:nvSpPr>
        <p:spPr>
          <a:xfrm>
            <a:off x="9753600" y="3981450"/>
            <a:ext cx="1714500" cy="16383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A16E9-4C88-478C-A16D-19539335D7FE}"/>
              </a:ext>
            </a:extLst>
          </p:cNvPr>
          <p:cNvSpPr txBox="1"/>
          <p:nvPr/>
        </p:nvSpPr>
        <p:spPr>
          <a:xfrm>
            <a:off x="942975" y="3752850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C80620-F7B7-4D53-AAEE-82D6485966DD}"/>
              </a:ext>
            </a:extLst>
          </p:cNvPr>
          <p:cNvCxnSpPr>
            <a:stCxn id="4" idx="3"/>
          </p:cNvCxnSpPr>
          <p:nvPr/>
        </p:nvCxnSpPr>
        <p:spPr>
          <a:xfrm flipV="1">
            <a:off x="2124075" y="2979182"/>
            <a:ext cx="1609725" cy="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7633ED-3349-408E-8795-86B828E62226}"/>
              </a:ext>
            </a:extLst>
          </p:cNvPr>
          <p:cNvSpPr txBox="1"/>
          <p:nvPr/>
        </p:nvSpPr>
        <p:spPr>
          <a:xfrm>
            <a:off x="2371725" y="2558534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206411-6E38-4E74-B268-74F5E0D8F3EE}"/>
              </a:ext>
            </a:extLst>
          </p:cNvPr>
          <p:cNvSpPr txBox="1"/>
          <p:nvPr/>
        </p:nvSpPr>
        <p:spPr>
          <a:xfrm>
            <a:off x="2266950" y="3054311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getBooks</a:t>
            </a:r>
            <a:endParaRPr lang="en-US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EB4501D-B1A4-4F26-81CE-95304911944B}"/>
              </a:ext>
            </a:extLst>
          </p:cNvPr>
          <p:cNvCxnSpPr>
            <a:stCxn id="8" idx="2"/>
            <a:endCxn id="9" idx="3"/>
          </p:cNvCxnSpPr>
          <p:nvPr/>
        </p:nvCxnSpPr>
        <p:spPr>
          <a:xfrm rot="5400000">
            <a:off x="6449535" y="4169017"/>
            <a:ext cx="654286" cy="2094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851715-847D-4BE7-941A-E195D806B043}"/>
              </a:ext>
            </a:extLst>
          </p:cNvPr>
          <p:cNvSpPr txBox="1"/>
          <p:nvPr/>
        </p:nvSpPr>
        <p:spPr>
          <a:xfrm>
            <a:off x="6603206" y="2873097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POJO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EA6B42-1082-47C9-967F-D1C6BABAAA8B}"/>
              </a:ext>
            </a:extLst>
          </p:cNvPr>
          <p:cNvSpPr txBox="1"/>
          <p:nvPr/>
        </p:nvSpPr>
        <p:spPr>
          <a:xfrm>
            <a:off x="4381500" y="6334125"/>
            <a:ext cx="134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JSP/HTML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68AFDD-2782-4851-84A1-34936CE3CFAE}"/>
              </a:ext>
            </a:extLst>
          </p:cNvPr>
          <p:cNvCxnSpPr>
            <a:cxnSpLocks/>
          </p:cNvCxnSpPr>
          <p:nvPr/>
        </p:nvCxnSpPr>
        <p:spPr>
          <a:xfrm>
            <a:off x="5181600" y="1915523"/>
            <a:ext cx="2390775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C36F2F-2811-4482-A901-2C5830399436}"/>
              </a:ext>
            </a:extLst>
          </p:cNvPr>
          <p:cNvCxnSpPr>
            <a:cxnSpLocks/>
          </p:cNvCxnSpPr>
          <p:nvPr/>
        </p:nvCxnSpPr>
        <p:spPr>
          <a:xfrm>
            <a:off x="8820150" y="1946553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36C91C-2125-469C-AFCB-D58D1CE4D7A9}"/>
              </a:ext>
            </a:extLst>
          </p:cNvPr>
          <p:cNvCxnSpPr>
            <a:stCxn id="12" idx="2"/>
          </p:cNvCxnSpPr>
          <p:nvPr/>
        </p:nvCxnSpPr>
        <p:spPr>
          <a:xfrm>
            <a:off x="10472738" y="2790825"/>
            <a:ext cx="23812" cy="119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846F6A-D2EC-4C52-9F57-30CB51470949}"/>
              </a:ext>
            </a:extLst>
          </p:cNvPr>
          <p:cNvCxnSpPr/>
          <p:nvPr/>
        </p:nvCxnSpPr>
        <p:spPr>
          <a:xfrm flipV="1">
            <a:off x="10848975" y="2790825"/>
            <a:ext cx="0" cy="119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5E36D2-29E7-4CB3-8D37-AB7F1CA72DDC}"/>
              </a:ext>
            </a:extLst>
          </p:cNvPr>
          <p:cNvCxnSpPr/>
          <p:nvPr/>
        </p:nvCxnSpPr>
        <p:spPr>
          <a:xfrm flipH="1">
            <a:off x="8820150" y="2390775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5D6CC6B-6E5A-41CE-A0F2-5B4460AB0A65}"/>
              </a:ext>
            </a:extLst>
          </p:cNvPr>
          <p:cNvCxnSpPr>
            <a:stCxn id="11" idx="2"/>
            <a:endCxn id="8" idx="3"/>
          </p:cNvCxnSpPr>
          <p:nvPr/>
        </p:nvCxnSpPr>
        <p:spPr>
          <a:xfrm rot="16200000" flipH="1">
            <a:off x="7591977" y="3299860"/>
            <a:ext cx="1526939" cy="413617"/>
          </a:xfrm>
          <a:prstGeom prst="bentConnector4">
            <a:avLst>
              <a:gd name="adj1" fmla="val 29727"/>
              <a:gd name="adj2" fmla="val 217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2C6239-F8E3-43D9-832D-4159BEE70753}"/>
              </a:ext>
            </a:extLst>
          </p:cNvPr>
          <p:cNvSpPr txBox="1"/>
          <p:nvPr/>
        </p:nvSpPr>
        <p:spPr>
          <a:xfrm>
            <a:off x="7715250" y="1057275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0516AF-64C0-425D-BD4C-3E26C3DB2E7C}"/>
              </a:ext>
            </a:extLst>
          </p:cNvPr>
          <p:cNvSpPr txBox="1"/>
          <p:nvPr/>
        </p:nvSpPr>
        <p:spPr>
          <a:xfrm>
            <a:off x="6222981" y="1007442"/>
            <a:ext cx="1538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the methods </a:t>
            </a:r>
            <a:r>
              <a:rPr lang="en-US" dirty="0" err="1"/>
              <a:t>getBooks</a:t>
            </a:r>
            <a:r>
              <a:rPr lang="en-US" dirty="0"/>
              <a:t>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FFCFDE-E565-41DA-A9B5-7AE703742A91}"/>
              </a:ext>
            </a:extLst>
          </p:cNvPr>
          <p:cNvSpPr/>
          <p:nvPr/>
        </p:nvSpPr>
        <p:spPr>
          <a:xfrm>
            <a:off x="3508634" y="2183103"/>
            <a:ext cx="662265" cy="125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Web.xml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227D6F4-48AA-4E9E-AE12-8FAF4F08FE35}"/>
              </a:ext>
            </a:extLst>
          </p:cNvPr>
          <p:cNvCxnSpPr>
            <a:stCxn id="44" idx="3"/>
            <a:endCxn id="7" idx="1"/>
          </p:cNvCxnSpPr>
          <p:nvPr/>
        </p:nvCxnSpPr>
        <p:spPr>
          <a:xfrm flipV="1">
            <a:off x="4170899" y="2790562"/>
            <a:ext cx="639226" cy="1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F19C1BB-4DDE-47E8-B4B0-900EE9C45AC7}"/>
              </a:ext>
            </a:extLst>
          </p:cNvPr>
          <p:cNvSpPr txBox="1"/>
          <p:nvPr/>
        </p:nvSpPr>
        <p:spPr>
          <a:xfrm>
            <a:off x="3327991" y="1915523"/>
            <a:ext cx="105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Tomcat</a:t>
            </a:r>
          </a:p>
        </p:txBody>
      </p:sp>
    </p:spTree>
    <p:extLst>
      <p:ext uri="{BB962C8B-B14F-4D97-AF65-F5344CB8AC3E}">
        <p14:creationId xmlns:p14="http://schemas.microsoft.com/office/powerpoint/2010/main" val="180241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13163</TotalTime>
  <Words>26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Chippalakatti, Sachin</dc:creator>
  <cp:lastModifiedBy>Chippalakatti, Sachin</cp:lastModifiedBy>
  <cp:revision>4</cp:revision>
  <dcterms:created xsi:type="dcterms:W3CDTF">2019-10-03T10:10:36Z</dcterms:created>
  <dcterms:modified xsi:type="dcterms:W3CDTF">2019-10-12T13:34:32Z</dcterms:modified>
</cp:coreProperties>
</file>