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AD1896-29E3-4E00-9632-0DB1EFA90F78}">
  <a:tblStyle styleId="{0FAD1896-29E3-4E00-9632-0DB1EFA90F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ad5f36f2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6ad5f36f23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bd7ce6f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bd7ce6f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bd7ce6f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bd7ce6f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764671b61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764671b61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be6c7309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be6c7309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764671b61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764671b61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aa9464fb4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aa9464fb4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Small farmers in India have low profits in agriculture. They are unable to come out of their debt cycle.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 To increase incomes of farmers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0357ef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0357ef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e7f7d001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6e7f7d001e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6e7f7d001e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6e7f7d001e_16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ad5f36f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36ad5f36f23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7f7d001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e7f7d001e_1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764671b61_1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764671b61_1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e7f7d001e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6e7f7d001e_1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ad5f36f2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36ad5f36f23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6ad5f36f2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6ad5f36f2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ad5f36f2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6ad5f36f23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764671b6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764671b6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be6c73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be6c73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7f7d00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e7f7d001e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764671b6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764671b6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bd7ce6f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bd7ce6f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bd7ce6f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bd7ce6f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ver Slide (option 3)">
  <p:cSld name="3_Cover Slide (option 3)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61" y="0"/>
            <a:ext cx="91214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8463" y="1557338"/>
            <a:ext cx="35337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00489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98463" y="3216275"/>
            <a:ext cx="3533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489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98463" y="4876006"/>
            <a:ext cx="2895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489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3"/>
          <p:cNvSpPr txBox="1"/>
          <p:nvPr/>
        </p:nvSpPr>
        <p:spPr>
          <a:xfrm>
            <a:off x="6190214" y="4856264"/>
            <a:ext cx="2895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www.swasti.org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8065" y="4784346"/>
            <a:ext cx="8886300" cy="0"/>
          </a:xfrm>
          <a:prstGeom prst="straightConnector1">
            <a:avLst/>
          </a:prstGeom>
          <a:noFill/>
          <a:ln cap="flat" cmpd="sng" w="9525">
            <a:solidFill>
              <a:srgbClr val="0048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10241" r="0" t="0"/>
          <a:stretch/>
        </p:blipFill>
        <p:spPr>
          <a:xfrm>
            <a:off x="398463" y="242140"/>
            <a:ext cx="1753892" cy="74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fillout.com/t/rP1ibbMSwZu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4294967295" type="title"/>
          </p:nvPr>
        </p:nvSpPr>
        <p:spPr>
          <a:xfrm>
            <a:off x="252225" y="1235150"/>
            <a:ext cx="71655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latin typeface="Lato"/>
                <a:ea typeface="Lato"/>
                <a:cs typeface="Lato"/>
                <a:sym typeface="Lato"/>
              </a:rPr>
              <a:t>Session 1: MEL Fundamentals</a:t>
            </a:r>
            <a:endParaRPr b="1" i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52228" y="3105644"/>
            <a:ext cx="4597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16th July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2025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</a:rPr>
              <a:t>Common Evaluation Tools/ Methods</a:t>
            </a:r>
            <a:endParaRPr b="1">
              <a:solidFill>
                <a:srgbClr val="004892"/>
              </a:solidFill>
            </a:endParaRPr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152475"/>
            <a:ext cx="40695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Impact evaluation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 Evaluation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Economic Evaluation: Cost-effectiveness Analysis (CEA)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Outcome Mapping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70750" y="2299675"/>
            <a:ext cx="8002500" cy="2632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Scenario: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Improving Digital Literacy Among Government School Students in Karnataka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b="1" lang="en" sz="1000">
                <a:latin typeface="Lato"/>
                <a:ea typeface="Lato"/>
                <a:cs typeface="Lato"/>
                <a:sym typeface="Lato"/>
              </a:rPr>
              <a:t>Stakeholders 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Students, schoolteachers, parents, School Management Committees (SMCs), and the Department of Education.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Evaluation: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00050" marR="2795486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➢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Baseline: Only 15% of students have ever used a computer; less than 10% can type or access digital learning content.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28600" lvl="0" marL="400050" marR="27954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00050" marR="2795486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➢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Midline (End of Year 1): 60% of students can now operate a computer, use basic apps like MS Word and Paint; teachers report higher engagement.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28600" lvl="0" marL="400050" marR="279548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00050" marR="2795486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➢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Endline(End of Year 2): 80% of students can create presentations, documents and browse safely online.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16894" l="3985" r="27890" t="13351"/>
          <a:stretch/>
        </p:blipFill>
        <p:spPr>
          <a:xfrm>
            <a:off x="5826325" y="2965425"/>
            <a:ext cx="2590300" cy="15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4564950" y="1152475"/>
            <a:ext cx="4193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Evaluation Timing: Baseline, Midline &amp; Endline Evaluation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Outcome Harvesting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Significant Change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Longitudinal Study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Common Learning Tools/ Methods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311700" y="1152475"/>
            <a:ext cx="85206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Written products (reports, blogs)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Facilitated discussions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Forum/ Conferences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Changes in design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652800" y="2127775"/>
            <a:ext cx="7838400" cy="259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03138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Scenario: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Youth Employability Program</a:t>
            </a: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br>
              <a:rPr lang="en" sz="1100"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latin typeface="Lato"/>
                <a:ea typeface="Lato"/>
                <a:cs typeface="Lato"/>
                <a:sym typeface="Lato"/>
              </a:rPr>
              <a:t>A program trained rural youth (ages 18–24) in soft skills and job readiness to improve employment outcomes.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marR="3031382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marR="303138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Learning from Monitoring &amp; Evaluation: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3031382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➢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Post-training surveys and follow-up interviews showed many youth were not attending interviews, despite completing the training.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3031382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➢"/>
            </a:pPr>
            <a:r>
              <a:rPr lang="en" sz="1100">
                <a:solidFill>
                  <a:schemeClr val="dk1"/>
                </a:solidFill>
              </a:rPr>
              <a:t>A short internal brief identified low confidence and fear of migration as reasons for low interview turnout.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303138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This learning was shared in a team review meeting. As a result, the program team added mock interview sessions and peer learning sessions to boost confidence and address concerns.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2490" r="-2490" t="0"/>
          <a:stretch/>
        </p:blipFill>
        <p:spPr>
          <a:xfrm>
            <a:off x="5577175" y="2579225"/>
            <a:ext cx="2745775" cy="17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Common </a:t>
            </a: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MEL Methods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9" name="Google Shape;309;p37"/>
          <p:cNvGraphicFramePr/>
          <p:nvPr/>
        </p:nvGraphicFramePr>
        <p:xfrm>
          <a:off x="1303450" y="16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{0FAD1896-29E3-4E00-9632-0DB1EFA90F78}</a:tableStyleId>
              </a:tblPr>
              <a:tblGrid>
                <a:gridCol w="1481750"/>
                <a:gridCol w="2654050"/>
                <a:gridCol w="2746500"/>
              </a:tblGrid>
              <a:tr h="4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Rapid Appraisal Methods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Participatory Methods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&amp; Use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Quick, low-cost ways to gather stakeholder feedback for decision-making, particularly in dynamic situations.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Engages stakeholders in planning and decision-making, fostering ownership and sustainability of results.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Fast and flexible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Low cost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Builds local capacity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Ensures relevance and responsiveness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Limited generalizability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Less rigorous than formal surveys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Time-intensive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Risk of misuse by powerful stakeholders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37"/>
          <p:cNvSpPr txBox="1"/>
          <p:nvPr/>
        </p:nvSpPr>
        <p:spPr>
          <a:xfrm>
            <a:off x="311700" y="927700"/>
            <a:ext cx="77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Systematic procedures used to collect, analyze, and interpret data to inform decision-making.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Common </a:t>
            </a: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MEL Methods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16" name="Google Shape;316;p38"/>
          <p:cNvGraphicFramePr/>
          <p:nvPr/>
        </p:nvGraphicFramePr>
        <p:xfrm>
          <a:off x="1445375" y="172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{0FAD1896-29E3-4E00-9632-0DB1EFA90F78}</a:tableStyleId>
              </a:tblPr>
              <a:tblGrid>
                <a:gridCol w="1346300"/>
                <a:gridCol w="2376275"/>
                <a:gridCol w="2530650"/>
              </a:tblGrid>
              <a:tr h="4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Cost-Benefit &amp; Cost-Effectiveness Analysis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Evaluation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&amp; Use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Evaluates whether costs are justified by benefits (cost-benefit) or outcomes (cost-effectiveness) using monetary or non-monetary measures.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Assesses intended and unintended effects on individuals, institutions, and the environment, distinguishing outcomes from external influences.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Helps allocate resources efficiently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Convinces funders of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Measures magnitude of impact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Answers critical “what works” questions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significant financial expertise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Highly dependent on assumptions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Expensive and time-consuming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Reduced utility when decision-makers need information quickly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38"/>
          <p:cNvSpPr txBox="1"/>
          <p:nvPr/>
        </p:nvSpPr>
        <p:spPr>
          <a:xfrm>
            <a:off x="311700" y="927700"/>
            <a:ext cx="77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Systematic procedures used to collect, analyze, and interpret data to inform decision-making.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Two Common </a:t>
            </a: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MEL Approaches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3" name="Google Shape;323;p39"/>
          <p:cNvGraphicFramePr/>
          <p:nvPr/>
        </p:nvGraphicFramePr>
        <p:xfrm>
          <a:off x="400575" y="14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{0FAD1896-29E3-4E00-9632-0DB1EFA90F78}</a:tableStyleId>
              </a:tblPr>
              <a:tblGrid>
                <a:gridCol w="1836175"/>
                <a:gridCol w="2552475"/>
                <a:gridCol w="2059300"/>
                <a:gridCol w="1883150"/>
              </a:tblGrid>
              <a:tr h="4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Approach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&amp; Use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7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Logical Framework Approach (LogFrame)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Clarifies objectives across the results chain (inputs to impact), identifies indicators, and assesses risks.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Guides systematic planning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Engages stakeholders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Improves design and M&amp;E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Risk of rigidity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Needs updating to reflect changing conditions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Theory-Based Evaluation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Explores program logic in-depth, mapping causal pathways and success factors, without assuming linear cause-effect relationships.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Provides early feedback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Identifies unintended side-effects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Prioritize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which issues to investigate in greater depth,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Complexity risk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Time-consuming due to stakeholder disagreements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39"/>
          <p:cNvSpPr txBox="1"/>
          <p:nvPr/>
        </p:nvSpPr>
        <p:spPr>
          <a:xfrm>
            <a:off x="311700" y="927700"/>
            <a:ext cx="77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Overarching frameworks or philosophies guiding the design, implementation, and use of M&amp;E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Example of a </a:t>
            </a: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Log Frame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30" name="Google Shape;330;p40"/>
          <p:cNvGraphicFramePr/>
          <p:nvPr/>
        </p:nvGraphicFramePr>
        <p:xfrm>
          <a:off x="42700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{0FAD1896-29E3-4E00-9632-0DB1EFA90F78}</a:tableStyleId>
              </a:tblPr>
              <a:tblGrid>
                <a:gridCol w="758075"/>
                <a:gridCol w="2455025"/>
                <a:gridCol w="1655800"/>
                <a:gridCol w="1206950"/>
                <a:gridCol w="214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Project Description 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Indicators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Data sources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Assumptions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Goal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To reduce gender disparities in enrolment, retention and completion at primary level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Net enrolment rate (male/female)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School Records, National Statistics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That all enrolments to schools are recorded and available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Outcome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Girls claim their right to primary education in districts X and Y in order to transition to secondary school, gain qualifications, and improve their life chances and wellbeing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girls who complete primary six (in comparison to boys)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School records, district budget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Girls, parents, community leaders, teachers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There is not situation of conflict, drought or famine to disrupt the school year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Output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Improved understanding of the importance of girls’ education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 Improved quality of teaching at primary level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Perception of the importance of girls education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teachers supported to provide quality education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Girls, parents, community leaders, teachers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Training records, teachers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Parents and community members are able to attend awareness raising events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Teachers are supported to attend training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Activity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Community outreach sessions on importance of girls education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Provide volunteer mentors to teachers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Uptake of outreach sessions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Number of teachers mentored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Girls, parents, community members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Teachers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Staff can gain access to target areas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Teachers are given permission by employer to work with mentor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13" y="216588"/>
            <a:ext cx="6611375" cy="49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>
            <p:ph type="title"/>
          </p:nvPr>
        </p:nvSpPr>
        <p:spPr>
          <a:xfrm>
            <a:off x="311700" y="1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Activity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2"/>
          <p:cNvGrpSpPr/>
          <p:nvPr/>
        </p:nvGrpSpPr>
        <p:grpSpPr>
          <a:xfrm>
            <a:off x="2262874" y="2466033"/>
            <a:ext cx="4534002" cy="20320"/>
            <a:chOff x="1422400" y="2831253"/>
            <a:chExt cx="5384800" cy="27093"/>
          </a:xfrm>
        </p:grpSpPr>
        <p:sp>
          <p:nvSpPr>
            <p:cNvPr id="342" name="Google Shape;342;p42"/>
            <p:cNvSpPr/>
            <p:nvPr/>
          </p:nvSpPr>
          <p:spPr>
            <a:xfrm>
              <a:off x="1422400" y="2831253"/>
              <a:ext cx="5384800" cy="27093"/>
            </a:xfrm>
            <a:custGeom>
              <a:rect b="b" l="l" r="r" t="t"/>
              <a:pathLst>
                <a:path extrusionOk="0" h="27093" w="5384800">
                  <a:moveTo>
                    <a:pt x="5384800" y="13546"/>
                  </a:moveTo>
                  <a:cubicBezTo>
                    <a:pt x="5276426" y="16933"/>
                    <a:pt x="5168053" y="8466"/>
                    <a:pt x="5059679" y="13546"/>
                  </a:cubicBezTo>
                  <a:cubicBezTo>
                    <a:pt x="4936913" y="19473"/>
                    <a:pt x="4813300" y="27093"/>
                    <a:pt x="4692226" y="13546"/>
                  </a:cubicBezTo>
                  <a:cubicBezTo>
                    <a:pt x="4574540" y="0"/>
                    <a:pt x="4456006" y="11006"/>
                    <a:pt x="4338320" y="13546"/>
                  </a:cubicBezTo>
                  <a:cubicBezTo>
                    <a:pt x="4218940" y="16086"/>
                    <a:pt x="4100406" y="5926"/>
                    <a:pt x="3981873" y="13546"/>
                  </a:cubicBezTo>
                  <a:cubicBezTo>
                    <a:pt x="3851486" y="22013"/>
                    <a:pt x="3721100" y="14393"/>
                    <a:pt x="3590713" y="13546"/>
                  </a:cubicBezTo>
                  <a:cubicBezTo>
                    <a:pt x="3465406" y="12700"/>
                    <a:pt x="3340099" y="14393"/>
                    <a:pt x="3214793" y="13546"/>
                  </a:cubicBezTo>
                  <a:cubicBezTo>
                    <a:pt x="3097953" y="12700"/>
                    <a:pt x="2980266" y="16086"/>
                    <a:pt x="2863426" y="13546"/>
                  </a:cubicBezTo>
                  <a:cubicBezTo>
                    <a:pt x="2748279" y="11006"/>
                    <a:pt x="2633979" y="18626"/>
                    <a:pt x="2518833" y="13546"/>
                  </a:cubicBezTo>
                  <a:cubicBezTo>
                    <a:pt x="2404533" y="8466"/>
                    <a:pt x="2289386" y="26246"/>
                    <a:pt x="2175933" y="13546"/>
                  </a:cubicBezTo>
                  <a:cubicBezTo>
                    <a:pt x="2048086" y="0"/>
                    <a:pt x="1918546" y="5080"/>
                    <a:pt x="1790700" y="13546"/>
                  </a:cubicBezTo>
                  <a:cubicBezTo>
                    <a:pt x="1671319" y="21166"/>
                    <a:pt x="1551093" y="11853"/>
                    <a:pt x="1431713" y="13546"/>
                  </a:cubicBezTo>
                  <a:cubicBezTo>
                    <a:pt x="1309793" y="15240"/>
                    <a:pt x="1187026" y="22860"/>
                    <a:pt x="1065106" y="13546"/>
                  </a:cubicBezTo>
                  <a:cubicBezTo>
                    <a:pt x="946573" y="4233"/>
                    <a:pt x="827193" y="7620"/>
                    <a:pt x="708660" y="13546"/>
                  </a:cubicBezTo>
                  <a:cubicBezTo>
                    <a:pt x="589280" y="19473"/>
                    <a:pt x="469053" y="11006"/>
                    <a:pt x="349673" y="13546"/>
                  </a:cubicBezTo>
                  <a:cubicBezTo>
                    <a:pt x="232833" y="16086"/>
                    <a:pt x="116840" y="14393"/>
                    <a:pt x="0" y="1354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1422400" y="2844800"/>
              <a:ext cx="5384800" cy="8466"/>
            </a:xfrm>
            <a:custGeom>
              <a:rect b="b" l="l" r="r" t="t"/>
              <a:pathLst>
                <a:path extrusionOk="0" h="8466" w="5384800">
                  <a:moveTo>
                    <a:pt x="53848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4" name="Google Shape;344;p42"/>
          <p:cNvGrpSpPr/>
          <p:nvPr/>
        </p:nvGrpSpPr>
        <p:grpSpPr>
          <a:xfrm>
            <a:off x="2006233" y="1637994"/>
            <a:ext cx="5047285" cy="789304"/>
            <a:chOff x="1117600" y="1727200"/>
            <a:chExt cx="5994400" cy="1052406"/>
          </a:xfrm>
        </p:grpSpPr>
        <p:sp>
          <p:nvSpPr>
            <p:cNvPr id="345" name="Google Shape;345;p42"/>
            <p:cNvSpPr/>
            <p:nvPr/>
          </p:nvSpPr>
          <p:spPr>
            <a:xfrm>
              <a:off x="1117600" y="1875366"/>
              <a:ext cx="5980853" cy="904240"/>
            </a:xfrm>
            <a:custGeom>
              <a:rect b="b" l="l" r="r" t="t"/>
              <a:pathLst>
                <a:path extrusionOk="0" h="904240" w="5980853">
                  <a:moveTo>
                    <a:pt x="176953" y="753533"/>
                  </a:moveTo>
                  <a:lnTo>
                    <a:pt x="127000" y="809413"/>
                  </a:lnTo>
                  <a:lnTo>
                    <a:pt x="0" y="697653"/>
                  </a:lnTo>
                  <a:lnTo>
                    <a:pt x="49953" y="640926"/>
                  </a:lnTo>
                  <a:close/>
                  <a:moveTo>
                    <a:pt x="2230120" y="879686"/>
                  </a:moveTo>
                  <a:lnTo>
                    <a:pt x="2414693" y="420793"/>
                  </a:lnTo>
                  <a:lnTo>
                    <a:pt x="2584026" y="452966"/>
                  </a:lnTo>
                  <a:lnTo>
                    <a:pt x="2402840" y="903393"/>
                  </a:lnTo>
                  <a:close/>
                  <a:moveTo>
                    <a:pt x="2416386" y="770466"/>
                  </a:moveTo>
                  <a:lnTo>
                    <a:pt x="2618739" y="651086"/>
                  </a:lnTo>
                  <a:lnTo>
                    <a:pt x="2793999" y="745066"/>
                  </a:lnTo>
                  <a:lnTo>
                    <a:pt x="2586566" y="866986"/>
                  </a:lnTo>
                  <a:close/>
                  <a:moveTo>
                    <a:pt x="2626360" y="784859"/>
                  </a:moveTo>
                  <a:lnTo>
                    <a:pt x="2820246" y="654473"/>
                  </a:lnTo>
                  <a:lnTo>
                    <a:pt x="2963333" y="762846"/>
                  </a:lnTo>
                  <a:lnTo>
                    <a:pt x="2801619" y="871220"/>
                  </a:lnTo>
                  <a:close/>
                  <a:moveTo>
                    <a:pt x="2772833" y="800100"/>
                  </a:moveTo>
                  <a:lnTo>
                    <a:pt x="2966720" y="657013"/>
                  </a:lnTo>
                  <a:lnTo>
                    <a:pt x="3143673" y="737446"/>
                  </a:lnTo>
                  <a:lnTo>
                    <a:pt x="2916766" y="904240"/>
                  </a:lnTo>
                  <a:close/>
                  <a:moveTo>
                    <a:pt x="2981960" y="823806"/>
                  </a:moveTo>
                  <a:lnTo>
                    <a:pt x="3213946" y="631613"/>
                  </a:lnTo>
                  <a:lnTo>
                    <a:pt x="3372273" y="720513"/>
                  </a:lnTo>
                  <a:lnTo>
                    <a:pt x="3158066" y="897466"/>
                  </a:lnTo>
                  <a:close/>
                  <a:moveTo>
                    <a:pt x="3185160" y="831426"/>
                  </a:moveTo>
                  <a:lnTo>
                    <a:pt x="3339253" y="627379"/>
                  </a:lnTo>
                  <a:lnTo>
                    <a:pt x="3512820" y="679026"/>
                  </a:lnTo>
                  <a:lnTo>
                    <a:pt x="3346873" y="899159"/>
                  </a:lnTo>
                  <a:close/>
                  <a:moveTo>
                    <a:pt x="3356186" y="863600"/>
                  </a:moveTo>
                  <a:lnTo>
                    <a:pt x="3506893" y="504613"/>
                  </a:lnTo>
                  <a:lnTo>
                    <a:pt x="3682999" y="522393"/>
                  </a:lnTo>
                  <a:lnTo>
                    <a:pt x="3527213" y="892386"/>
                  </a:lnTo>
                  <a:close/>
                  <a:moveTo>
                    <a:pt x="3683000" y="522393"/>
                  </a:moveTo>
                  <a:lnTo>
                    <a:pt x="3744806" y="839893"/>
                  </a:lnTo>
                  <a:lnTo>
                    <a:pt x="3578013" y="872066"/>
                  </a:lnTo>
                  <a:lnTo>
                    <a:pt x="3506893" y="504613"/>
                  </a:lnTo>
                  <a:close/>
                  <a:moveTo>
                    <a:pt x="2653453" y="624840"/>
                  </a:moveTo>
                  <a:lnTo>
                    <a:pt x="2788073" y="99906"/>
                  </a:lnTo>
                  <a:lnTo>
                    <a:pt x="2959099" y="116840"/>
                  </a:lnTo>
                  <a:lnTo>
                    <a:pt x="2824479" y="639233"/>
                  </a:lnTo>
                  <a:close/>
                  <a:moveTo>
                    <a:pt x="2805853" y="421640"/>
                  </a:moveTo>
                  <a:lnTo>
                    <a:pt x="2986193" y="0"/>
                  </a:lnTo>
                  <a:lnTo>
                    <a:pt x="3156373" y="33020"/>
                  </a:lnTo>
                  <a:lnTo>
                    <a:pt x="2976880" y="452119"/>
                  </a:lnTo>
                  <a:close/>
                  <a:moveTo>
                    <a:pt x="2992966" y="233679"/>
                  </a:moveTo>
                  <a:lnTo>
                    <a:pt x="3214793" y="177800"/>
                  </a:lnTo>
                  <a:lnTo>
                    <a:pt x="3376506" y="312419"/>
                  </a:lnTo>
                  <a:lnTo>
                    <a:pt x="3165686" y="364913"/>
                  </a:lnTo>
                  <a:close/>
                  <a:moveTo>
                    <a:pt x="3376506" y="312419"/>
                  </a:moveTo>
                  <a:lnTo>
                    <a:pt x="3358726" y="597746"/>
                  </a:lnTo>
                  <a:lnTo>
                    <a:pt x="3198706" y="434339"/>
                  </a:lnTo>
                  <a:lnTo>
                    <a:pt x="3214793" y="177799"/>
                  </a:lnTo>
                  <a:close/>
                  <a:moveTo>
                    <a:pt x="5963920" y="640080"/>
                  </a:moveTo>
                  <a:lnTo>
                    <a:pt x="5980853" y="873760"/>
                  </a:lnTo>
                  <a:lnTo>
                    <a:pt x="5812366" y="886460"/>
                  </a:lnTo>
                  <a:lnTo>
                    <a:pt x="5794586" y="652780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117600" y="1727200"/>
              <a:ext cx="5994400" cy="1034626"/>
            </a:xfrm>
            <a:custGeom>
              <a:rect b="b" l="l" r="r" t="t"/>
              <a:pathLst>
                <a:path extrusionOk="0" h="1034626" w="5994400">
                  <a:moveTo>
                    <a:pt x="2235200" y="1016000"/>
                  </a:moveTo>
                  <a:cubicBezTo>
                    <a:pt x="2317326" y="889000"/>
                    <a:pt x="2403686" y="763693"/>
                    <a:pt x="2475653" y="630766"/>
                  </a:cubicBezTo>
                  <a:cubicBezTo>
                    <a:pt x="2556933" y="483446"/>
                    <a:pt x="2640753" y="336126"/>
                    <a:pt x="2743200" y="203200"/>
                  </a:cubicBezTo>
                  <a:cubicBezTo>
                    <a:pt x="2769446" y="228600"/>
                    <a:pt x="2806700" y="244686"/>
                    <a:pt x="2827866" y="275166"/>
                  </a:cubicBezTo>
                  <a:cubicBezTo>
                    <a:pt x="2894753" y="190500"/>
                    <a:pt x="2948940" y="96520"/>
                    <a:pt x="2997200" y="0"/>
                  </a:cubicBezTo>
                  <a:cubicBezTo>
                    <a:pt x="3137746" y="211666"/>
                    <a:pt x="3293533" y="413173"/>
                    <a:pt x="3454400" y="609600"/>
                  </a:cubicBezTo>
                  <a:cubicBezTo>
                    <a:pt x="3493346" y="581659"/>
                    <a:pt x="3520439" y="540173"/>
                    <a:pt x="3556000" y="508000"/>
                  </a:cubicBezTo>
                  <a:cubicBezTo>
                    <a:pt x="3646593" y="683259"/>
                    <a:pt x="3764280" y="844126"/>
                    <a:pt x="3860800" y="1016000"/>
                  </a:cubicBezTo>
                  <a:cubicBezTo>
                    <a:pt x="3692313" y="1015153"/>
                    <a:pt x="3522980" y="1000760"/>
                    <a:pt x="3356186" y="1016000"/>
                  </a:cubicBezTo>
                  <a:cubicBezTo>
                    <a:pt x="3155526" y="1034626"/>
                    <a:pt x="2953173" y="1028700"/>
                    <a:pt x="2751666" y="1016000"/>
                  </a:cubicBezTo>
                  <a:cubicBezTo>
                    <a:pt x="2579793" y="1004993"/>
                    <a:pt x="2407073" y="1024466"/>
                    <a:pt x="2235200" y="1016000"/>
                  </a:cubicBezTo>
                  <a:moveTo>
                    <a:pt x="2556933" y="914400"/>
                  </a:moveTo>
                  <a:cubicBezTo>
                    <a:pt x="2727960" y="904240"/>
                    <a:pt x="2899833" y="915246"/>
                    <a:pt x="3071706" y="914400"/>
                  </a:cubicBezTo>
                  <a:cubicBezTo>
                    <a:pt x="3269826" y="913553"/>
                    <a:pt x="3467946" y="914400"/>
                    <a:pt x="3666066" y="914400"/>
                  </a:cubicBezTo>
                  <a:cubicBezTo>
                    <a:pt x="3613573" y="853440"/>
                    <a:pt x="3572086" y="784013"/>
                    <a:pt x="3539066" y="711200"/>
                  </a:cubicBezTo>
                  <a:cubicBezTo>
                    <a:pt x="3512820" y="745913"/>
                    <a:pt x="3485726" y="782319"/>
                    <a:pt x="3454400" y="812800"/>
                  </a:cubicBezTo>
                  <a:cubicBezTo>
                    <a:pt x="3384126" y="712893"/>
                    <a:pt x="3310466" y="614680"/>
                    <a:pt x="3236806" y="517313"/>
                  </a:cubicBezTo>
                  <a:cubicBezTo>
                    <a:pt x="3158913" y="413173"/>
                    <a:pt x="3076786" y="312420"/>
                    <a:pt x="3005666" y="203200"/>
                  </a:cubicBezTo>
                  <a:cubicBezTo>
                    <a:pt x="2943013" y="327660"/>
                    <a:pt x="2869353" y="447040"/>
                    <a:pt x="2785533" y="558800"/>
                  </a:cubicBezTo>
                  <a:cubicBezTo>
                    <a:pt x="2832946" y="604519"/>
                    <a:pt x="2876973" y="655319"/>
                    <a:pt x="2912533" y="711200"/>
                  </a:cubicBezTo>
                  <a:cubicBezTo>
                    <a:pt x="2849879" y="688340"/>
                    <a:pt x="2783839" y="679026"/>
                    <a:pt x="2717799" y="668866"/>
                  </a:cubicBezTo>
                  <a:cubicBezTo>
                    <a:pt x="2664459" y="750993"/>
                    <a:pt x="2607733" y="830580"/>
                    <a:pt x="2556933" y="914400"/>
                  </a:cubicBezTo>
                  <a:moveTo>
                    <a:pt x="304800" y="1016000"/>
                  </a:moveTo>
                  <a:cubicBezTo>
                    <a:pt x="204046" y="1027006"/>
                    <a:pt x="101600" y="1024466"/>
                    <a:pt x="0" y="1016000"/>
                  </a:cubicBezTo>
                  <a:cubicBezTo>
                    <a:pt x="24553" y="986366"/>
                    <a:pt x="47413" y="951653"/>
                    <a:pt x="55033" y="914400"/>
                  </a:cubicBezTo>
                  <a:cubicBezTo>
                    <a:pt x="47413" y="877146"/>
                    <a:pt x="16933" y="847513"/>
                    <a:pt x="0" y="812800"/>
                  </a:cubicBezTo>
                  <a:cubicBezTo>
                    <a:pt x="100753" y="799253"/>
                    <a:pt x="203200" y="811953"/>
                    <a:pt x="304800" y="812800"/>
                  </a:cubicBezTo>
                  <a:moveTo>
                    <a:pt x="5689600" y="812800"/>
                  </a:moveTo>
                  <a:cubicBezTo>
                    <a:pt x="5791200" y="812800"/>
                    <a:pt x="5892800" y="821266"/>
                    <a:pt x="5994400" y="812800"/>
                  </a:cubicBezTo>
                  <a:cubicBezTo>
                    <a:pt x="5984240" y="850053"/>
                    <a:pt x="5958840" y="881380"/>
                    <a:pt x="5939366" y="914400"/>
                  </a:cubicBezTo>
                  <a:cubicBezTo>
                    <a:pt x="5960533" y="946573"/>
                    <a:pt x="5986780" y="977900"/>
                    <a:pt x="5994400" y="1016000"/>
                  </a:cubicBezTo>
                  <a:cubicBezTo>
                    <a:pt x="5892800" y="1021926"/>
                    <a:pt x="5791200" y="1020233"/>
                    <a:pt x="5689600" y="101600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117600" y="1727200"/>
              <a:ext cx="5994400" cy="1016000"/>
            </a:xfrm>
            <a:custGeom>
              <a:rect b="b" l="l" r="r" t="t"/>
              <a:pathLst>
                <a:path extrusionOk="0" h="1016000" w="5994400">
                  <a:moveTo>
                    <a:pt x="2235200" y="1016000"/>
                  </a:moveTo>
                  <a:lnTo>
                    <a:pt x="2743200" y="203200"/>
                  </a:lnTo>
                  <a:lnTo>
                    <a:pt x="2827866" y="275166"/>
                  </a:lnTo>
                  <a:lnTo>
                    <a:pt x="2997200" y="0"/>
                  </a:lnTo>
                  <a:lnTo>
                    <a:pt x="3454400" y="609600"/>
                  </a:lnTo>
                  <a:lnTo>
                    <a:pt x="3556000" y="508000"/>
                  </a:lnTo>
                  <a:lnTo>
                    <a:pt x="3860800" y="1016000"/>
                  </a:lnTo>
                  <a:close/>
                  <a:moveTo>
                    <a:pt x="3666066" y="914400"/>
                  </a:moveTo>
                  <a:lnTo>
                    <a:pt x="3539066" y="711200"/>
                  </a:lnTo>
                  <a:lnTo>
                    <a:pt x="3454400" y="812800"/>
                  </a:lnTo>
                  <a:lnTo>
                    <a:pt x="3005666" y="203200"/>
                  </a:lnTo>
                  <a:lnTo>
                    <a:pt x="2785533" y="558800"/>
                  </a:lnTo>
                  <a:lnTo>
                    <a:pt x="2912533" y="711200"/>
                  </a:lnTo>
                  <a:lnTo>
                    <a:pt x="2717800" y="668866"/>
                  </a:lnTo>
                  <a:lnTo>
                    <a:pt x="2556933" y="914400"/>
                  </a:lnTo>
                  <a:close/>
                  <a:moveTo>
                    <a:pt x="304800" y="1016000"/>
                  </a:moveTo>
                  <a:lnTo>
                    <a:pt x="0" y="1016000"/>
                  </a:lnTo>
                  <a:lnTo>
                    <a:pt x="55033" y="914400"/>
                  </a:lnTo>
                  <a:lnTo>
                    <a:pt x="0" y="812800"/>
                  </a:lnTo>
                  <a:lnTo>
                    <a:pt x="304800" y="812800"/>
                  </a:lnTo>
                  <a:moveTo>
                    <a:pt x="5689600" y="812800"/>
                  </a:moveTo>
                  <a:lnTo>
                    <a:pt x="5994400" y="812800"/>
                  </a:lnTo>
                  <a:lnTo>
                    <a:pt x="5939366" y="914400"/>
                  </a:lnTo>
                  <a:lnTo>
                    <a:pt x="5994400" y="1016000"/>
                  </a:lnTo>
                  <a:lnTo>
                    <a:pt x="5689600" y="101600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8" name="Google Shape;348;p42"/>
          <p:cNvGrpSpPr/>
          <p:nvPr/>
        </p:nvGrpSpPr>
        <p:grpSpPr>
          <a:xfrm>
            <a:off x="2252893" y="2247594"/>
            <a:ext cx="4552537" cy="228600"/>
            <a:chOff x="1410546" y="2540000"/>
            <a:chExt cx="5406813" cy="304800"/>
          </a:xfrm>
        </p:grpSpPr>
        <p:sp>
          <p:nvSpPr>
            <p:cNvPr id="349" name="Google Shape;349;p42"/>
            <p:cNvSpPr/>
            <p:nvPr/>
          </p:nvSpPr>
          <p:spPr>
            <a:xfrm>
              <a:off x="1410546" y="2540000"/>
              <a:ext cx="5406813" cy="304800"/>
            </a:xfrm>
            <a:custGeom>
              <a:rect b="b" l="l" r="r" t="t"/>
              <a:pathLst>
                <a:path extrusionOk="0" h="304800" w="5406813">
                  <a:moveTo>
                    <a:pt x="11853" y="203200"/>
                  </a:moveTo>
                  <a:cubicBezTo>
                    <a:pt x="0" y="136313"/>
                    <a:pt x="21166" y="66886"/>
                    <a:pt x="11853" y="0"/>
                  </a:cubicBezTo>
                  <a:cubicBezTo>
                    <a:pt x="17779" y="101600"/>
                    <a:pt x="28786" y="204893"/>
                    <a:pt x="11853" y="304800"/>
                  </a:cubicBezTo>
                  <a:moveTo>
                    <a:pt x="5396653" y="203200"/>
                  </a:moveTo>
                  <a:cubicBezTo>
                    <a:pt x="5393266" y="135466"/>
                    <a:pt x="5387340" y="66886"/>
                    <a:pt x="5396653" y="0"/>
                  </a:cubicBezTo>
                  <a:cubicBezTo>
                    <a:pt x="5406813" y="100753"/>
                    <a:pt x="5380566" y="204046"/>
                    <a:pt x="5396653" y="30480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422400" y="2540000"/>
              <a:ext cx="5384800" cy="304800"/>
            </a:xfrm>
            <a:custGeom>
              <a:rect b="b" l="l" r="r" t="t"/>
              <a:pathLst>
                <a:path extrusionOk="0" h="304800" w="5384800">
                  <a:moveTo>
                    <a:pt x="0" y="203200"/>
                  </a:moveTo>
                  <a:lnTo>
                    <a:pt x="0" y="0"/>
                  </a:lnTo>
                  <a:lnTo>
                    <a:pt x="0" y="304800"/>
                  </a:lnTo>
                  <a:moveTo>
                    <a:pt x="5384800" y="203200"/>
                  </a:moveTo>
                  <a:lnTo>
                    <a:pt x="5384800" y="0"/>
                  </a:lnTo>
                  <a:lnTo>
                    <a:pt x="5384800" y="30480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51" name="Google Shape;351;p42"/>
          <p:cNvGrpSpPr/>
          <p:nvPr/>
        </p:nvGrpSpPr>
        <p:grpSpPr>
          <a:xfrm>
            <a:off x="3199616" y="2628594"/>
            <a:ext cx="11406" cy="381000"/>
            <a:chOff x="2534920" y="3048000"/>
            <a:chExt cx="13546" cy="508000"/>
          </a:xfrm>
        </p:grpSpPr>
        <p:sp>
          <p:nvSpPr>
            <p:cNvPr id="352" name="Google Shape;352;p42"/>
            <p:cNvSpPr/>
            <p:nvPr/>
          </p:nvSpPr>
          <p:spPr>
            <a:xfrm>
              <a:off x="2534920" y="3048000"/>
              <a:ext cx="12700" cy="508000"/>
            </a:xfrm>
            <a:custGeom>
              <a:rect b="b" l="l" r="r" t="t"/>
              <a:pathLst>
                <a:path extrusionOk="0" h="508000" w="12700">
                  <a:moveTo>
                    <a:pt x="5080" y="0"/>
                  </a:moveTo>
                  <a:cubicBezTo>
                    <a:pt x="0" y="169333"/>
                    <a:pt x="12700" y="338666"/>
                    <a:pt x="5080" y="50800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2540000" y="3048000"/>
              <a:ext cx="8466" cy="508000"/>
            </a:xfrm>
            <a:custGeom>
              <a:rect b="b" l="l" r="r" t="t"/>
              <a:pathLst>
                <a:path extrusionOk="0" h="508000" w="8466">
                  <a:moveTo>
                    <a:pt x="0" y="0"/>
                  </a:moveTo>
                  <a:lnTo>
                    <a:pt x="0" y="50800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54" name="Google Shape;354;p42"/>
          <p:cNvGrpSpPr/>
          <p:nvPr/>
        </p:nvGrpSpPr>
        <p:grpSpPr>
          <a:xfrm>
            <a:off x="3888271" y="2516199"/>
            <a:ext cx="1368755" cy="438150"/>
            <a:chOff x="3352800" y="2898140"/>
            <a:chExt cx="1625600" cy="584200"/>
          </a:xfrm>
        </p:grpSpPr>
        <p:sp>
          <p:nvSpPr>
            <p:cNvPr id="355" name="Google Shape;355;p42"/>
            <p:cNvSpPr/>
            <p:nvPr/>
          </p:nvSpPr>
          <p:spPr>
            <a:xfrm>
              <a:off x="3487420" y="2898140"/>
              <a:ext cx="1468966" cy="584200"/>
            </a:xfrm>
            <a:custGeom>
              <a:rect b="b" l="l" r="r" t="t"/>
              <a:pathLst>
                <a:path extrusionOk="0" h="584200" w="1468966">
                  <a:moveTo>
                    <a:pt x="180339" y="107526"/>
                  </a:moveTo>
                  <a:lnTo>
                    <a:pt x="218439" y="520700"/>
                  </a:lnTo>
                  <a:lnTo>
                    <a:pt x="45719" y="495300"/>
                  </a:lnTo>
                  <a:lnTo>
                    <a:pt x="0" y="0"/>
                  </a:lnTo>
                  <a:close/>
                  <a:moveTo>
                    <a:pt x="45719" y="495300"/>
                  </a:moveTo>
                  <a:lnTo>
                    <a:pt x="228600" y="38946"/>
                  </a:lnTo>
                  <a:lnTo>
                    <a:pt x="397086" y="73660"/>
                  </a:lnTo>
                  <a:lnTo>
                    <a:pt x="218439" y="520700"/>
                  </a:lnTo>
                  <a:close/>
                  <a:moveTo>
                    <a:pt x="216746" y="496146"/>
                  </a:moveTo>
                  <a:lnTo>
                    <a:pt x="430953" y="77046"/>
                  </a:lnTo>
                  <a:lnTo>
                    <a:pt x="599439" y="119379"/>
                  </a:lnTo>
                  <a:lnTo>
                    <a:pt x="385233" y="538479"/>
                  </a:lnTo>
                  <a:close/>
                  <a:moveTo>
                    <a:pt x="421639" y="507153"/>
                  </a:moveTo>
                  <a:lnTo>
                    <a:pt x="574039" y="64346"/>
                  </a:lnTo>
                  <a:lnTo>
                    <a:pt x="744219" y="89746"/>
                  </a:lnTo>
                  <a:lnTo>
                    <a:pt x="590126" y="537633"/>
                  </a:lnTo>
                  <a:close/>
                  <a:moveTo>
                    <a:pt x="589279" y="513079"/>
                  </a:moveTo>
                  <a:lnTo>
                    <a:pt x="792479" y="30479"/>
                  </a:lnTo>
                  <a:lnTo>
                    <a:pt x="960966" y="66886"/>
                  </a:lnTo>
                  <a:lnTo>
                    <a:pt x="760306" y="544406"/>
                  </a:lnTo>
                  <a:close/>
                  <a:moveTo>
                    <a:pt x="1131993" y="62653"/>
                  </a:moveTo>
                  <a:lnTo>
                    <a:pt x="1098973" y="584200"/>
                  </a:lnTo>
                  <a:lnTo>
                    <a:pt x="932179" y="533400"/>
                  </a:lnTo>
                  <a:lnTo>
                    <a:pt x="964353" y="26246"/>
                  </a:lnTo>
                  <a:close/>
                  <a:moveTo>
                    <a:pt x="932179" y="533400"/>
                  </a:moveTo>
                  <a:lnTo>
                    <a:pt x="1198879" y="69426"/>
                  </a:lnTo>
                  <a:lnTo>
                    <a:pt x="1366519" y="116840"/>
                  </a:lnTo>
                  <a:lnTo>
                    <a:pt x="1098973" y="584200"/>
                  </a:lnTo>
                  <a:close/>
                  <a:moveTo>
                    <a:pt x="1188719" y="502073"/>
                  </a:moveTo>
                  <a:lnTo>
                    <a:pt x="1300479" y="49106"/>
                  </a:lnTo>
                  <a:lnTo>
                    <a:pt x="1468966" y="72813"/>
                  </a:lnTo>
                  <a:lnTo>
                    <a:pt x="1358053" y="524086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3352800" y="2932853"/>
              <a:ext cx="1625600" cy="532553"/>
            </a:xfrm>
            <a:custGeom>
              <a:rect b="b" l="l" r="r" t="t"/>
              <a:pathLst>
                <a:path extrusionOk="0" h="532553" w="1625600">
                  <a:moveTo>
                    <a:pt x="101600" y="521546"/>
                  </a:moveTo>
                  <a:cubicBezTo>
                    <a:pt x="69426" y="352213"/>
                    <a:pt x="24553" y="184573"/>
                    <a:pt x="0" y="13546"/>
                  </a:cubicBezTo>
                  <a:cubicBezTo>
                    <a:pt x="166793" y="29633"/>
                    <a:pt x="335280" y="17780"/>
                    <a:pt x="502919" y="13546"/>
                  </a:cubicBezTo>
                  <a:cubicBezTo>
                    <a:pt x="691726" y="8466"/>
                    <a:pt x="881379" y="0"/>
                    <a:pt x="1069339" y="13546"/>
                  </a:cubicBezTo>
                  <a:cubicBezTo>
                    <a:pt x="1253913" y="27093"/>
                    <a:pt x="1440179" y="27093"/>
                    <a:pt x="1625600" y="13546"/>
                  </a:cubicBezTo>
                  <a:cubicBezTo>
                    <a:pt x="1573953" y="182033"/>
                    <a:pt x="1514686" y="348826"/>
                    <a:pt x="1481666" y="521546"/>
                  </a:cubicBezTo>
                  <a:cubicBezTo>
                    <a:pt x="1332653" y="514773"/>
                    <a:pt x="1183639" y="523240"/>
                    <a:pt x="1034626" y="521546"/>
                  </a:cubicBezTo>
                  <a:cubicBezTo>
                    <a:pt x="864446" y="519006"/>
                    <a:pt x="693420" y="532553"/>
                    <a:pt x="523240" y="521546"/>
                  </a:cubicBezTo>
                  <a:cubicBezTo>
                    <a:pt x="382693" y="513080"/>
                    <a:pt x="242146" y="530013"/>
                    <a:pt x="101600" y="52154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3352800" y="2946400"/>
              <a:ext cx="1625600" cy="508000"/>
            </a:xfrm>
            <a:custGeom>
              <a:rect b="b" l="l" r="r" t="t"/>
              <a:pathLst>
                <a:path extrusionOk="0" h="508000" w="1625600">
                  <a:moveTo>
                    <a:pt x="101600" y="508000"/>
                  </a:moveTo>
                  <a:lnTo>
                    <a:pt x="0" y="0"/>
                  </a:lnTo>
                  <a:lnTo>
                    <a:pt x="1625600" y="0"/>
                  </a:lnTo>
                  <a:lnTo>
                    <a:pt x="1481666" y="508000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58" name="Google Shape;358;p42"/>
          <p:cNvGrpSpPr/>
          <p:nvPr/>
        </p:nvGrpSpPr>
        <p:grpSpPr>
          <a:xfrm>
            <a:off x="3731434" y="2749243"/>
            <a:ext cx="206739" cy="66040"/>
            <a:chOff x="3166533" y="3208866"/>
            <a:chExt cx="245533" cy="88053"/>
          </a:xfrm>
        </p:grpSpPr>
        <p:sp>
          <p:nvSpPr>
            <p:cNvPr id="359" name="Google Shape;359;p42"/>
            <p:cNvSpPr/>
            <p:nvPr/>
          </p:nvSpPr>
          <p:spPr>
            <a:xfrm>
              <a:off x="3242733" y="3243580"/>
              <a:ext cx="169333" cy="8466"/>
            </a:xfrm>
            <a:custGeom>
              <a:rect b="b" l="l" r="r" t="t"/>
              <a:pathLst>
                <a:path extrusionOk="0" h="8466" w="169333">
                  <a:moveTo>
                    <a:pt x="0" y="7619"/>
                  </a:moveTo>
                  <a:cubicBezTo>
                    <a:pt x="55880" y="0"/>
                    <a:pt x="112606" y="7619"/>
                    <a:pt x="169333" y="7619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3242733" y="3251200"/>
              <a:ext cx="169333" cy="8466"/>
            </a:xfrm>
            <a:custGeom>
              <a:rect b="b" l="l" r="r" t="t"/>
              <a:pathLst>
                <a:path extrusionOk="0" h="8466" w="169333">
                  <a:moveTo>
                    <a:pt x="16933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3166533" y="3208866"/>
              <a:ext cx="77046" cy="88053"/>
            </a:xfrm>
            <a:custGeom>
              <a:rect b="b" l="l" r="r" t="t"/>
              <a:pathLst>
                <a:path extrusionOk="0" h="88053" w="77046">
                  <a:moveTo>
                    <a:pt x="0" y="44026"/>
                  </a:moveTo>
                  <a:cubicBezTo>
                    <a:pt x="25400" y="29633"/>
                    <a:pt x="53340" y="18626"/>
                    <a:pt x="76200" y="0"/>
                  </a:cubicBezTo>
                  <a:cubicBezTo>
                    <a:pt x="77046" y="29633"/>
                    <a:pt x="70273" y="59266"/>
                    <a:pt x="76200" y="88053"/>
                  </a:cubicBezTo>
                  <a:cubicBezTo>
                    <a:pt x="48259" y="77893"/>
                    <a:pt x="18626" y="66886"/>
                    <a:pt x="0" y="4402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3166533" y="3208866"/>
              <a:ext cx="76200" cy="87988"/>
            </a:xfrm>
            <a:custGeom>
              <a:rect b="b" l="l" r="r" t="t"/>
              <a:pathLst>
                <a:path extrusionOk="0" h="87988" w="76200">
                  <a:moveTo>
                    <a:pt x="0" y="43994"/>
                  </a:moveTo>
                  <a:lnTo>
                    <a:pt x="76200" y="0"/>
                  </a:lnTo>
                  <a:lnTo>
                    <a:pt x="76200" y="87988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3" name="Google Shape;363;p42"/>
          <p:cNvGrpSpPr/>
          <p:nvPr/>
        </p:nvGrpSpPr>
        <p:grpSpPr>
          <a:xfrm>
            <a:off x="5850153" y="3009594"/>
            <a:ext cx="12832" cy="381000"/>
            <a:chOff x="5682826" y="3556000"/>
            <a:chExt cx="15240" cy="508000"/>
          </a:xfrm>
        </p:grpSpPr>
        <p:sp>
          <p:nvSpPr>
            <p:cNvPr id="364" name="Google Shape;364;p42"/>
            <p:cNvSpPr/>
            <p:nvPr/>
          </p:nvSpPr>
          <p:spPr>
            <a:xfrm>
              <a:off x="5682826" y="3556000"/>
              <a:ext cx="8466" cy="508000"/>
            </a:xfrm>
            <a:custGeom>
              <a:rect b="b" l="l" r="r" t="t"/>
              <a:pathLst>
                <a:path extrusionOk="0" h="508000" w="8466">
                  <a:moveTo>
                    <a:pt x="6773" y="508000"/>
                  </a:moveTo>
                  <a:cubicBezTo>
                    <a:pt x="0" y="338666"/>
                    <a:pt x="3386" y="169333"/>
                    <a:pt x="6773" y="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5689600" y="3556000"/>
              <a:ext cx="8466" cy="508000"/>
            </a:xfrm>
            <a:custGeom>
              <a:rect b="b" l="l" r="r" t="t"/>
              <a:pathLst>
                <a:path extrusionOk="0" h="508000" w="8466">
                  <a:moveTo>
                    <a:pt x="0" y="0"/>
                  </a:moveTo>
                  <a:lnTo>
                    <a:pt x="0" y="50800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6" name="Google Shape;366;p42"/>
          <p:cNvGrpSpPr/>
          <p:nvPr/>
        </p:nvGrpSpPr>
        <p:grpSpPr>
          <a:xfrm>
            <a:off x="3973818" y="2885769"/>
            <a:ext cx="1181977" cy="447675"/>
            <a:chOff x="3454400" y="3390900"/>
            <a:chExt cx="1403773" cy="596900"/>
          </a:xfrm>
        </p:grpSpPr>
        <p:sp>
          <p:nvSpPr>
            <p:cNvPr id="367" name="Google Shape;367;p42"/>
            <p:cNvSpPr/>
            <p:nvPr/>
          </p:nvSpPr>
          <p:spPr>
            <a:xfrm>
              <a:off x="3594100" y="3390900"/>
              <a:ext cx="1264073" cy="596900"/>
            </a:xfrm>
            <a:custGeom>
              <a:rect b="b" l="l" r="r" t="t"/>
              <a:pathLst>
                <a:path extrusionOk="0" h="596900" w="1264073">
                  <a:moveTo>
                    <a:pt x="171026" y="80433"/>
                  </a:moveTo>
                  <a:lnTo>
                    <a:pt x="169333" y="513080"/>
                  </a:lnTo>
                  <a:lnTo>
                    <a:pt x="0" y="478366"/>
                  </a:lnTo>
                  <a:lnTo>
                    <a:pt x="1693" y="0"/>
                  </a:lnTo>
                  <a:close/>
                  <a:moveTo>
                    <a:pt x="333586" y="120226"/>
                  </a:moveTo>
                  <a:lnTo>
                    <a:pt x="370839" y="596900"/>
                  </a:lnTo>
                  <a:lnTo>
                    <a:pt x="198966" y="572346"/>
                  </a:lnTo>
                  <a:lnTo>
                    <a:pt x="161713" y="93133"/>
                  </a:lnTo>
                  <a:close/>
                  <a:moveTo>
                    <a:pt x="198966" y="572346"/>
                  </a:moveTo>
                  <a:lnTo>
                    <a:pt x="406400" y="28786"/>
                  </a:lnTo>
                  <a:lnTo>
                    <a:pt x="571500" y="68580"/>
                  </a:lnTo>
                  <a:lnTo>
                    <a:pt x="370840" y="596900"/>
                  </a:lnTo>
                  <a:close/>
                  <a:moveTo>
                    <a:pt x="351366" y="517313"/>
                  </a:moveTo>
                  <a:lnTo>
                    <a:pt x="565573" y="47413"/>
                  </a:lnTo>
                  <a:lnTo>
                    <a:pt x="735753" y="81280"/>
                  </a:lnTo>
                  <a:lnTo>
                    <a:pt x="517313" y="563033"/>
                  </a:lnTo>
                  <a:close/>
                  <a:moveTo>
                    <a:pt x="735753" y="81280"/>
                  </a:moveTo>
                  <a:lnTo>
                    <a:pt x="753533" y="582506"/>
                  </a:lnTo>
                  <a:lnTo>
                    <a:pt x="583353" y="561340"/>
                  </a:lnTo>
                  <a:lnTo>
                    <a:pt x="565573" y="47413"/>
                  </a:lnTo>
                  <a:close/>
                  <a:moveTo>
                    <a:pt x="745913" y="561340"/>
                  </a:moveTo>
                  <a:lnTo>
                    <a:pt x="896619" y="60959"/>
                  </a:lnTo>
                  <a:lnTo>
                    <a:pt x="1070186" y="74506"/>
                  </a:lnTo>
                  <a:lnTo>
                    <a:pt x="916093" y="582506"/>
                  </a:lnTo>
                  <a:close/>
                  <a:moveTo>
                    <a:pt x="941493" y="370840"/>
                  </a:moveTo>
                  <a:lnTo>
                    <a:pt x="1112520" y="72813"/>
                  </a:lnTo>
                  <a:lnTo>
                    <a:pt x="1264073" y="149860"/>
                  </a:lnTo>
                  <a:lnTo>
                    <a:pt x="1116753" y="404706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3454400" y="3440006"/>
              <a:ext cx="1380066" cy="522393"/>
            </a:xfrm>
            <a:custGeom>
              <a:rect b="b" l="l" r="r" t="t"/>
              <a:pathLst>
                <a:path extrusionOk="0" h="522393" w="1380066">
                  <a:moveTo>
                    <a:pt x="55033" y="346286"/>
                  </a:moveTo>
                  <a:cubicBezTo>
                    <a:pt x="37253" y="235373"/>
                    <a:pt x="17780" y="125306"/>
                    <a:pt x="0" y="14393"/>
                  </a:cubicBezTo>
                  <a:cubicBezTo>
                    <a:pt x="144780" y="28786"/>
                    <a:pt x="292100" y="0"/>
                    <a:pt x="436880" y="14393"/>
                  </a:cubicBezTo>
                  <a:cubicBezTo>
                    <a:pt x="594360" y="29633"/>
                    <a:pt x="752686" y="5926"/>
                    <a:pt x="910166" y="14393"/>
                  </a:cubicBezTo>
                  <a:cubicBezTo>
                    <a:pt x="1066800" y="22859"/>
                    <a:pt x="1223433" y="4233"/>
                    <a:pt x="1380066" y="14393"/>
                  </a:cubicBezTo>
                  <a:cubicBezTo>
                    <a:pt x="1341966" y="185419"/>
                    <a:pt x="1275926" y="349673"/>
                    <a:pt x="1248833" y="522393"/>
                  </a:cubicBezTo>
                  <a:cubicBezTo>
                    <a:pt x="1226819" y="463973"/>
                    <a:pt x="1178560" y="418253"/>
                    <a:pt x="1149773" y="362373"/>
                  </a:cubicBezTo>
                  <a:cubicBezTo>
                    <a:pt x="1143000" y="416559"/>
                    <a:pt x="1115906" y="468206"/>
                    <a:pt x="1117600" y="522393"/>
                  </a:cubicBezTo>
                  <a:cubicBezTo>
                    <a:pt x="812800" y="515619"/>
                    <a:pt x="508000" y="516466"/>
                    <a:pt x="203200" y="522393"/>
                  </a:cubicBezTo>
                  <a:cubicBezTo>
                    <a:pt x="198119" y="447040"/>
                    <a:pt x="175259" y="373379"/>
                    <a:pt x="169333" y="298026"/>
                  </a:cubicBezTo>
                  <a:cubicBezTo>
                    <a:pt x="128693" y="305646"/>
                    <a:pt x="92286" y="326813"/>
                    <a:pt x="55033" y="34628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3454400" y="3454400"/>
              <a:ext cx="1380066" cy="508000"/>
            </a:xfrm>
            <a:custGeom>
              <a:rect b="b" l="l" r="r" t="t"/>
              <a:pathLst>
                <a:path extrusionOk="0" h="508000" w="1380066">
                  <a:moveTo>
                    <a:pt x="55396" y="331708"/>
                  </a:moveTo>
                  <a:lnTo>
                    <a:pt x="0" y="0"/>
                  </a:lnTo>
                  <a:lnTo>
                    <a:pt x="1380066" y="0"/>
                  </a:lnTo>
                  <a:lnTo>
                    <a:pt x="1248833" y="508000"/>
                  </a:lnTo>
                  <a:lnTo>
                    <a:pt x="1150027" y="347976"/>
                  </a:lnTo>
                  <a:lnTo>
                    <a:pt x="1117600" y="508000"/>
                  </a:lnTo>
                  <a:lnTo>
                    <a:pt x="203200" y="508000"/>
                  </a:lnTo>
                  <a:lnTo>
                    <a:pt x="169333" y="283633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0" name="Google Shape;370;p42"/>
          <p:cNvGrpSpPr/>
          <p:nvPr/>
        </p:nvGrpSpPr>
        <p:grpSpPr>
          <a:xfrm>
            <a:off x="5071674" y="3130243"/>
            <a:ext cx="256642" cy="66040"/>
            <a:chOff x="4758266" y="3716866"/>
            <a:chExt cx="304800" cy="88053"/>
          </a:xfrm>
        </p:grpSpPr>
        <p:sp>
          <p:nvSpPr>
            <p:cNvPr id="371" name="Google Shape;371;p42"/>
            <p:cNvSpPr/>
            <p:nvPr/>
          </p:nvSpPr>
          <p:spPr>
            <a:xfrm>
              <a:off x="4758266" y="3743960"/>
              <a:ext cx="228600" cy="15240"/>
            </a:xfrm>
            <a:custGeom>
              <a:rect b="b" l="l" r="r" t="t"/>
              <a:pathLst>
                <a:path extrusionOk="0" h="15240" w="228600">
                  <a:moveTo>
                    <a:pt x="0" y="15240"/>
                  </a:moveTo>
                  <a:cubicBezTo>
                    <a:pt x="74506" y="0"/>
                    <a:pt x="152400" y="9313"/>
                    <a:pt x="228600" y="1524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4758266" y="3759200"/>
              <a:ext cx="228600" cy="8466"/>
            </a:xfrm>
            <a:custGeom>
              <a:rect b="b" l="l" r="r" t="t"/>
              <a:pathLst>
                <a:path extrusionOk="0" h="8466"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4983480" y="3716866"/>
              <a:ext cx="79586" cy="88053"/>
            </a:xfrm>
            <a:custGeom>
              <a:rect b="b" l="l" r="r" t="t"/>
              <a:pathLst>
                <a:path extrusionOk="0" h="88053" w="79586">
                  <a:moveTo>
                    <a:pt x="79586" y="44026"/>
                  </a:moveTo>
                  <a:cubicBezTo>
                    <a:pt x="59266" y="65193"/>
                    <a:pt x="31326" y="78740"/>
                    <a:pt x="3386" y="88053"/>
                  </a:cubicBezTo>
                  <a:cubicBezTo>
                    <a:pt x="7619" y="59266"/>
                    <a:pt x="0" y="28786"/>
                    <a:pt x="3386" y="0"/>
                  </a:cubicBezTo>
                  <a:cubicBezTo>
                    <a:pt x="26246" y="17780"/>
                    <a:pt x="52493" y="33019"/>
                    <a:pt x="79586" y="4402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4986866" y="3716866"/>
              <a:ext cx="76200" cy="87988"/>
            </a:xfrm>
            <a:custGeom>
              <a:rect b="b" l="l" r="r" t="t"/>
              <a:pathLst>
                <a:path extrusionOk="0" h="87988" w="76200">
                  <a:moveTo>
                    <a:pt x="76200" y="43994"/>
                  </a:moveTo>
                  <a:lnTo>
                    <a:pt x="0" y="8798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5" name="Google Shape;375;p42"/>
          <p:cNvGrpSpPr/>
          <p:nvPr/>
        </p:nvGrpSpPr>
        <p:grpSpPr>
          <a:xfrm>
            <a:off x="3192487" y="3390594"/>
            <a:ext cx="18535" cy="457200"/>
            <a:chOff x="2526453" y="4064000"/>
            <a:chExt cx="22013" cy="609600"/>
          </a:xfrm>
        </p:grpSpPr>
        <p:sp>
          <p:nvSpPr>
            <p:cNvPr id="376" name="Google Shape;376;p42"/>
            <p:cNvSpPr/>
            <p:nvPr/>
          </p:nvSpPr>
          <p:spPr>
            <a:xfrm>
              <a:off x="2526453" y="4064000"/>
              <a:ext cx="16933" cy="609600"/>
            </a:xfrm>
            <a:custGeom>
              <a:rect b="b" l="l" r="r" t="t"/>
              <a:pathLst>
                <a:path extrusionOk="0" h="609600" w="16933">
                  <a:moveTo>
                    <a:pt x="13546" y="609600"/>
                  </a:moveTo>
                  <a:cubicBezTo>
                    <a:pt x="16933" y="406400"/>
                    <a:pt x="0" y="203200"/>
                    <a:pt x="13546" y="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2540000" y="4064000"/>
              <a:ext cx="8466" cy="609600"/>
            </a:xfrm>
            <a:custGeom>
              <a:rect b="b" l="l" r="r" t="t"/>
              <a:pathLst>
                <a:path extrusionOk="0" h="609600" w="8466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8" name="Google Shape;378;p42"/>
          <p:cNvGrpSpPr/>
          <p:nvPr/>
        </p:nvGrpSpPr>
        <p:grpSpPr>
          <a:xfrm>
            <a:off x="4140635" y="3275023"/>
            <a:ext cx="784896" cy="877571"/>
            <a:chOff x="3652520" y="3909906"/>
            <a:chExt cx="932180" cy="1170094"/>
          </a:xfrm>
        </p:grpSpPr>
        <p:sp>
          <p:nvSpPr>
            <p:cNvPr id="379" name="Google Shape;379;p42"/>
            <p:cNvSpPr/>
            <p:nvPr/>
          </p:nvSpPr>
          <p:spPr>
            <a:xfrm>
              <a:off x="3652520" y="3909906"/>
              <a:ext cx="932180" cy="1138766"/>
            </a:xfrm>
            <a:custGeom>
              <a:rect b="b" l="l" r="r" t="t"/>
              <a:pathLst>
                <a:path extrusionOk="0" h="1138766" w="932180">
                  <a:moveTo>
                    <a:pt x="818726" y="343746"/>
                  </a:moveTo>
                  <a:lnTo>
                    <a:pt x="369146" y="142240"/>
                  </a:lnTo>
                  <a:lnTo>
                    <a:pt x="464820" y="0"/>
                  </a:lnTo>
                  <a:lnTo>
                    <a:pt x="932180" y="209126"/>
                  </a:lnTo>
                  <a:close/>
                  <a:moveTo>
                    <a:pt x="464820" y="0"/>
                  </a:moveTo>
                  <a:lnTo>
                    <a:pt x="866140" y="382693"/>
                  </a:lnTo>
                  <a:lnTo>
                    <a:pt x="772160" y="526626"/>
                  </a:lnTo>
                  <a:lnTo>
                    <a:pt x="369146" y="142240"/>
                  </a:lnTo>
                  <a:close/>
                  <a:moveTo>
                    <a:pt x="77893" y="51646"/>
                  </a:moveTo>
                  <a:lnTo>
                    <a:pt x="846666" y="526626"/>
                  </a:lnTo>
                  <a:lnTo>
                    <a:pt x="770466" y="678180"/>
                  </a:lnTo>
                  <a:lnTo>
                    <a:pt x="0" y="203200"/>
                  </a:lnTo>
                  <a:close/>
                  <a:moveTo>
                    <a:pt x="256540" y="292946"/>
                  </a:moveTo>
                  <a:lnTo>
                    <a:pt x="668866" y="651086"/>
                  </a:lnTo>
                  <a:lnTo>
                    <a:pt x="579119" y="797559"/>
                  </a:lnTo>
                  <a:lnTo>
                    <a:pt x="166793" y="439419"/>
                  </a:lnTo>
                  <a:close/>
                  <a:moveTo>
                    <a:pt x="358986" y="522393"/>
                  </a:moveTo>
                  <a:lnTo>
                    <a:pt x="604520" y="811953"/>
                  </a:lnTo>
                  <a:lnTo>
                    <a:pt x="508846" y="960966"/>
                  </a:lnTo>
                  <a:lnTo>
                    <a:pt x="256540" y="663786"/>
                  </a:lnTo>
                  <a:close/>
                  <a:moveTo>
                    <a:pt x="382693" y="750146"/>
                  </a:moveTo>
                  <a:lnTo>
                    <a:pt x="572346" y="999066"/>
                  </a:lnTo>
                  <a:lnTo>
                    <a:pt x="465666" y="1138766"/>
                  </a:lnTo>
                  <a:lnTo>
                    <a:pt x="281940" y="897466"/>
                  </a:lnTo>
                  <a:close/>
                  <a:moveTo>
                    <a:pt x="163406" y="419100"/>
                  </a:moveTo>
                  <a:lnTo>
                    <a:pt x="56726" y="409786"/>
                  </a:lnTo>
                  <a:lnTo>
                    <a:pt x="71119" y="241300"/>
                  </a:lnTo>
                  <a:lnTo>
                    <a:pt x="177800" y="250613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3657600" y="3948006"/>
              <a:ext cx="914400" cy="1131993"/>
            </a:xfrm>
            <a:custGeom>
              <a:rect b="b" l="l" r="r" t="t"/>
              <a:pathLst>
                <a:path extrusionOk="0" h="1131993" w="914400">
                  <a:moveTo>
                    <a:pt x="0" y="14393"/>
                  </a:moveTo>
                  <a:cubicBezTo>
                    <a:pt x="96519" y="16086"/>
                    <a:pt x="192193" y="15240"/>
                    <a:pt x="287866" y="14393"/>
                  </a:cubicBezTo>
                  <a:cubicBezTo>
                    <a:pt x="393700" y="13546"/>
                    <a:pt x="499533" y="0"/>
                    <a:pt x="604519" y="14393"/>
                  </a:cubicBezTo>
                  <a:cubicBezTo>
                    <a:pt x="706966" y="27940"/>
                    <a:pt x="811106" y="6773"/>
                    <a:pt x="914400" y="14393"/>
                  </a:cubicBezTo>
                  <a:cubicBezTo>
                    <a:pt x="875453" y="182879"/>
                    <a:pt x="836506" y="351366"/>
                    <a:pt x="810260" y="522393"/>
                  </a:cubicBezTo>
                  <a:cubicBezTo>
                    <a:pt x="781473" y="622299"/>
                    <a:pt x="779780" y="728133"/>
                    <a:pt x="749300" y="827193"/>
                  </a:cubicBezTo>
                  <a:cubicBezTo>
                    <a:pt x="706119" y="786553"/>
                    <a:pt x="653626" y="756920"/>
                    <a:pt x="601980" y="725593"/>
                  </a:cubicBezTo>
                  <a:cubicBezTo>
                    <a:pt x="552026" y="861906"/>
                    <a:pt x="500380" y="997373"/>
                    <a:pt x="446193" y="1131993"/>
                  </a:cubicBezTo>
                  <a:cubicBezTo>
                    <a:pt x="408940" y="986366"/>
                    <a:pt x="368300" y="840740"/>
                    <a:pt x="308186" y="703579"/>
                  </a:cubicBezTo>
                  <a:cubicBezTo>
                    <a:pt x="256540" y="587586"/>
                    <a:pt x="222673" y="464819"/>
                    <a:pt x="191346" y="342899"/>
                  </a:cubicBezTo>
                  <a:cubicBezTo>
                    <a:pt x="146473" y="366606"/>
                    <a:pt x="96520" y="380153"/>
                    <a:pt x="53340" y="406399"/>
                  </a:cubicBezTo>
                  <a:cubicBezTo>
                    <a:pt x="26246" y="276859"/>
                    <a:pt x="26246" y="143086"/>
                    <a:pt x="0" y="14393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3657600" y="3962400"/>
              <a:ext cx="914400" cy="1117600"/>
            </a:xfrm>
            <a:custGeom>
              <a:rect b="b" l="l" r="r" t="t"/>
              <a:pathLst>
                <a:path extrusionOk="0" h="1117600" w="914400">
                  <a:moveTo>
                    <a:pt x="914400" y="0"/>
                  </a:moveTo>
                  <a:lnTo>
                    <a:pt x="810840" y="508000"/>
                  </a:lnTo>
                  <a:lnTo>
                    <a:pt x="810392" y="508000"/>
                  </a:lnTo>
                  <a:lnTo>
                    <a:pt x="749721" y="812800"/>
                  </a:lnTo>
                  <a:lnTo>
                    <a:pt x="602377" y="711200"/>
                  </a:lnTo>
                  <a:lnTo>
                    <a:pt x="446366" y="1117600"/>
                  </a:lnTo>
                  <a:lnTo>
                    <a:pt x="191185" y="328083"/>
                  </a:lnTo>
                  <a:lnTo>
                    <a:pt x="53174" y="39158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2" name="Google Shape;382;p42"/>
          <p:cNvGrpSpPr/>
          <p:nvPr/>
        </p:nvGrpSpPr>
        <p:grpSpPr>
          <a:xfrm>
            <a:off x="3731434" y="3549343"/>
            <a:ext cx="449123" cy="66040"/>
            <a:chOff x="3166533" y="4275666"/>
            <a:chExt cx="533400" cy="88053"/>
          </a:xfrm>
        </p:grpSpPr>
        <p:sp>
          <p:nvSpPr>
            <p:cNvPr id="383" name="Google Shape;383;p42"/>
            <p:cNvSpPr/>
            <p:nvPr/>
          </p:nvSpPr>
          <p:spPr>
            <a:xfrm>
              <a:off x="3242733" y="4305300"/>
              <a:ext cx="457200" cy="24553"/>
            </a:xfrm>
            <a:custGeom>
              <a:rect b="b" l="l" r="r" t="t"/>
              <a:pathLst>
                <a:path extrusionOk="0" h="24553" w="457200">
                  <a:moveTo>
                    <a:pt x="0" y="12700"/>
                  </a:moveTo>
                  <a:cubicBezTo>
                    <a:pt x="152400" y="24553"/>
                    <a:pt x="305646" y="0"/>
                    <a:pt x="457200" y="12700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3242733" y="4318000"/>
              <a:ext cx="457200" cy="8466"/>
            </a:xfrm>
            <a:custGeom>
              <a:rect b="b" l="l" r="r" t="t"/>
              <a:pathLst>
                <a:path extrusionOk="0" h="8466"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3166533" y="4275666"/>
              <a:ext cx="77893" cy="88053"/>
            </a:xfrm>
            <a:custGeom>
              <a:rect b="b" l="l" r="r" t="t"/>
              <a:pathLst>
                <a:path extrusionOk="0" h="88053" w="77893">
                  <a:moveTo>
                    <a:pt x="0" y="44026"/>
                  </a:moveTo>
                  <a:cubicBezTo>
                    <a:pt x="27093" y="32173"/>
                    <a:pt x="47413" y="5079"/>
                    <a:pt x="76200" y="0"/>
                  </a:cubicBezTo>
                  <a:cubicBezTo>
                    <a:pt x="76200" y="29633"/>
                    <a:pt x="77893" y="58419"/>
                    <a:pt x="76200" y="88053"/>
                  </a:cubicBezTo>
                  <a:cubicBezTo>
                    <a:pt x="50800" y="72813"/>
                    <a:pt x="23706" y="61806"/>
                    <a:pt x="0" y="44026"/>
                  </a:cubicBezTo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3166533" y="4275666"/>
              <a:ext cx="76200" cy="87988"/>
            </a:xfrm>
            <a:custGeom>
              <a:rect b="b" l="l" r="r" t="t"/>
              <a:pathLst>
                <a:path extrusionOk="0" h="87988" w="76200">
                  <a:moveTo>
                    <a:pt x="0" y="43994"/>
                  </a:moveTo>
                  <a:lnTo>
                    <a:pt x="76200" y="0"/>
                  </a:lnTo>
                  <a:lnTo>
                    <a:pt x="76200" y="87988"/>
                  </a:lnTo>
                  <a:close/>
                </a:path>
              </a:pathLst>
            </a:custGeom>
            <a:noFill/>
            <a:ln cap="flat" cmpd="sng" w="253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7" name="Google Shape;387;p42"/>
          <p:cNvSpPr txBox="1"/>
          <p:nvPr/>
        </p:nvSpPr>
        <p:spPr>
          <a:xfrm>
            <a:off x="1368225" y="2880597"/>
            <a:ext cx="174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ToC captures intricate contexts.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5956210" y="3032441"/>
            <a:ext cx="920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Assumptions</a:t>
            </a:r>
            <a:endParaRPr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2297588" y="2651443"/>
            <a:ext cx="80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Complexity</a:t>
            </a:r>
            <a:endParaRPr sz="11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1924204" y="3413440"/>
            <a:ext cx="1101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3CC583"/>
                </a:solidFill>
                <a:latin typeface="Lato"/>
                <a:ea typeface="Lato"/>
                <a:cs typeface="Lato"/>
                <a:sym typeface="Lato"/>
              </a:rPr>
              <a:t>Strategic Vision</a:t>
            </a:r>
            <a:endParaRPr sz="1100">
              <a:solidFill>
                <a:srgbClr val="3CC58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3930154" y="1345254"/>
            <a:ext cx="1283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Oversimplifies complex</a:t>
            </a:r>
            <a:b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3990050" y="1090175"/>
            <a:ext cx="116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Logframe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5956210" y="3269295"/>
            <a:ext cx="1764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ToC reveals underlying beliefs.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2"/>
          <p:cNvSpPr txBox="1"/>
          <p:nvPr/>
        </p:nvSpPr>
        <p:spPr>
          <a:xfrm>
            <a:off x="1509644" y="3575206"/>
            <a:ext cx="1604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ToC builds shared long-term</a:t>
            </a:r>
            <a:b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4031182" y="4266875"/>
            <a:ext cx="1261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Theory of Change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6" name="Google Shape;396;p42"/>
          <p:cNvGrpSpPr/>
          <p:nvPr/>
        </p:nvGrpSpPr>
        <p:grpSpPr>
          <a:xfrm>
            <a:off x="5427406" y="2978156"/>
            <a:ext cx="323653" cy="293369"/>
            <a:chOff x="5181600" y="3556000"/>
            <a:chExt cx="384386" cy="391159"/>
          </a:xfrm>
        </p:grpSpPr>
        <p:sp>
          <p:nvSpPr>
            <p:cNvPr id="397" name="Google Shape;397;p42"/>
            <p:cNvSpPr/>
            <p:nvPr/>
          </p:nvSpPr>
          <p:spPr>
            <a:xfrm>
              <a:off x="5181600" y="3556000"/>
              <a:ext cx="384386" cy="391159"/>
            </a:xfrm>
            <a:custGeom>
              <a:rect b="b" l="l" r="r" t="t"/>
              <a:pathLst>
                <a:path extrusionOk="0" h="391159" w="384386">
                  <a:moveTo>
                    <a:pt x="93133" y="254000"/>
                  </a:moveTo>
                  <a:cubicBezTo>
                    <a:pt x="98213" y="270933"/>
                    <a:pt x="116839" y="282786"/>
                    <a:pt x="125306" y="298026"/>
                  </a:cubicBezTo>
                  <a:cubicBezTo>
                    <a:pt x="132079" y="328506"/>
                    <a:pt x="128693" y="360679"/>
                    <a:pt x="125306" y="391159"/>
                  </a:cubicBezTo>
                  <a:moveTo>
                    <a:pt x="250613" y="62653"/>
                  </a:moveTo>
                  <a:cubicBezTo>
                    <a:pt x="326813" y="82973"/>
                    <a:pt x="374226" y="150706"/>
                    <a:pt x="382693" y="243839"/>
                  </a:cubicBezTo>
                  <a:cubicBezTo>
                    <a:pt x="382693" y="245533"/>
                    <a:pt x="384386" y="247226"/>
                    <a:pt x="384386" y="248919"/>
                  </a:cubicBezTo>
                  <a:cubicBezTo>
                    <a:pt x="384386" y="250613"/>
                    <a:pt x="382693" y="252306"/>
                    <a:pt x="382693" y="254000"/>
                  </a:cubicBezTo>
                  <a:cubicBezTo>
                    <a:pt x="381000" y="255693"/>
                    <a:pt x="379306" y="255693"/>
                    <a:pt x="377613" y="257386"/>
                  </a:cubicBezTo>
                  <a:cubicBezTo>
                    <a:pt x="377613" y="259079"/>
                    <a:pt x="374226" y="259079"/>
                    <a:pt x="372533" y="259079"/>
                  </a:cubicBezTo>
                  <a:cubicBezTo>
                    <a:pt x="364066" y="259079"/>
                    <a:pt x="353906" y="259079"/>
                    <a:pt x="345439" y="259079"/>
                  </a:cubicBezTo>
                  <a:cubicBezTo>
                    <a:pt x="348826" y="272626"/>
                    <a:pt x="345439" y="287866"/>
                    <a:pt x="345439" y="303106"/>
                  </a:cubicBezTo>
                  <a:cubicBezTo>
                    <a:pt x="345439" y="313266"/>
                    <a:pt x="338666" y="323426"/>
                    <a:pt x="331893" y="333586"/>
                  </a:cubicBezTo>
                  <a:cubicBezTo>
                    <a:pt x="326813" y="343746"/>
                    <a:pt x="311573" y="350519"/>
                    <a:pt x="301413" y="347133"/>
                  </a:cubicBezTo>
                  <a:cubicBezTo>
                    <a:pt x="294639" y="343746"/>
                    <a:pt x="286173" y="345440"/>
                    <a:pt x="279399" y="347133"/>
                  </a:cubicBezTo>
                  <a:cubicBezTo>
                    <a:pt x="281093" y="360680"/>
                    <a:pt x="284479" y="377613"/>
                    <a:pt x="279399" y="391159"/>
                  </a:cubicBezTo>
                  <a:moveTo>
                    <a:pt x="118533" y="208280"/>
                  </a:moveTo>
                  <a:cubicBezTo>
                    <a:pt x="64346" y="209973"/>
                    <a:pt x="30480" y="164253"/>
                    <a:pt x="22013" y="111760"/>
                  </a:cubicBezTo>
                  <a:cubicBezTo>
                    <a:pt x="15240" y="59266"/>
                    <a:pt x="67733" y="1693"/>
                    <a:pt x="118533" y="15240"/>
                  </a:cubicBezTo>
                  <a:cubicBezTo>
                    <a:pt x="169333" y="30480"/>
                    <a:pt x="199813" y="60960"/>
                    <a:pt x="213360" y="111760"/>
                  </a:cubicBezTo>
                  <a:cubicBezTo>
                    <a:pt x="228600" y="162560"/>
                    <a:pt x="171026" y="204893"/>
                    <a:pt x="118533" y="208280"/>
                  </a:cubicBezTo>
                  <a:moveTo>
                    <a:pt x="187960" y="177800"/>
                  </a:moveTo>
                  <a:cubicBezTo>
                    <a:pt x="209973" y="191346"/>
                    <a:pt x="230293" y="211666"/>
                    <a:pt x="245533" y="233680"/>
                  </a:cubicBezTo>
                  <a:moveTo>
                    <a:pt x="118533" y="121919"/>
                  </a:moveTo>
                  <a:cubicBezTo>
                    <a:pt x="118533" y="116839"/>
                    <a:pt x="118533" y="113453"/>
                    <a:pt x="118533" y="110066"/>
                  </a:cubicBezTo>
                  <a:cubicBezTo>
                    <a:pt x="133773" y="106680"/>
                    <a:pt x="142239" y="96519"/>
                    <a:pt x="143933" y="82973"/>
                  </a:cubicBezTo>
                  <a:cubicBezTo>
                    <a:pt x="147319" y="67733"/>
                    <a:pt x="132080" y="54186"/>
                    <a:pt x="118533" y="55880"/>
                  </a:cubicBezTo>
                  <a:cubicBezTo>
                    <a:pt x="103293" y="57573"/>
                    <a:pt x="86360" y="69426"/>
                    <a:pt x="91439" y="82973"/>
                  </a:cubicBezTo>
                  <a:moveTo>
                    <a:pt x="118533" y="159173"/>
                  </a:moveTo>
                  <a:cubicBezTo>
                    <a:pt x="116839" y="159173"/>
                    <a:pt x="115146" y="162559"/>
                    <a:pt x="115146" y="162559"/>
                  </a:cubicBezTo>
                  <a:cubicBezTo>
                    <a:pt x="113453" y="164253"/>
                    <a:pt x="116840" y="167640"/>
                    <a:pt x="118533" y="167640"/>
                  </a:cubicBezTo>
                  <a:moveTo>
                    <a:pt x="118533" y="167640"/>
                  </a:moveTo>
                  <a:cubicBezTo>
                    <a:pt x="120226" y="167640"/>
                    <a:pt x="121919" y="165946"/>
                    <a:pt x="121919" y="162559"/>
                  </a:cubicBezTo>
                  <a:cubicBezTo>
                    <a:pt x="121919" y="162559"/>
                    <a:pt x="120226" y="160866"/>
                    <a:pt x="118533" y="159173"/>
                  </a:cubicBezTo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5181600" y="3556000"/>
              <a:ext cx="384234" cy="390494"/>
            </a:xfrm>
            <a:custGeom>
              <a:rect b="b" l="l" r="r" t="t"/>
              <a:pathLst>
                <a:path extrusionOk="0" h="390494" w="384234">
                  <a:moveTo>
                    <a:pt x="93116" y="253718"/>
                  </a:moveTo>
                  <a:cubicBezTo>
                    <a:pt x="100641" y="270620"/>
                    <a:pt x="111542" y="285914"/>
                    <a:pt x="125249" y="298612"/>
                  </a:cubicBezTo>
                  <a:lnTo>
                    <a:pt x="125249" y="390494"/>
                  </a:lnTo>
                  <a:moveTo>
                    <a:pt x="250044" y="63457"/>
                  </a:moveTo>
                  <a:cubicBezTo>
                    <a:pt x="328521" y="79339"/>
                    <a:pt x="350093" y="157220"/>
                    <a:pt x="383368" y="243541"/>
                  </a:cubicBezTo>
                  <a:cubicBezTo>
                    <a:pt x="384009" y="245208"/>
                    <a:pt x="384234" y="247004"/>
                    <a:pt x="384024" y="248777"/>
                  </a:cubicBezTo>
                  <a:cubicBezTo>
                    <a:pt x="383814" y="250550"/>
                    <a:pt x="383177" y="252247"/>
                    <a:pt x="382166" y="253718"/>
                  </a:cubicBezTo>
                  <a:cubicBezTo>
                    <a:pt x="381157" y="255190"/>
                    <a:pt x="379804" y="256394"/>
                    <a:pt x="378224" y="257227"/>
                  </a:cubicBezTo>
                  <a:cubicBezTo>
                    <a:pt x="376646" y="258060"/>
                    <a:pt x="374888" y="258497"/>
                    <a:pt x="373103" y="258500"/>
                  </a:cubicBezTo>
                  <a:lnTo>
                    <a:pt x="345238" y="258500"/>
                  </a:lnTo>
                  <a:lnTo>
                    <a:pt x="345238" y="302498"/>
                  </a:lnTo>
                  <a:cubicBezTo>
                    <a:pt x="345238" y="314167"/>
                    <a:pt x="340602" y="325358"/>
                    <a:pt x="332352" y="333608"/>
                  </a:cubicBezTo>
                  <a:cubicBezTo>
                    <a:pt x="324100" y="341860"/>
                    <a:pt x="312909" y="346496"/>
                    <a:pt x="301240" y="346496"/>
                  </a:cubicBezTo>
                  <a:lnTo>
                    <a:pt x="279240" y="346496"/>
                  </a:lnTo>
                  <a:lnTo>
                    <a:pt x="279240" y="390494"/>
                  </a:lnTo>
                  <a:moveTo>
                    <a:pt x="22291" y="111683"/>
                  </a:moveTo>
                  <a:cubicBezTo>
                    <a:pt x="22291" y="58786"/>
                    <a:pt x="65172" y="15905"/>
                    <a:pt x="118068" y="15905"/>
                  </a:cubicBezTo>
                  <a:cubicBezTo>
                    <a:pt x="170965" y="15905"/>
                    <a:pt x="213845" y="58786"/>
                    <a:pt x="213845" y="111683"/>
                  </a:cubicBezTo>
                  <a:cubicBezTo>
                    <a:pt x="213845" y="164579"/>
                    <a:pt x="170965" y="207460"/>
                    <a:pt x="118068" y="207460"/>
                  </a:cubicBezTo>
                  <a:cubicBezTo>
                    <a:pt x="65172" y="207460"/>
                    <a:pt x="22291" y="164579"/>
                    <a:pt x="22291" y="111683"/>
                  </a:cubicBezTo>
                  <a:close/>
                  <a:moveTo>
                    <a:pt x="188093" y="177239"/>
                  </a:moveTo>
                  <a:lnTo>
                    <a:pt x="245384" y="233742"/>
                  </a:lnTo>
                  <a:moveTo>
                    <a:pt x="118060" y="121103"/>
                  </a:moveTo>
                  <a:lnTo>
                    <a:pt x="118060" y="109338"/>
                  </a:lnTo>
                  <a:cubicBezTo>
                    <a:pt x="133406" y="109338"/>
                    <a:pt x="144567" y="96782"/>
                    <a:pt x="144567" y="82831"/>
                  </a:cubicBezTo>
                  <a:cubicBezTo>
                    <a:pt x="144567" y="67485"/>
                    <a:pt x="132011" y="56325"/>
                    <a:pt x="118060" y="56325"/>
                  </a:cubicBezTo>
                  <a:cubicBezTo>
                    <a:pt x="102714" y="56325"/>
                    <a:pt x="91554" y="68880"/>
                    <a:pt x="91554" y="82831"/>
                  </a:cubicBezTo>
                  <a:moveTo>
                    <a:pt x="118062" y="159749"/>
                  </a:moveTo>
                  <a:cubicBezTo>
                    <a:pt x="116239" y="159749"/>
                    <a:pt x="114415" y="161573"/>
                    <a:pt x="114415" y="163396"/>
                  </a:cubicBezTo>
                  <a:cubicBezTo>
                    <a:pt x="114415" y="165220"/>
                    <a:pt x="116239" y="167043"/>
                    <a:pt x="118062" y="167043"/>
                  </a:cubicBezTo>
                  <a:moveTo>
                    <a:pt x="118061" y="167043"/>
                  </a:moveTo>
                  <a:cubicBezTo>
                    <a:pt x="119884" y="167043"/>
                    <a:pt x="121708" y="165220"/>
                    <a:pt x="121708" y="163396"/>
                  </a:cubicBezTo>
                  <a:cubicBezTo>
                    <a:pt x="121708" y="161573"/>
                    <a:pt x="119884" y="159749"/>
                    <a:pt x="118061" y="159749"/>
                  </a:cubicBezTo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9" name="Google Shape;399;p42"/>
          <p:cNvGrpSpPr/>
          <p:nvPr/>
        </p:nvGrpSpPr>
        <p:grpSpPr>
          <a:xfrm>
            <a:off x="3299421" y="2633673"/>
            <a:ext cx="319376" cy="293369"/>
            <a:chOff x="2653453" y="3054773"/>
            <a:chExt cx="379306" cy="391159"/>
          </a:xfrm>
        </p:grpSpPr>
        <p:sp>
          <p:nvSpPr>
            <p:cNvPr id="400" name="Google Shape;400;p42"/>
            <p:cNvSpPr/>
            <p:nvPr/>
          </p:nvSpPr>
          <p:spPr>
            <a:xfrm>
              <a:off x="2653453" y="3054773"/>
              <a:ext cx="379306" cy="391159"/>
            </a:xfrm>
            <a:custGeom>
              <a:rect b="b" l="l" r="r" t="t"/>
              <a:pathLst>
                <a:path extrusionOk="0" h="391159" w="379306">
                  <a:moveTo>
                    <a:pt x="42333" y="298026"/>
                  </a:moveTo>
                  <a:cubicBezTo>
                    <a:pt x="38946" y="330200"/>
                    <a:pt x="13546" y="358986"/>
                    <a:pt x="5080" y="391159"/>
                  </a:cubicBezTo>
                  <a:moveTo>
                    <a:pt x="55880" y="391159"/>
                  </a:moveTo>
                  <a:cubicBezTo>
                    <a:pt x="55880" y="362373"/>
                    <a:pt x="67733" y="335279"/>
                    <a:pt x="71120" y="306493"/>
                  </a:cubicBezTo>
                  <a:moveTo>
                    <a:pt x="377613" y="391159"/>
                  </a:moveTo>
                  <a:cubicBezTo>
                    <a:pt x="357293" y="364066"/>
                    <a:pt x="343746" y="330200"/>
                    <a:pt x="340360" y="298026"/>
                  </a:cubicBezTo>
                  <a:moveTo>
                    <a:pt x="326813" y="391159"/>
                  </a:moveTo>
                  <a:cubicBezTo>
                    <a:pt x="316653" y="364066"/>
                    <a:pt x="321733" y="333586"/>
                    <a:pt x="311573" y="306493"/>
                  </a:cubicBezTo>
                  <a:moveTo>
                    <a:pt x="230293" y="203200"/>
                  </a:moveTo>
                  <a:cubicBezTo>
                    <a:pt x="255693" y="213359"/>
                    <a:pt x="272626" y="233680"/>
                    <a:pt x="291253" y="252306"/>
                  </a:cubicBezTo>
                  <a:moveTo>
                    <a:pt x="91440" y="252306"/>
                  </a:moveTo>
                  <a:cubicBezTo>
                    <a:pt x="108373" y="231986"/>
                    <a:pt x="128693" y="215053"/>
                    <a:pt x="152400" y="203200"/>
                  </a:cubicBezTo>
                  <a:moveTo>
                    <a:pt x="60960" y="238759"/>
                  </a:moveTo>
                  <a:cubicBezTo>
                    <a:pt x="57573" y="211666"/>
                    <a:pt x="47413" y="181186"/>
                    <a:pt x="52493" y="154093"/>
                  </a:cubicBezTo>
                  <a:moveTo>
                    <a:pt x="94826" y="286173"/>
                  </a:moveTo>
                  <a:cubicBezTo>
                    <a:pt x="116840" y="292946"/>
                    <a:pt x="137160" y="308186"/>
                    <a:pt x="159173" y="316653"/>
                  </a:cubicBezTo>
                  <a:moveTo>
                    <a:pt x="223520" y="316653"/>
                  </a:moveTo>
                  <a:cubicBezTo>
                    <a:pt x="242146" y="301413"/>
                    <a:pt x="264160" y="292946"/>
                    <a:pt x="287866" y="286173"/>
                  </a:cubicBezTo>
                  <a:moveTo>
                    <a:pt x="321733" y="238759"/>
                  </a:moveTo>
                  <a:cubicBezTo>
                    <a:pt x="314959" y="211666"/>
                    <a:pt x="336973" y="181186"/>
                    <a:pt x="330200" y="154093"/>
                  </a:cubicBezTo>
                  <a:moveTo>
                    <a:pt x="221826" y="49106"/>
                  </a:moveTo>
                  <a:cubicBezTo>
                    <a:pt x="252306" y="52493"/>
                    <a:pt x="277706" y="72813"/>
                    <a:pt x="304800" y="82973"/>
                  </a:cubicBezTo>
                  <a:moveTo>
                    <a:pt x="77893" y="82973"/>
                  </a:moveTo>
                  <a:cubicBezTo>
                    <a:pt x="106680" y="77893"/>
                    <a:pt x="130386" y="54186"/>
                    <a:pt x="160866" y="49106"/>
                  </a:cubicBezTo>
                  <a:moveTo>
                    <a:pt x="30480" y="272626"/>
                  </a:moveTo>
                  <a:cubicBezTo>
                    <a:pt x="32173" y="254000"/>
                    <a:pt x="45720" y="233679"/>
                    <a:pt x="64346" y="238759"/>
                  </a:cubicBezTo>
                  <a:cubicBezTo>
                    <a:pt x="82973" y="243840"/>
                    <a:pt x="93133" y="255693"/>
                    <a:pt x="98213" y="272626"/>
                  </a:cubicBezTo>
                  <a:cubicBezTo>
                    <a:pt x="103293" y="289559"/>
                    <a:pt x="82973" y="304800"/>
                    <a:pt x="64346" y="306493"/>
                  </a:cubicBezTo>
                  <a:cubicBezTo>
                    <a:pt x="45720" y="308186"/>
                    <a:pt x="27093" y="291253"/>
                    <a:pt x="30480" y="272626"/>
                  </a:cubicBezTo>
                  <a:moveTo>
                    <a:pt x="157480" y="35559"/>
                  </a:moveTo>
                  <a:cubicBezTo>
                    <a:pt x="155786" y="16933"/>
                    <a:pt x="172720" y="3386"/>
                    <a:pt x="191346" y="1693"/>
                  </a:cubicBezTo>
                  <a:cubicBezTo>
                    <a:pt x="209973" y="0"/>
                    <a:pt x="223520" y="16933"/>
                    <a:pt x="225213" y="35559"/>
                  </a:cubicBezTo>
                  <a:cubicBezTo>
                    <a:pt x="226906" y="54186"/>
                    <a:pt x="209973" y="64346"/>
                    <a:pt x="191346" y="69426"/>
                  </a:cubicBezTo>
                  <a:cubicBezTo>
                    <a:pt x="172720" y="74506"/>
                    <a:pt x="159173" y="54186"/>
                    <a:pt x="157480" y="35559"/>
                  </a:cubicBezTo>
                  <a:moveTo>
                    <a:pt x="5080" y="111759"/>
                  </a:moveTo>
                  <a:cubicBezTo>
                    <a:pt x="0" y="89746"/>
                    <a:pt x="25400" y="76200"/>
                    <a:pt x="47413" y="69426"/>
                  </a:cubicBezTo>
                  <a:cubicBezTo>
                    <a:pt x="69426" y="62653"/>
                    <a:pt x="88053" y="88053"/>
                    <a:pt x="89746" y="111759"/>
                  </a:cubicBezTo>
                  <a:cubicBezTo>
                    <a:pt x="91440" y="135466"/>
                    <a:pt x="71120" y="150706"/>
                    <a:pt x="47413" y="154093"/>
                  </a:cubicBezTo>
                  <a:cubicBezTo>
                    <a:pt x="23706" y="155786"/>
                    <a:pt x="3386" y="135466"/>
                    <a:pt x="5080" y="111759"/>
                  </a:cubicBezTo>
                  <a:moveTo>
                    <a:pt x="284480" y="272626"/>
                  </a:moveTo>
                  <a:cubicBezTo>
                    <a:pt x="289560" y="254000"/>
                    <a:pt x="299720" y="235373"/>
                    <a:pt x="318346" y="238759"/>
                  </a:cubicBezTo>
                  <a:cubicBezTo>
                    <a:pt x="336973" y="242146"/>
                    <a:pt x="350520" y="254000"/>
                    <a:pt x="352213" y="272626"/>
                  </a:cubicBezTo>
                  <a:cubicBezTo>
                    <a:pt x="353906" y="291253"/>
                    <a:pt x="336973" y="303106"/>
                    <a:pt x="318346" y="306493"/>
                  </a:cubicBezTo>
                  <a:cubicBezTo>
                    <a:pt x="299720" y="309879"/>
                    <a:pt x="279400" y="291253"/>
                    <a:pt x="284480" y="272626"/>
                  </a:cubicBezTo>
                  <a:moveTo>
                    <a:pt x="292946" y="111759"/>
                  </a:moveTo>
                  <a:cubicBezTo>
                    <a:pt x="292946" y="88053"/>
                    <a:pt x="313266" y="62653"/>
                    <a:pt x="335280" y="69426"/>
                  </a:cubicBezTo>
                  <a:cubicBezTo>
                    <a:pt x="357293" y="76200"/>
                    <a:pt x="375920" y="88053"/>
                    <a:pt x="377613" y="111759"/>
                  </a:cubicBezTo>
                  <a:cubicBezTo>
                    <a:pt x="379306" y="135466"/>
                    <a:pt x="358986" y="154093"/>
                    <a:pt x="335280" y="154093"/>
                  </a:cubicBezTo>
                  <a:cubicBezTo>
                    <a:pt x="311573" y="155786"/>
                    <a:pt x="289560" y="135466"/>
                    <a:pt x="292946" y="111759"/>
                  </a:cubicBezTo>
                  <a:moveTo>
                    <a:pt x="64346" y="120226"/>
                  </a:moveTo>
                  <a:cubicBezTo>
                    <a:pt x="93133" y="121919"/>
                    <a:pt x="116840" y="143933"/>
                    <a:pt x="143933" y="152400"/>
                  </a:cubicBezTo>
                  <a:moveTo>
                    <a:pt x="238760" y="152400"/>
                  </a:moveTo>
                  <a:cubicBezTo>
                    <a:pt x="262466" y="135466"/>
                    <a:pt x="291253" y="130386"/>
                    <a:pt x="318346" y="120226"/>
                  </a:cubicBezTo>
                  <a:moveTo>
                    <a:pt x="191346" y="120226"/>
                  </a:moveTo>
                  <a:cubicBezTo>
                    <a:pt x="194733" y="103293"/>
                    <a:pt x="184573" y="84666"/>
                    <a:pt x="191346" y="69426"/>
                  </a:cubicBezTo>
                  <a:moveTo>
                    <a:pt x="233680" y="391159"/>
                  </a:moveTo>
                  <a:cubicBezTo>
                    <a:pt x="216746" y="335279"/>
                    <a:pt x="223520" y="274319"/>
                    <a:pt x="209973" y="218440"/>
                  </a:cubicBezTo>
                  <a:moveTo>
                    <a:pt x="149013" y="391159"/>
                  </a:moveTo>
                  <a:cubicBezTo>
                    <a:pt x="145626" y="333586"/>
                    <a:pt x="162560" y="276013"/>
                    <a:pt x="172720" y="218440"/>
                  </a:cubicBezTo>
                  <a:moveTo>
                    <a:pt x="140546" y="171026"/>
                  </a:moveTo>
                  <a:cubicBezTo>
                    <a:pt x="147320" y="143933"/>
                    <a:pt x="164253" y="113453"/>
                    <a:pt x="191346" y="120226"/>
                  </a:cubicBezTo>
                  <a:cubicBezTo>
                    <a:pt x="218440" y="127000"/>
                    <a:pt x="237066" y="143933"/>
                    <a:pt x="242146" y="171026"/>
                  </a:cubicBezTo>
                  <a:cubicBezTo>
                    <a:pt x="247226" y="198119"/>
                    <a:pt x="218440" y="213359"/>
                    <a:pt x="191346" y="221826"/>
                  </a:cubicBezTo>
                  <a:cubicBezTo>
                    <a:pt x="164253" y="230293"/>
                    <a:pt x="135466" y="198119"/>
                    <a:pt x="140546" y="171026"/>
                  </a:cubicBezTo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2658533" y="3056466"/>
              <a:ext cx="372533" cy="389466"/>
            </a:xfrm>
            <a:custGeom>
              <a:rect b="b" l="l" r="r" t="t"/>
              <a:pathLst>
                <a:path extrusionOk="0" h="389466" w="372533">
                  <a:moveTo>
                    <a:pt x="36813" y="295757"/>
                  </a:moveTo>
                  <a:lnTo>
                    <a:pt x="0" y="389466"/>
                  </a:lnTo>
                  <a:moveTo>
                    <a:pt x="65921" y="304800"/>
                  </a:moveTo>
                  <a:lnTo>
                    <a:pt x="50800" y="389466"/>
                  </a:lnTo>
                  <a:moveTo>
                    <a:pt x="335720" y="295757"/>
                  </a:moveTo>
                  <a:lnTo>
                    <a:pt x="372533" y="389466"/>
                  </a:lnTo>
                  <a:moveTo>
                    <a:pt x="306611" y="304800"/>
                  </a:moveTo>
                  <a:lnTo>
                    <a:pt x="321733" y="389466"/>
                  </a:lnTo>
                  <a:moveTo>
                    <a:pt x="225755" y="200930"/>
                  </a:moveTo>
                  <a:lnTo>
                    <a:pt x="286850" y="249800"/>
                  </a:lnTo>
                  <a:moveTo>
                    <a:pt x="85682" y="249800"/>
                  </a:moveTo>
                  <a:lnTo>
                    <a:pt x="146761" y="200930"/>
                  </a:lnTo>
                  <a:moveTo>
                    <a:pt x="56066" y="237371"/>
                  </a:moveTo>
                  <a:lnTo>
                    <a:pt x="47921" y="151875"/>
                  </a:lnTo>
                  <a:moveTo>
                    <a:pt x="154059" y="315163"/>
                  </a:moveTo>
                  <a:lnTo>
                    <a:pt x="89865" y="285208"/>
                  </a:lnTo>
                  <a:moveTo>
                    <a:pt x="282651" y="285225"/>
                  </a:moveTo>
                  <a:lnTo>
                    <a:pt x="218473" y="315163"/>
                  </a:lnTo>
                  <a:moveTo>
                    <a:pt x="324561" y="152400"/>
                  </a:moveTo>
                  <a:lnTo>
                    <a:pt x="316467" y="237286"/>
                  </a:lnTo>
                  <a:moveTo>
                    <a:pt x="299838" y="80636"/>
                  </a:moveTo>
                  <a:lnTo>
                    <a:pt x="217576" y="46769"/>
                  </a:lnTo>
                  <a:moveTo>
                    <a:pt x="72677" y="80636"/>
                  </a:moveTo>
                  <a:lnTo>
                    <a:pt x="154973" y="46752"/>
                  </a:lnTo>
                  <a:moveTo>
                    <a:pt x="59266" y="237066"/>
                  </a:moveTo>
                  <a:cubicBezTo>
                    <a:pt x="77970" y="237066"/>
                    <a:pt x="93133" y="252229"/>
                    <a:pt x="93133" y="270933"/>
                  </a:cubicBezTo>
                  <a:cubicBezTo>
                    <a:pt x="93133" y="289637"/>
                    <a:pt x="77970" y="304800"/>
                    <a:pt x="59266" y="304800"/>
                  </a:cubicBezTo>
                  <a:cubicBezTo>
                    <a:pt x="40562" y="304800"/>
                    <a:pt x="25400" y="289637"/>
                    <a:pt x="25400" y="270933"/>
                  </a:cubicBezTo>
                  <a:cubicBezTo>
                    <a:pt x="25400" y="252229"/>
                    <a:pt x="40562" y="237066"/>
                    <a:pt x="59266" y="237066"/>
                  </a:cubicBezTo>
                  <a:close/>
                  <a:moveTo>
                    <a:pt x="186266" y="0"/>
                  </a:moveTo>
                  <a:cubicBezTo>
                    <a:pt x="204970" y="0"/>
                    <a:pt x="220133" y="15162"/>
                    <a:pt x="220133" y="33866"/>
                  </a:cubicBezTo>
                  <a:cubicBezTo>
                    <a:pt x="220133" y="52570"/>
                    <a:pt x="204970" y="67733"/>
                    <a:pt x="186266" y="67733"/>
                  </a:cubicBezTo>
                  <a:cubicBezTo>
                    <a:pt x="167562" y="67733"/>
                    <a:pt x="152400" y="52570"/>
                    <a:pt x="152400" y="33866"/>
                  </a:cubicBezTo>
                  <a:cubicBezTo>
                    <a:pt x="152400" y="15162"/>
                    <a:pt x="167562" y="0"/>
                    <a:pt x="186266" y="0"/>
                  </a:cubicBezTo>
                  <a:close/>
                  <a:moveTo>
                    <a:pt x="42333" y="67733"/>
                  </a:moveTo>
                  <a:cubicBezTo>
                    <a:pt x="65713" y="67733"/>
                    <a:pt x="84666" y="86686"/>
                    <a:pt x="84666" y="110066"/>
                  </a:cubicBezTo>
                  <a:cubicBezTo>
                    <a:pt x="84666" y="133446"/>
                    <a:pt x="65713" y="152400"/>
                    <a:pt x="42333" y="152400"/>
                  </a:cubicBezTo>
                  <a:cubicBezTo>
                    <a:pt x="18953" y="152400"/>
                    <a:pt x="0" y="133446"/>
                    <a:pt x="0" y="110066"/>
                  </a:cubicBezTo>
                  <a:cubicBezTo>
                    <a:pt x="0" y="86686"/>
                    <a:pt x="18953" y="67733"/>
                    <a:pt x="42333" y="67733"/>
                  </a:cubicBezTo>
                  <a:close/>
                  <a:moveTo>
                    <a:pt x="313266" y="237066"/>
                  </a:moveTo>
                  <a:cubicBezTo>
                    <a:pt x="331970" y="237066"/>
                    <a:pt x="347133" y="252229"/>
                    <a:pt x="347133" y="270933"/>
                  </a:cubicBezTo>
                  <a:cubicBezTo>
                    <a:pt x="347133" y="289637"/>
                    <a:pt x="331970" y="304800"/>
                    <a:pt x="313266" y="304800"/>
                  </a:cubicBezTo>
                  <a:cubicBezTo>
                    <a:pt x="294562" y="304800"/>
                    <a:pt x="279400" y="289637"/>
                    <a:pt x="279400" y="270933"/>
                  </a:cubicBezTo>
                  <a:cubicBezTo>
                    <a:pt x="279400" y="252229"/>
                    <a:pt x="294562" y="237066"/>
                    <a:pt x="313266" y="237066"/>
                  </a:cubicBezTo>
                  <a:close/>
                  <a:moveTo>
                    <a:pt x="330200" y="67733"/>
                  </a:moveTo>
                  <a:cubicBezTo>
                    <a:pt x="353580" y="67733"/>
                    <a:pt x="372533" y="86686"/>
                    <a:pt x="372533" y="110066"/>
                  </a:cubicBezTo>
                  <a:cubicBezTo>
                    <a:pt x="372533" y="133446"/>
                    <a:pt x="353580" y="152400"/>
                    <a:pt x="330200" y="152400"/>
                  </a:cubicBezTo>
                  <a:cubicBezTo>
                    <a:pt x="306819" y="152400"/>
                    <a:pt x="287866" y="133446"/>
                    <a:pt x="287866" y="110066"/>
                  </a:cubicBezTo>
                  <a:cubicBezTo>
                    <a:pt x="287866" y="86686"/>
                    <a:pt x="306819" y="67733"/>
                    <a:pt x="330200" y="67733"/>
                  </a:cubicBezTo>
                  <a:close/>
                  <a:moveTo>
                    <a:pt x="139107" y="150469"/>
                  </a:moveTo>
                  <a:lnTo>
                    <a:pt x="59266" y="118533"/>
                  </a:lnTo>
                  <a:moveTo>
                    <a:pt x="233392" y="150486"/>
                  </a:moveTo>
                  <a:lnTo>
                    <a:pt x="313266" y="118533"/>
                  </a:lnTo>
                  <a:moveTo>
                    <a:pt x="186266" y="67733"/>
                  </a:moveTo>
                  <a:lnTo>
                    <a:pt x="186266" y="118533"/>
                  </a:lnTo>
                  <a:moveTo>
                    <a:pt x="205011" y="216543"/>
                  </a:moveTo>
                  <a:lnTo>
                    <a:pt x="228600" y="389466"/>
                  </a:lnTo>
                  <a:moveTo>
                    <a:pt x="143933" y="389466"/>
                  </a:moveTo>
                  <a:lnTo>
                    <a:pt x="167521" y="216543"/>
                  </a:lnTo>
                  <a:moveTo>
                    <a:pt x="186266" y="118533"/>
                  </a:moveTo>
                  <a:cubicBezTo>
                    <a:pt x="214322" y="118533"/>
                    <a:pt x="237066" y="141277"/>
                    <a:pt x="237066" y="169333"/>
                  </a:cubicBezTo>
                  <a:cubicBezTo>
                    <a:pt x="237066" y="197389"/>
                    <a:pt x="214322" y="220133"/>
                    <a:pt x="186266" y="220133"/>
                  </a:cubicBezTo>
                  <a:cubicBezTo>
                    <a:pt x="158210" y="220133"/>
                    <a:pt x="135466" y="197389"/>
                    <a:pt x="135466" y="169333"/>
                  </a:cubicBezTo>
                  <a:cubicBezTo>
                    <a:pt x="135466" y="141277"/>
                    <a:pt x="158210" y="118533"/>
                    <a:pt x="186266" y="118533"/>
                  </a:cubicBezTo>
                  <a:close/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02" name="Google Shape;402;p42"/>
          <p:cNvGrpSpPr/>
          <p:nvPr/>
        </p:nvGrpSpPr>
        <p:grpSpPr>
          <a:xfrm>
            <a:off x="3289441" y="3428694"/>
            <a:ext cx="332208" cy="294640"/>
            <a:chOff x="2641600" y="4114800"/>
            <a:chExt cx="394546" cy="392853"/>
          </a:xfrm>
        </p:grpSpPr>
        <p:sp>
          <p:nvSpPr>
            <p:cNvPr id="403" name="Google Shape;403;p42"/>
            <p:cNvSpPr/>
            <p:nvPr/>
          </p:nvSpPr>
          <p:spPr>
            <a:xfrm>
              <a:off x="2641600" y="4114800"/>
              <a:ext cx="394546" cy="392853"/>
            </a:xfrm>
            <a:custGeom>
              <a:rect b="b" l="l" r="r" t="t"/>
              <a:pathLst>
                <a:path extrusionOk="0" h="392853" w="394546">
                  <a:moveTo>
                    <a:pt x="203200" y="13546"/>
                  </a:moveTo>
                  <a:cubicBezTo>
                    <a:pt x="254000" y="27093"/>
                    <a:pt x="313266" y="45720"/>
                    <a:pt x="342053" y="86360"/>
                  </a:cubicBezTo>
                  <a:cubicBezTo>
                    <a:pt x="345439" y="91440"/>
                    <a:pt x="348826" y="96520"/>
                    <a:pt x="348826" y="101600"/>
                  </a:cubicBezTo>
                  <a:cubicBezTo>
                    <a:pt x="347133" y="106680"/>
                    <a:pt x="345440" y="110066"/>
                    <a:pt x="342053" y="115146"/>
                  </a:cubicBezTo>
                  <a:cubicBezTo>
                    <a:pt x="318346" y="157480"/>
                    <a:pt x="254000" y="201506"/>
                    <a:pt x="203200" y="187960"/>
                  </a:cubicBezTo>
                  <a:cubicBezTo>
                    <a:pt x="150706" y="193040"/>
                    <a:pt x="94826" y="152400"/>
                    <a:pt x="64346" y="115146"/>
                  </a:cubicBezTo>
                  <a:cubicBezTo>
                    <a:pt x="60960" y="111760"/>
                    <a:pt x="55880" y="106680"/>
                    <a:pt x="57573" y="101600"/>
                  </a:cubicBezTo>
                  <a:cubicBezTo>
                    <a:pt x="59266" y="96520"/>
                    <a:pt x="59266" y="89746"/>
                    <a:pt x="64346" y="86360"/>
                  </a:cubicBezTo>
                  <a:cubicBezTo>
                    <a:pt x="106680" y="60960"/>
                    <a:pt x="150706" y="11853"/>
                    <a:pt x="203200" y="13546"/>
                  </a:cubicBezTo>
                  <a:moveTo>
                    <a:pt x="243840" y="101600"/>
                  </a:moveTo>
                  <a:cubicBezTo>
                    <a:pt x="242146" y="89746"/>
                    <a:pt x="240453" y="79586"/>
                    <a:pt x="231986" y="72813"/>
                  </a:cubicBezTo>
                  <a:cubicBezTo>
                    <a:pt x="223520" y="66040"/>
                    <a:pt x="213360" y="64346"/>
                    <a:pt x="203200" y="60960"/>
                  </a:cubicBezTo>
                  <a:cubicBezTo>
                    <a:pt x="196426" y="57573"/>
                    <a:pt x="186266" y="60960"/>
                    <a:pt x="181186" y="67733"/>
                  </a:cubicBezTo>
                  <a:cubicBezTo>
                    <a:pt x="176106" y="72813"/>
                    <a:pt x="165946" y="77893"/>
                    <a:pt x="165946" y="86360"/>
                  </a:cubicBezTo>
                  <a:cubicBezTo>
                    <a:pt x="165946" y="93133"/>
                    <a:pt x="162560" y="101600"/>
                    <a:pt x="164253" y="108373"/>
                  </a:cubicBezTo>
                  <a:cubicBezTo>
                    <a:pt x="164253" y="116840"/>
                    <a:pt x="171026" y="121920"/>
                    <a:pt x="174413" y="130386"/>
                  </a:cubicBezTo>
                  <a:cubicBezTo>
                    <a:pt x="177800" y="137160"/>
                    <a:pt x="187960" y="140546"/>
                    <a:pt x="194733" y="140546"/>
                  </a:cubicBezTo>
                  <a:cubicBezTo>
                    <a:pt x="203200" y="142240"/>
                    <a:pt x="213359" y="143933"/>
                    <a:pt x="218440" y="138853"/>
                  </a:cubicBezTo>
                  <a:cubicBezTo>
                    <a:pt x="225213" y="133773"/>
                    <a:pt x="231986" y="130386"/>
                    <a:pt x="237066" y="123613"/>
                  </a:cubicBezTo>
                  <a:cubicBezTo>
                    <a:pt x="242146" y="116840"/>
                    <a:pt x="247226" y="108373"/>
                    <a:pt x="243840" y="101600"/>
                  </a:cubicBezTo>
                  <a:moveTo>
                    <a:pt x="335280" y="201506"/>
                  </a:moveTo>
                  <a:cubicBezTo>
                    <a:pt x="372533" y="204893"/>
                    <a:pt x="382693" y="242146"/>
                    <a:pt x="389466" y="264160"/>
                  </a:cubicBezTo>
                  <a:cubicBezTo>
                    <a:pt x="394546" y="281093"/>
                    <a:pt x="377613" y="296333"/>
                    <a:pt x="357293" y="313266"/>
                  </a:cubicBezTo>
                  <a:cubicBezTo>
                    <a:pt x="338666" y="330200"/>
                    <a:pt x="309879" y="345439"/>
                    <a:pt x="274319" y="347133"/>
                  </a:cubicBezTo>
                  <a:moveTo>
                    <a:pt x="220133" y="353906"/>
                  </a:moveTo>
                  <a:cubicBezTo>
                    <a:pt x="213359" y="355600"/>
                    <a:pt x="208280" y="353906"/>
                    <a:pt x="203200" y="353906"/>
                  </a:cubicBezTo>
                  <a:cubicBezTo>
                    <a:pt x="191346" y="353906"/>
                    <a:pt x="179493" y="350519"/>
                    <a:pt x="167640" y="352213"/>
                  </a:cubicBezTo>
                  <a:cubicBezTo>
                    <a:pt x="130386" y="355599"/>
                    <a:pt x="91440" y="347133"/>
                    <a:pt x="71120" y="326813"/>
                  </a:cubicBezTo>
                  <a:cubicBezTo>
                    <a:pt x="50800" y="306493"/>
                    <a:pt x="28786" y="298026"/>
                    <a:pt x="20320" y="281093"/>
                  </a:cubicBezTo>
                  <a:cubicBezTo>
                    <a:pt x="13546" y="264159"/>
                    <a:pt x="13546" y="240453"/>
                    <a:pt x="30480" y="230293"/>
                  </a:cubicBezTo>
                  <a:cubicBezTo>
                    <a:pt x="44026" y="221826"/>
                    <a:pt x="55880" y="211666"/>
                    <a:pt x="71120" y="201506"/>
                  </a:cubicBezTo>
                  <a:moveTo>
                    <a:pt x="184573" y="314960"/>
                  </a:moveTo>
                  <a:cubicBezTo>
                    <a:pt x="194733" y="330200"/>
                    <a:pt x="211666" y="338666"/>
                    <a:pt x="221826" y="353906"/>
                  </a:cubicBezTo>
                  <a:cubicBezTo>
                    <a:pt x="209973" y="367453"/>
                    <a:pt x="191346" y="375920"/>
                    <a:pt x="184573" y="392853"/>
                  </a:cubicBezTo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2641600" y="4114800"/>
              <a:ext cx="389243" cy="392270"/>
            </a:xfrm>
            <a:custGeom>
              <a:rect b="b" l="l" r="r" t="t"/>
              <a:pathLst>
                <a:path extrusionOk="0" h="392270" w="389243">
                  <a:moveTo>
                    <a:pt x="342713" y="86765"/>
                  </a:moveTo>
                  <a:cubicBezTo>
                    <a:pt x="346259" y="90702"/>
                    <a:pt x="348222" y="95813"/>
                    <a:pt x="348222" y="101111"/>
                  </a:cubicBezTo>
                  <a:cubicBezTo>
                    <a:pt x="348222" y="106410"/>
                    <a:pt x="346259" y="111521"/>
                    <a:pt x="342713" y="115458"/>
                  </a:cubicBezTo>
                  <a:cubicBezTo>
                    <a:pt x="309637" y="151859"/>
                    <a:pt x="256042" y="189008"/>
                    <a:pt x="203193" y="188132"/>
                  </a:cubicBezTo>
                  <a:cubicBezTo>
                    <a:pt x="150344" y="189008"/>
                    <a:pt x="96748" y="151859"/>
                    <a:pt x="63710" y="115458"/>
                  </a:cubicBezTo>
                  <a:cubicBezTo>
                    <a:pt x="60164" y="111521"/>
                    <a:pt x="58202" y="106410"/>
                    <a:pt x="58202" y="101111"/>
                  </a:cubicBezTo>
                  <a:cubicBezTo>
                    <a:pt x="58202" y="95813"/>
                    <a:pt x="60164" y="90702"/>
                    <a:pt x="63710" y="86765"/>
                  </a:cubicBezTo>
                  <a:cubicBezTo>
                    <a:pt x="97495" y="49577"/>
                    <a:pt x="151233" y="13279"/>
                    <a:pt x="203193" y="14143"/>
                  </a:cubicBezTo>
                  <a:cubicBezTo>
                    <a:pt x="255153" y="13279"/>
                    <a:pt x="308891" y="49577"/>
                    <a:pt x="342713" y="86765"/>
                  </a:cubicBezTo>
                  <a:close/>
                  <a:moveTo>
                    <a:pt x="231883" y="72459"/>
                  </a:moveTo>
                  <a:cubicBezTo>
                    <a:pt x="224275" y="64851"/>
                    <a:pt x="213957" y="60577"/>
                    <a:pt x="203196" y="60577"/>
                  </a:cubicBezTo>
                  <a:cubicBezTo>
                    <a:pt x="195173" y="60577"/>
                    <a:pt x="187330" y="62956"/>
                    <a:pt x="180658" y="67414"/>
                  </a:cubicBezTo>
                  <a:cubicBezTo>
                    <a:pt x="173986" y="71872"/>
                    <a:pt x="168787" y="78208"/>
                    <a:pt x="165716" y="85621"/>
                  </a:cubicBezTo>
                  <a:cubicBezTo>
                    <a:pt x="162645" y="93034"/>
                    <a:pt x="161842" y="101191"/>
                    <a:pt x="163407" y="109060"/>
                  </a:cubicBezTo>
                  <a:cubicBezTo>
                    <a:pt x="164973" y="116930"/>
                    <a:pt x="168837" y="124159"/>
                    <a:pt x="174511" y="129832"/>
                  </a:cubicBezTo>
                  <a:cubicBezTo>
                    <a:pt x="180184" y="135506"/>
                    <a:pt x="187413" y="139370"/>
                    <a:pt x="195281" y="140935"/>
                  </a:cubicBezTo>
                  <a:cubicBezTo>
                    <a:pt x="203152" y="142501"/>
                    <a:pt x="211309" y="141697"/>
                    <a:pt x="218722" y="138627"/>
                  </a:cubicBezTo>
                  <a:cubicBezTo>
                    <a:pt x="226136" y="135556"/>
                    <a:pt x="232470" y="130356"/>
                    <a:pt x="236929" y="123685"/>
                  </a:cubicBezTo>
                  <a:cubicBezTo>
                    <a:pt x="241388" y="117013"/>
                    <a:pt x="243767" y="109170"/>
                    <a:pt x="243767" y="101146"/>
                  </a:cubicBezTo>
                  <a:cubicBezTo>
                    <a:pt x="243767" y="90386"/>
                    <a:pt x="239491" y="80067"/>
                    <a:pt x="231883" y="72459"/>
                  </a:cubicBezTo>
                  <a:close/>
                  <a:moveTo>
                    <a:pt x="334751" y="201169"/>
                  </a:moveTo>
                  <a:cubicBezTo>
                    <a:pt x="369641" y="217891"/>
                    <a:pt x="389243" y="240571"/>
                    <a:pt x="389243" y="264222"/>
                  </a:cubicBezTo>
                  <a:cubicBezTo>
                    <a:pt x="389243" y="281858"/>
                    <a:pt x="378331" y="299098"/>
                    <a:pt x="357889" y="313762"/>
                  </a:cubicBezTo>
                  <a:cubicBezTo>
                    <a:pt x="337445" y="328427"/>
                    <a:pt x="308389" y="339855"/>
                    <a:pt x="274396" y="346605"/>
                  </a:cubicBezTo>
                  <a:moveTo>
                    <a:pt x="219560" y="353391"/>
                  </a:moveTo>
                  <a:lnTo>
                    <a:pt x="203200" y="353391"/>
                  </a:lnTo>
                  <a:cubicBezTo>
                    <a:pt x="191072" y="353391"/>
                    <a:pt x="178915" y="352824"/>
                    <a:pt x="166905" y="351678"/>
                  </a:cubicBezTo>
                  <a:cubicBezTo>
                    <a:pt x="130816" y="348239"/>
                    <a:pt x="97666" y="339745"/>
                    <a:pt x="71648" y="327275"/>
                  </a:cubicBezTo>
                  <a:cubicBezTo>
                    <a:pt x="45629" y="314804"/>
                    <a:pt x="27910" y="298915"/>
                    <a:pt x="20732" y="281618"/>
                  </a:cubicBezTo>
                  <a:cubicBezTo>
                    <a:pt x="13553" y="264320"/>
                    <a:pt x="17237" y="246391"/>
                    <a:pt x="31319" y="230098"/>
                  </a:cubicBezTo>
                  <a:cubicBezTo>
                    <a:pt x="40713" y="219227"/>
                    <a:pt x="54455" y="209409"/>
                    <a:pt x="71647" y="201169"/>
                  </a:cubicBezTo>
                  <a:moveTo>
                    <a:pt x="183760" y="314512"/>
                  </a:moveTo>
                  <a:lnTo>
                    <a:pt x="222639" y="353391"/>
                  </a:lnTo>
                  <a:lnTo>
                    <a:pt x="183760" y="392270"/>
                  </a:lnTo>
                </a:path>
              </a:pathLst>
            </a:custGeom>
            <a:noFill/>
            <a:ln cap="flat" cmpd="sng" w="12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05" name="Google Shape;405;p4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Why shift from log frame to ToC?</a:t>
            </a:r>
            <a:endParaRPr b="1" sz="250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3"/>
          <p:cNvGrpSpPr/>
          <p:nvPr/>
        </p:nvGrpSpPr>
        <p:grpSpPr>
          <a:xfrm>
            <a:off x="2536387" y="1462729"/>
            <a:ext cx="1917247" cy="496634"/>
            <a:chOff x="800100" y="1371600"/>
            <a:chExt cx="2276475" cy="571500"/>
          </a:xfrm>
        </p:grpSpPr>
        <p:sp>
          <p:nvSpPr>
            <p:cNvPr id="411" name="Google Shape;411;p43"/>
            <p:cNvSpPr/>
            <p:nvPr/>
          </p:nvSpPr>
          <p:spPr>
            <a:xfrm>
              <a:off x="800100" y="1371600"/>
              <a:ext cx="2276475" cy="571500"/>
            </a:xfrm>
            <a:custGeom>
              <a:rect b="b" l="l" r="r" t="t"/>
              <a:pathLst>
                <a:path extrusionOk="0" h="571500" w="2276475">
                  <a:moveTo>
                    <a:pt x="0" y="285750"/>
                  </a:moveTo>
                  <a:lnTo>
                    <a:pt x="171450" y="0"/>
                  </a:lnTo>
                  <a:lnTo>
                    <a:pt x="171450" y="571500"/>
                  </a:lnTo>
                  <a:close/>
                  <a:moveTo>
                    <a:pt x="171450" y="0"/>
                  </a:moveTo>
                  <a:lnTo>
                    <a:pt x="2276475" y="0"/>
                  </a:lnTo>
                  <a:lnTo>
                    <a:pt x="2276475" y="571500"/>
                  </a:lnTo>
                  <a:lnTo>
                    <a:pt x="171450" y="571500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800100" y="1371600"/>
              <a:ext cx="2276475" cy="571500"/>
            </a:xfrm>
            <a:custGeom>
              <a:rect b="b" l="l" r="r" t="t"/>
              <a:pathLst>
                <a:path extrusionOk="0" h="571500" w="2276475">
                  <a:moveTo>
                    <a:pt x="171450" y="0"/>
                  </a:moveTo>
                  <a:lnTo>
                    <a:pt x="2276475" y="0"/>
                  </a:lnTo>
                  <a:moveTo>
                    <a:pt x="2276475" y="571500"/>
                  </a:moveTo>
                  <a:lnTo>
                    <a:pt x="171450" y="571500"/>
                  </a:lnTo>
                  <a:moveTo>
                    <a:pt x="171450" y="571500"/>
                  </a:moveTo>
                  <a:lnTo>
                    <a:pt x="0" y="285750"/>
                  </a:lnTo>
                  <a:lnTo>
                    <a:pt x="171450" y="0"/>
                  </a:lnTo>
                </a:path>
              </a:pathLst>
            </a:custGeom>
            <a:noFill/>
            <a:ln cap="flat" cmpd="sng" w="14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43"/>
          <p:cNvGrpSpPr/>
          <p:nvPr/>
        </p:nvGrpSpPr>
        <p:grpSpPr>
          <a:xfrm>
            <a:off x="4437676" y="1142884"/>
            <a:ext cx="192527" cy="3454940"/>
            <a:chOff x="3057525" y="1143000"/>
            <a:chExt cx="228600" cy="2228850"/>
          </a:xfrm>
        </p:grpSpPr>
        <p:sp>
          <p:nvSpPr>
            <p:cNvPr id="414" name="Google Shape;414;p43"/>
            <p:cNvSpPr/>
            <p:nvPr/>
          </p:nvSpPr>
          <p:spPr>
            <a:xfrm>
              <a:off x="3086100" y="1257300"/>
              <a:ext cx="171450" cy="2114550"/>
            </a:xfrm>
            <a:custGeom>
              <a:rect b="b" l="l" r="r" t="t"/>
              <a:pathLst>
                <a:path extrusionOk="0" h="2114550" w="171450">
                  <a:moveTo>
                    <a:pt x="171450" y="1945001"/>
                  </a:moveTo>
                  <a:cubicBezTo>
                    <a:pt x="142821" y="2000112"/>
                    <a:pt x="146783" y="2062734"/>
                    <a:pt x="146783" y="2062734"/>
                  </a:cubicBezTo>
                  <a:cubicBezTo>
                    <a:pt x="146783" y="2062734"/>
                    <a:pt x="120302" y="2014823"/>
                    <a:pt x="45150" y="2045779"/>
                  </a:cubicBezTo>
                  <a:cubicBezTo>
                    <a:pt x="117159" y="2056352"/>
                    <a:pt x="110015" y="2113407"/>
                    <a:pt x="110015" y="2113407"/>
                  </a:cubicBezTo>
                  <a:lnTo>
                    <a:pt x="171450" y="2113569"/>
                  </a:lnTo>
                  <a:lnTo>
                    <a:pt x="171450" y="2114550"/>
                  </a:lnTo>
                  <a:lnTo>
                    <a:pt x="0" y="2114550"/>
                  </a:lnTo>
                  <a:lnTo>
                    <a:pt x="0" y="1028700"/>
                  </a:lnTo>
                  <a:lnTo>
                    <a:pt x="171450" y="1028700"/>
                  </a:lnTo>
                  <a:close/>
                  <a:moveTo>
                    <a:pt x="109537" y="2113770"/>
                  </a:moveTo>
                  <a:lnTo>
                    <a:pt x="0" y="2113770"/>
                  </a:lnTo>
                  <a:close/>
                  <a:moveTo>
                    <a:pt x="0" y="0"/>
                  </a:moveTo>
                  <a:lnTo>
                    <a:pt x="171450" y="0"/>
                  </a:lnTo>
                  <a:lnTo>
                    <a:pt x="171450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057525" y="1143000"/>
              <a:ext cx="228600" cy="114300"/>
            </a:xfrm>
            <a:custGeom>
              <a:rect b="b" l="l" r="r" t="t"/>
              <a:pathLst>
                <a:path extrusionOk="0" h="114300" w="228600">
                  <a:moveTo>
                    <a:pt x="0" y="0"/>
                  </a:moveTo>
                  <a:lnTo>
                    <a:pt x="228600" y="0"/>
                  </a:lnTo>
                  <a:lnTo>
                    <a:pt x="2286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086100" y="1257300"/>
              <a:ext cx="171450" cy="2105025"/>
            </a:xfrm>
            <a:custGeom>
              <a:rect b="b" l="l" r="r" t="t"/>
              <a:pathLst>
                <a:path extrusionOk="0" h="2105025" w="171450">
                  <a:moveTo>
                    <a:pt x="171450" y="1943100"/>
                  </a:moveTo>
                  <a:lnTo>
                    <a:pt x="171450" y="1028700"/>
                  </a:lnTo>
                  <a:moveTo>
                    <a:pt x="0" y="2105025"/>
                  </a:moveTo>
                  <a:lnTo>
                    <a:pt x="0" y="1028700"/>
                  </a:lnTo>
                  <a:moveTo>
                    <a:pt x="171450" y="1028700"/>
                  </a:moveTo>
                  <a:lnTo>
                    <a:pt x="171450" y="0"/>
                  </a:lnTo>
                  <a:moveTo>
                    <a:pt x="0" y="1028700"/>
                  </a:move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057525" y="1143000"/>
              <a:ext cx="228600" cy="114300"/>
            </a:xfrm>
            <a:custGeom>
              <a:rect b="b" l="l" r="r" t="t"/>
              <a:pathLst>
                <a:path extrusionOk="0" h="114300" w="228600">
                  <a:moveTo>
                    <a:pt x="0" y="0"/>
                  </a:moveTo>
                  <a:lnTo>
                    <a:pt x="228600" y="0"/>
                  </a:lnTo>
                  <a:lnTo>
                    <a:pt x="228600" y="1143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cap="flat" cmpd="sng" w="14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43"/>
          <p:cNvGrpSpPr/>
          <p:nvPr/>
        </p:nvGrpSpPr>
        <p:grpSpPr>
          <a:xfrm>
            <a:off x="4180948" y="4257840"/>
            <a:ext cx="705932" cy="496496"/>
            <a:chOff x="2752725" y="3133724"/>
            <a:chExt cx="838200" cy="347857"/>
          </a:xfrm>
        </p:grpSpPr>
        <p:sp>
          <p:nvSpPr>
            <p:cNvPr id="419" name="Google Shape;419;p43"/>
            <p:cNvSpPr/>
            <p:nvPr/>
          </p:nvSpPr>
          <p:spPr>
            <a:xfrm>
              <a:off x="2752725" y="3133724"/>
              <a:ext cx="835918" cy="347857"/>
            </a:xfrm>
            <a:custGeom>
              <a:rect b="b" l="l" r="r" t="t"/>
              <a:pathLst>
                <a:path extrusionOk="0" h="347857" w="835918">
                  <a:moveTo>
                    <a:pt x="378358" y="169354"/>
                  </a:moveTo>
                  <a:cubicBezTo>
                    <a:pt x="453510" y="138398"/>
                    <a:pt x="479990" y="186309"/>
                    <a:pt x="479990" y="186309"/>
                  </a:cubicBezTo>
                  <a:cubicBezTo>
                    <a:pt x="479990" y="186309"/>
                    <a:pt x="471036" y="44767"/>
                    <a:pt x="577335" y="0"/>
                  </a:cubicBezTo>
                  <a:cubicBezTo>
                    <a:pt x="547141" y="35909"/>
                    <a:pt x="539997" y="100202"/>
                    <a:pt x="557714" y="152400"/>
                  </a:cubicBezTo>
                  <a:cubicBezTo>
                    <a:pt x="600005" y="122777"/>
                    <a:pt x="656107" y="129159"/>
                    <a:pt x="675157" y="158781"/>
                  </a:cubicBezTo>
                  <a:cubicBezTo>
                    <a:pt x="617364" y="132021"/>
                    <a:pt x="559959" y="194155"/>
                    <a:pt x="585620" y="238205"/>
                  </a:cubicBezTo>
                  <a:lnTo>
                    <a:pt x="835918" y="238205"/>
                  </a:lnTo>
                  <a:cubicBezTo>
                    <a:pt x="835918" y="238205"/>
                    <a:pt x="765715" y="347857"/>
                    <a:pt x="420842" y="347857"/>
                  </a:cubicBezTo>
                  <a:cubicBezTo>
                    <a:pt x="75968" y="347857"/>
                    <a:pt x="0" y="238205"/>
                    <a:pt x="0" y="238205"/>
                  </a:cubicBezTo>
                  <a:lnTo>
                    <a:pt x="443223" y="238205"/>
                  </a:lnTo>
                  <a:cubicBezTo>
                    <a:pt x="447851" y="194987"/>
                    <a:pt x="424012" y="176057"/>
                    <a:pt x="378358" y="169354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2752725" y="3133724"/>
              <a:ext cx="838200" cy="237345"/>
            </a:xfrm>
            <a:custGeom>
              <a:rect b="b" l="l" r="r" t="t"/>
              <a:pathLst>
                <a:path extrusionOk="0" h="237345" w="838200">
                  <a:moveTo>
                    <a:pt x="443390" y="236982"/>
                  </a:moveTo>
                  <a:cubicBezTo>
                    <a:pt x="443390" y="236982"/>
                    <a:pt x="450534" y="179927"/>
                    <a:pt x="378525" y="169354"/>
                  </a:cubicBezTo>
                  <a:cubicBezTo>
                    <a:pt x="453677" y="138398"/>
                    <a:pt x="480158" y="186309"/>
                    <a:pt x="480158" y="186309"/>
                  </a:cubicBezTo>
                  <a:cubicBezTo>
                    <a:pt x="480158" y="186309"/>
                    <a:pt x="471203" y="44767"/>
                    <a:pt x="577502" y="0"/>
                  </a:cubicBezTo>
                  <a:cubicBezTo>
                    <a:pt x="547308" y="35909"/>
                    <a:pt x="540165" y="100202"/>
                    <a:pt x="557882" y="152400"/>
                  </a:cubicBezTo>
                  <a:cubicBezTo>
                    <a:pt x="600173" y="122777"/>
                    <a:pt x="656275" y="129159"/>
                    <a:pt x="675325" y="158781"/>
                  </a:cubicBezTo>
                  <a:cubicBezTo>
                    <a:pt x="635129" y="137540"/>
                    <a:pt x="570452" y="175909"/>
                    <a:pt x="581024" y="237345"/>
                  </a:cubicBezTo>
                  <a:moveTo>
                    <a:pt x="838200" y="237345"/>
                  </a:moveTo>
                  <a:lnTo>
                    <a:pt x="581025" y="237345"/>
                  </a:lnTo>
                  <a:moveTo>
                    <a:pt x="0" y="237345"/>
                  </a:moveTo>
                  <a:lnTo>
                    <a:pt x="442912" y="237345"/>
                  </a:lnTo>
                </a:path>
              </a:pathLst>
            </a:custGeom>
            <a:noFill/>
            <a:ln cap="flat" cmpd="sng" w="14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43"/>
          <p:cNvGrpSpPr/>
          <p:nvPr/>
        </p:nvGrpSpPr>
        <p:grpSpPr>
          <a:xfrm>
            <a:off x="4613936" y="1836850"/>
            <a:ext cx="2258608" cy="496634"/>
            <a:chOff x="3267075" y="1714500"/>
            <a:chExt cx="2162175" cy="571500"/>
          </a:xfrm>
        </p:grpSpPr>
        <p:sp>
          <p:nvSpPr>
            <p:cNvPr id="422" name="Google Shape;422;p43"/>
            <p:cNvSpPr/>
            <p:nvPr/>
          </p:nvSpPr>
          <p:spPr>
            <a:xfrm>
              <a:off x="3267075" y="1714500"/>
              <a:ext cx="2162175" cy="571500"/>
            </a:xfrm>
            <a:custGeom>
              <a:rect b="b" l="l" r="r" t="t"/>
              <a:pathLst>
                <a:path extrusionOk="0" h="571500" w="2162175">
                  <a:moveTo>
                    <a:pt x="0" y="0"/>
                  </a:moveTo>
                  <a:lnTo>
                    <a:pt x="1990725" y="0"/>
                  </a:lnTo>
                  <a:lnTo>
                    <a:pt x="1990725" y="571500"/>
                  </a:lnTo>
                  <a:lnTo>
                    <a:pt x="0" y="571500"/>
                  </a:lnTo>
                  <a:close/>
                  <a:moveTo>
                    <a:pt x="1990725" y="571500"/>
                  </a:moveTo>
                  <a:lnTo>
                    <a:pt x="1990725" y="0"/>
                  </a:lnTo>
                  <a:lnTo>
                    <a:pt x="2162175" y="285750"/>
                  </a:ln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67075" y="1714500"/>
              <a:ext cx="2162175" cy="571500"/>
            </a:xfrm>
            <a:custGeom>
              <a:rect b="b" l="l" r="r" t="t"/>
              <a:pathLst>
                <a:path extrusionOk="0" h="571500" w="2162175">
                  <a:moveTo>
                    <a:pt x="1990725" y="571499"/>
                  </a:moveTo>
                  <a:lnTo>
                    <a:pt x="0" y="571499"/>
                  </a:lnTo>
                  <a:moveTo>
                    <a:pt x="0" y="0"/>
                  </a:moveTo>
                  <a:lnTo>
                    <a:pt x="1990725" y="0"/>
                  </a:lnTo>
                  <a:moveTo>
                    <a:pt x="1990725" y="0"/>
                  </a:moveTo>
                  <a:lnTo>
                    <a:pt x="2162175" y="285750"/>
                  </a:lnTo>
                  <a:lnTo>
                    <a:pt x="1990725" y="571500"/>
                  </a:lnTo>
                </a:path>
              </a:pathLst>
            </a:custGeom>
            <a:noFill/>
            <a:ln cap="flat" cmpd="sng" w="14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43"/>
          <p:cNvSpPr txBox="1"/>
          <p:nvPr/>
        </p:nvSpPr>
        <p:spPr>
          <a:xfrm>
            <a:off x="2881244" y="1392388"/>
            <a:ext cx="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4621849" y="1797247"/>
            <a:ext cx="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2740868" y="1568281"/>
            <a:ext cx="264819" cy="285892"/>
          </a:xfrm>
          <a:custGeom>
            <a:rect b="b" l="l" r="r" t="t"/>
            <a:pathLst>
              <a:path extrusionOk="0" h="328612" w="314325">
                <a:moveTo>
                  <a:pt x="0" y="328612"/>
                </a:moveTo>
                <a:lnTo>
                  <a:pt x="31061" y="249545"/>
                </a:lnTo>
                <a:moveTo>
                  <a:pt x="55621" y="257175"/>
                </a:moveTo>
                <a:lnTo>
                  <a:pt x="42862" y="328612"/>
                </a:lnTo>
                <a:moveTo>
                  <a:pt x="283263" y="249545"/>
                </a:moveTo>
                <a:lnTo>
                  <a:pt x="314325" y="328612"/>
                </a:lnTo>
                <a:moveTo>
                  <a:pt x="271462" y="328612"/>
                </a:moveTo>
                <a:lnTo>
                  <a:pt x="258703" y="257175"/>
                </a:lnTo>
                <a:moveTo>
                  <a:pt x="190480" y="169535"/>
                </a:moveTo>
                <a:lnTo>
                  <a:pt x="242030" y="210769"/>
                </a:lnTo>
                <a:moveTo>
                  <a:pt x="72294" y="210769"/>
                </a:moveTo>
                <a:lnTo>
                  <a:pt x="123829" y="169535"/>
                </a:lnTo>
                <a:moveTo>
                  <a:pt x="40433" y="128144"/>
                </a:moveTo>
                <a:lnTo>
                  <a:pt x="47305" y="200282"/>
                </a:lnTo>
                <a:moveTo>
                  <a:pt x="129987" y="265918"/>
                </a:moveTo>
                <a:lnTo>
                  <a:pt x="75823" y="240644"/>
                </a:lnTo>
                <a:moveTo>
                  <a:pt x="184337" y="265918"/>
                </a:moveTo>
                <a:lnTo>
                  <a:pt x="238486" y="240658"/>
                </a:lnTo>
                <a:moveTo>
                  <a:pt x="273848" y="128587"/>
                </a:moveTo>
                <a:lnTo>
                  <a:pt x="267019" y="200210"/>
                </a:lnTo>
                <a:moveTo>
                  <a:pt x="183580" y="39462"/>
                </a:moveTo>
                <a:lnTo>
                  <a:pt x="252988" y="68037"/>
                </a:lnTo>
                <a:moveTo>
                  <a:pt x="61321" y="68037"/>
                </a:moveTo>
                <a:lnTo>
                  <a:pt x="130759" y="39447"/>
                </a:lnTo>
                <a:moveTo>
                  <a:pt x="50006" y="200025"/>
                </a:moveTo>
                <a:cubicBezTo>
                  <a:pt x="65787" y="200025"/>
                  <a:pt x="78581" y="212818"/>
                  <a:pt x="78581" y="228600"/>
                </a:cubicBezTo>
                <a:cubicBezTo>
                  <a:pt x="78581" y="244381"/>
                  <a:pt x="65787" y="257175"/>
                  <a:pt x="50006" y="257175"/>
                </a:cubicBezTo>
                <a:cubicBezTo>
                  <a:pt x="34224" y="257175"/>
                  <a:pt x="21431" y="244381"/>
                  <a:pt x="21431" y="228600"/>
                </a:cubicBezTo>
                <a:cubicBezTo>
                  <a:pt x="21431" y="212818"/>
                  <a:pt x="34224" y="200025"/>
                  <a:pt x="50006" y="200025"/>
                </a:cubicBezTo>
                <a:close/>
                <a:moveTo>
                  <a:pt x="157162" y="0"/>
                </a:moveTo>
                <a:cubicBezTo>
                  <a:pt x="172944" y="0"/>
                  <a:pt x="185737" y="12793"/>
                  <a:pt x="185737" y="28575"/>
                </a:cubicBezTo>
                <a:cubicBezTo>
                  <a:pt x="185737" y="44356"/>
                  <a:pt x="172944" y="57150"/>
                  <a:pt x="157162" y="57150"/>
                </a:cubicBezTo>
                <a:cubicBezTo>
                  <a:pt x="141380" y="57150"/>
                  <a:pt x="128587" y="44356"/>
                  <a:pt x="128587" y="28575"/>
                </a:cubicBezTo>
                <a:cubicBezTo>
                  <a:pt x="128587" y="12793"/>
                  <a:pt x="141380" y="0"/>
                  <a:pt x="157162" y="0"/>
                </a:cubicBezTo>
                <a:close/>
                <a:moveTo>
                  <a:pt x="35718" y="57150"/>
                </a:moveTo>
                <a:cubicBezTo>
                  <a:pt x="55445" y="57150"/>
                  <a:pt x="71437" y="73141"/>
                  <a:pt x="71437" y="92868"/>
                </a:cubicBezTo>
                <a:cubicBezTo>
                  <a:pt x="71437" y="112595"/>
                  <a:pt x="55445" y="128587"/>
                  <a:pt x="35718" y="128587"/>
                </a:cubicBezTo>
                <a:cubicBezTo>
                  <a:pt x="15991" y="128587"/>
                  <a:pt x="0" y="112595"/>
                  <a:pt x="0" y="92868"/>
                </a:cubicBezTo>
                <a:cubicBezTo>
                  <a:pt x="0" y="73141"/>
                  <a:pt x="15991" y="57150"/>
                  <a:pt x="35718" y="57150"/>
                </a:cubicBezTo>
                <a:close/>
                <a:moveTo>
                  <a:pt x="264318" y="200025"/>
                </a:moveTo>
                <a:cubicBezTo>
                  <a:pt x="280100" y="200025"/>
                  <a:pt x="292893" y="212818"/>
                  <a:pt x="292893" y="228600"/>
                </a:cubicBezTo>
                <a:cubicBezTo>
                  <a:pt x="292893" y="244381"/>
                  <a:pt x="280100" y="257175"/>
                  <a:pt x="264318" y="257175"/>
                </a:cubicBezTo>
                <a:cubicBezTo>
                  <a:pt x="248537" y="257175"/>
                  <a:pt x="235743" y="244381"/>
                  <a:pt x="235743" y="228600"/>
                </a:cubicBezTo>
                <a:cubicBezTo>
                  <a:pt x="235743" y="212818"/>
                  <a:pt x="248537" y="200025"/>
                  <a:pt x="264318" y="200025"/>
                </a:cubicBezTo>
                <a:close/>
                <a:moveTo>
                  <a:pt x="278606" y="57150"/>
                </a:moveTo>
                <a:cubicBezTo>
                  <a:pt x="298333" y="57150"/>
                  <a:pt x="314325" y="73141"/>
                  <a:pt x="314325" y="92868"/>
                </a:cubicBezTo>
                <a:cubicBezTo>
                  <a:pt x="314325" y="112595"/>
                  <a:pt x="298333" y="128587"/>
                  <a:pt x="278606" y="128587"/>
                </a:cubicBezTo>
                <a:cubicBezTo>
                  <a:pt x="258879" y="128587"/>
                  <a:pt x="242887" y="112595"/>
                  <a:pt x="242887" y="92868"/>
                </a:cubicBezTo>
                <a:cubicBezTo>
                  <a:pt x="242887" y="73141"/>
                  <a:pt x="258879" y="57150"/>
                  <a:pt x="278606" y="57150"/>
                </a:cubicBezTo>
                <a:close/>
                <a:moveTo>
                  <a:pt x="117371" y="126958"/>
                </a:moveTo>
                <a:lnTo>
                  <a:pt x="50006" y="100012"/>
                </a:lnTo>
                <a:moveTo>
                  <a:pt x="196924" y="126973"/>
                </a:moveTo>
                <a:lnTo>
                  <a:pt x="264318" y="100012"/>
                </a:lnTo>
                <a:moveTo>
                  <a:pt x="157162" y="57150"/>
                </a:moveTo>
                <a:lnTo>
                  <a:pt x="157162" y="100012"/>
                </a:lnTo>
                <a:moveTo>
                  <a:pt x="172978" y="182708"/>
                </a:moveTo>
                <a:lnTo>
                  <a:pt x="192881" y="328612"/>
                </a:lnTo>
                <a:moveTo>
                  <a:pt x="121443" y="328612"/>
                </a:moveTo>
                <a:lnTo>
                  <a:pt x="141346" y="182708"/>
                </a:lnTo>
                <a:moveTo>
                  <a:pt x="157162" y="100012"/>
                </a:moveTo>
                <a:cubicBezTo>
                  <a:pt x="180834" y="100012"/>
                  <a:pt x="200025" y="119202"/>
                  <a:pt x="200025" y="142875"/>
                </a:cubicBezTo>
                <a:cubicBezTo>
                  <a:pt x="200025" y="166547"/>
                  <a:pt x="180834" y="185737"/>
                  <a:pt x="157162" y="185737"/>
                </a:cubicBezTo>
                <a:cubicBezTo>
                  <a:pt x="133490" y="185737"/>
                  <a:pt x="114300" y="166547"/>
                  <a:pt x="114300" y="142875"/>
                </a:cubicBezTo>
                <a:cubicBezTo>
                  <a:pt x="114300" y="119202"/>
                  <a:pt x="133490" y="100012"/>
                  <a:pt x="157162" y="100012"/>
                </a:cubicBezTo>
                <a:close/>
              </a:path>
            </a:pathLst>
          </a:custGeom>
          <a:noFill/>
          <a:ln cap="flat" cmpd="sng" w="14275">
            <a:solidFill>
              <a:srgbClr val="4E88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6289450" y="1927840"/>
            <a:ext cx="258532" cy="314646"/>
          </a:xfrm>
          <a:custGeom>
            <a:rect b="b" l="l" r="r" t="t"/>
            <a:pathLst>
              <a:path extrusionOk="0" h="328612" w="314325">
                <a:moveTo>
                  <a:pt x="28575" y="164306"/>
                </a:moveTo>
                <a:lnTo>
                  <a:pt x="0" y="164306"/>
                </a:lnTo>
                <a:moveTo>
                  <a:pt x="85725" y="164306"/>
                </a:moveTo>
                <a:lnTo>
                  <a:pt x="157162" y="164306"/>
                </a:lnTo>
                <a:moveTo>
                  <a:pt x="214312" y="164306"/>
                </a:moveTo>
                <a:lnTo>
                  <a:pt x="314325" y="164306"/>
                </a:lnTo>
                <a:moveTo>
                  <a:pt x="285421" y="135731"/>
                </a:moveTo>
                <a:lnTo>
                  <a:pt x="314325" y="164306"/>
                </a:lnTo>
                <a:lnTo>
                  <a:pt x="285421" y="192881"/>
                </a:lnTo>
                <a:moveTo>
                  <a:pt x="28575" y="164306"/>
                </a:moveTo>
                <a:cubicBezTo>
                  <a:pt x="28575" y="148524"/>
                  <a:pt x="41368" y="135731"/>
                  <a:pt x="57150" y="135731"/>
                </a:cubicBezTo>
                <a:cubicBezTo>
                  <a:pt x="72931" y="135731"/>
                  <a:pt x="85725" y="148524"/>
                  <a:pt x="85725" y="164306"/>
                </a:cubicBezTo>
                <a:cubicBezTo>
                  <a:pt x="85725" y="180087"/>
                  <a:pt x="72931" y="192881"/>
                  <a:pt x="57150" y="192881"/>
                </a:cubicBezTo>
                <a:cubicBezTo>
                  <a:pt x="41368" y="192881"/>
                  <a:pt x="28575" y="180087"/>
                  <a:pt x="28575" y="164306"/>
                </a:cubicBezTo>
                <a:moveTo>
                  <a:pt x="157162" y="164306"/>
                </a:moveTo>
                <a:cubicBezTo>
                  <a:pt x="157162" y="148524"/>
                  <a:pt x="169955" y="135731"/>
                  <a:pt x="185737" y="135731"/>
                </a:cubicBezTo>
                <a:cubicBezTo>
                  <a:pt x="201518" y="135731"/>
                  <a:pt x="214312" y="148524"/>
                  <a:pt x="214312" y="164306"/>
                </a:cubicBezTo>
                <a:cubicBezTo>
                  <a:pt x="214312" y="180087"/>
                  <a:pt x="201518" y="192881"/>
                  <a:pt x="185737" y="192881"/>
                </a:cubicBezTo>
                <a:cubicBezTo>
                  <a:pt x="169955" y="192881"/>
                  <a:pt x="157162" y="180087"/>
                  <a:pt x="157162" y="164306"/>
                </a:cubicBezTo>
                <a:moveTo>
                  <a:pt x="185737" y="135731"/>
                </a:moveTo>
                <a:lnTo>
                  <a:pt x="185737" y="85725"/>
                </a:lnTo>
                <a:moveTo>
                  <a:pt x="57150" y="192881"/>
                </a:moveTo>
                <a:lnTo>
                  <a:pt x="57150" y="242887"/>
                </a:lnTo>
                <a:moveTo>
                  <a:pt x="142875" y="0"/>
                </a:moveTo>
                <a:lnTo>
                  <a:pt x="228600" y="0"/>
                </a:lnTo>
                <a:cubicBezTo>
                  <a:pt x="228600" y="0"/>
                  <a:pt x="242887" y="0"/>
                  <a:pt x="242887" y="14287"/>
                </a:cubicBezTo>
                <a:lnTo>
                  <a:pt x="242887" y="71437"/>
                </a:lnTo>
                <a:cubicBezTo>
                  <a:pt x="242887" y="71437"/>
                  <a:pt x="242887" y="85725"/>
                  <a:pt x="228600" y="85725"/>
                </a:cubicBezTo>
                <a:lnTo>
                  <a:pt x="142875" y="85725"/>
                </a:lnTo>
                <a:cubicBezTo>
                  <a:pt x="142875" y="85725"/>
                  <a:pt x="128587" y="85725"/>
                  <a:pt x="128587" y="71437"/>
                </a:cubicBezTo>
                <a:lnTo>
                  <a:pt x="128587" y="14287"/>
                </a:lnTo>
                <a:cubicBezTo>
                  <a:pt x="128587" y="14287"/>
                  <a:pt x="128587" y="0"/>
                  <a:pt x="142875" y="0"/>
                </a:cubicBezTo>
                <a:moveTo>
                  <a:pt x="14287" y="242887"/>
                </a:moveTo>
                <a:lnTo>
                  <a:pt x="100012" y="242887"/>
                </a:lnTo>
                <a:cubicBezTo>
                  <a:pt x="100012" y="242887"/>
                  <a:pt x="114300" y="242887"/>
                  <a:pt x="114300" y="257175"/>
                </a:cubicBezTo>
                <a:lnTo>
                  <a:pt x="114300" y="314325"/>
                </a:lnTo>
                <a:cubicBezTo>
                  <a:pt x="114300" y="314325"/>
                  <a:pt x="114300" y="328612"/>
                  <a:pt x="100012" y="328612"/>
                </a:cubicBezTo>
                <a:lnTo>
                  <a:pt x="14287" y="328612"/>
                </a:lnTo>
                <a:cubicBezTo>
                  <a:pt x="14287" y="328612"/>
                  <a:pt x="0" y="328612"/>
                  <a:pt x="0" y="314325"/>
                </a:cubicBezTo>
                <a:lnTo>
                  <a:pt x="0" y="257175"/>
                </a:lnTo>
                <a:cubicBezTo>
                  <a:pt x="0" y="257175"/>
                  <a:pt x="0" y="242887"/>
                  <a:pt x="14287" y="242887"/>
                </a:cubicBezTo>
              </a:path>
            </a:pathLst>
          </a:custGeom>
          <a:noFill/>
          <a:ln cap="flat" cmpd="sng" w="14275">
            <a:solidFill>
              <a:srgbClr val="DE5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When to use log frame &amp; ToC?</a:t>
            </a:r>
            <a:endParaRPr b="1" sz="250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469975" y="2268875"/>
            <a:ext cx="3734400" cy="207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The project is complex with multiple stakeholders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5715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Long-term, strategic change is the focus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Understanding assumptions and context is important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You want to map how and why change happens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Planning starts before the intervention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3"/>
          <p:cNvSpPr/>
          <p:nvPr/>
        </p:nvSpPr>
        <p:spPr>
          <a:xfrm>
            <a:off x="4928800" y="2572750"/>
            <a:ext cx="3875100" cy="2155500"/>
          </a:xfrm>
          <a:prstGeom prst="rect">
            <a:avLst/>
          </a:prstGeom>
          <a:solidFill>
            <a:srgbClr val="FFD7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The project is simple and linear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Short- or medium-term project management is needed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You need a quick summary of inputs to outcomes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Donor reporting and structured formats are required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The project is already designed and needs organizing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3"/>
          <p:cNvSpPr txBox="1"/>
          <p:nvPr/>
        </p:nvSpPr>
        <p:spPr>
          <a:xfrm>
            <a:off x="2233625" y="1534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Theory of Change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4112550" y="1908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Logical Framework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idx="4294967295" type="title"/>
          </p:nvPr>
        </p:nvSpPr>
        <p:spPr>
          <a:xfrm>
            <a:off x="361881" y="1268869"/>
            <a:ext cx="71655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latin typeface="Lato"/>
                <a:ea typeface="Lato"/>
                <a:cs typeface="Lato"/>
                <a:sym typeface="Lato"/>
              </a:rPr>
              <a:t>Theory of Change</a:t>
            </a:r>
            <a:endParaRPr b="1" i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2701637" y="3714155"/>
            <a:ext cx="3740727" cy="35050"/>
          </a:xfrm>
          <a:custGeom>
            <a:rect b="b" l="l" r="r" t="t"/>
            <a:pathLst>
              <a:path extrusionOk="0" h="46734" w="3740727">
                <a:moveTo>
                  <a:pt x="0" y="46734"/>
                </a:moveTo>
                <a:cubicBezTo>
                  <a:pt x="14350" y="46732"/>
                  <a:pt x="28504" y="43401"/>
                  <a:pt x="41349" y="37005"/>
                </a:cubicBezTo>
                <a:cubicBezTo>
                  <a:pt x="54196" y="30610"/>
                  <a:pt x="65384" y="21322"/>
                  <a:pt x="74035" y="9873"/>
                </a:cubicBezTo>
                <a:cubicBezTo>
                  <a:pt x="76278" y="6813"/>
                  <a:pt x="79212" y="4324"/>
                  <a:pt x="82596" y="2609"/>
                </a:cubicBezTo>
                <a:cubicBezTo>
                  <a:pt x="85982" y="893"/>
                  <a:pt x="89723" y="0"/>
                  <a:pt x="93518" y="0"/>
                </a:cubicBezTo>
                <a:cubicBezTo>
                  <a:pt x="97312" y="0"/>
                  <a:pt x="101054" y="893"/>
                  <a:pt x="104439" y="2609"/>
                </a:cubicBezTo>
                <a:cubicBezTo>
                  <a:pt x="107824" y="4324"/>
                  <a:pt x="110757" y="6813"/>
                  <a:pt x="113001" y="9873"/>
                </a:cubicBezTo>
                <a:cubicBezTo>
                  <a:pt x="121654" y="21318"/>
                  <a:pt x="132844" y="30600"/>
                  <a:pt x="145689" y="36992"/>
                </a:cubicBezTo>
                <a:cubicBezTo>
                  <a:pt x="158535" y="43383"/>
                  <a:pt x="172688" y="46710"/>
                  <a:pt x="187036" y="46710"/>
                </a:cubicBezTo>
                <a:cubicBezTo>
                  <a:pt x="201384" y="46710"/>
                  <a:pt x="215536" y="43383"/>
                  <a:pt x="228383" y="36992"/>
                </a:cubicBezTo>
                <a:cubicBezTo>
                  <a:pt x="241228" y="30600"/>
                  <a:pt x="252418" y="21318"/>
                  <a:pt x="261071" y="9873"/>
                </a:cubicBezTo>
                <a:cubicBezTo>
                  <a:pt x="263315" y="6813"/>
                  <a:pt x="266248" y="4324"/>
                  <a:pt x="269633" y="2609"/>
                </a:cubicBezTo>
                <a:cubicBezTo>
                  <a:pt x="273018" y="893"/>
                  <a:pt x="276760" y="0"/>
                  <a:pt x="280554" y="0"/>
                </a:cubicBezTo>
                <a:cubicBezTo>
                  <a:pt x="284349" y="0"/>
                  <a:pt x="288090" y="893"/>
                  <a:pt x="291475" y="2609"/>
                </a:cubicBezTo>
                <a:cubicBezTo>
                  <a:pt x="294860" y="4324"/>
                  <a:pt x="297793" y="6813"/>
                  <a:pt x="300037" y="9873"/>
                </a:cubicBezTo>
                <a:cubicBezTo>
                  <a:pt x="308691" y="21318"/>
                  <a:pt x="319880" y="30600"/>
                  <a:pt x="332726" y="36992"/>
                </a:cubicBezTo>
                <a:cubicBezTo>
                  <a:pt x="345572" y="43383"/>
                  <a:pt x="359724" y="46710"/>
                  <a:pt x="374072" y="46710"/>
                </a:cubicBezTo>
                <a:cubicBezTo>
                  <a:pt x="388420" y="46710"/>
                  <a:pt x="402573" y="43383"/>
                  <a:pt x="415419" y="36992"/>
                </a:cubicBezTo>
                <a:cubicBezTo>
                  <a:pt x="428264" y="30600"/>
                  <a:pt x="439454" y="21318"/>
                  <a:pt x="448107" y="9873"/>
                </a:cubicBezTo>
                <a:cubicBezTo>
                  <a:pt x="450351" y="6813"/>
                  <a:pt x="453284" y="4324"/>
                  <a:pt x="456669" y="2609"/>
                </a:cubicBezTo>
                <a:cubicBezTo>
                  <a:pt x="460054" y="893"/>
                  <a:pt x="463796" y="0"/>
                  <a:pt x="467590" y="0"/>
                </a:cubicBezTo>
                <a:cubicBezTo>
                  <a:pt x="471385" y="0"/>
                  <a:pt x="475126" y="893"/>
                  <a:pt x="478512" y="2609"/>
                </a:cubicBezTo>
                <a:cubicBezTo>
                  <a:pt x="481896" y="4324"/>
                  <a:pt x="484830" y="6813"/>
                  <a:pt x="487073" y="9873"/>
                </a:cubicBezTo>
                <a:cubicBezTo>
                  <a:pt x="495727" y="21318"/>
                  <a:pt x="506916" y="30600"/>
                  <a:pt x="519762" y="36992"/>
                </a:cubicBezTo>
                <a:cubicBezTo>
                  <a:pt x="532608" y="43383"/>
                  <a:pt x="546761" y="46710"/>
                  <a:pt x="561109" y="46710"/>
                </a:cubicBezTo>
                <a:cubicBezTo>
                  <a:pt x="575457" y="46710"/>
                  <a:pt x="589609" y="43383"/>
                  <a:pt x="602455" y="36992"/>
                </a:cubicBezTo>
                <a:cubicBezTo>
                  <a:pt x="615301" y="30600"/>
                  <a:pt x="626490" y="21318"/>
                  <a:pt x="635144" y="9873"/>
                </a:cubicBezTo>
                <a:cubicBezTo>
                  <a:pt x="637387" y="6813"/>
                  <a:pt x="640321" y="4324"/>
                  <a:pt x="643705" y="2609"/>
                </a:cubicBezTo>
                <a:cubicBezTo>
                  <a:pt x="647091" y="893"/>
                  <a:pt x="650832" y="0"/>
                  <a:pt x="654627" y="0"/>
                </a:cubicBezTo>
                <a:cubicBezTo>
                  <a:pt x="658421" y="0"/>
                  <a:pt x="662163" y="893"/>
                  <a:pt x="665548" y="2609"/>
                </a:cubicBezTo>
                <a:cubicBezTo>
                  <a:pt x="668933" y="4324"/>
                  <a:pt x="671866" y="6813"/>
                  <a:pt x="674110" y="9873"/>
                </a:cubicBezTo>
                <a:cubicBezTo>
                  <a:pt x="682763" y="21318"/>
                  <a:pt x="693953" y="30600"/>
                  <a:pt x="706798" y="36992"/>
                </a:cubicBezTo>
                <a:cubicBezTo>
                  <a:pt x="719645" y="43383"/>
                  <a:pt x="733797" y="46710"/>
                  <a:pt x="748145" y="46710"/>
                </a:cubicBezTo>
                <a:cubicBezTo>
                  <a:pt x="762493" y="46710"/>
                  <a:pt x="776645" y="43383"/>
                  <a:pt x="789492" y="36992"/>
                </a:cubicBezTo>
                <a:cubicBezTo>
                  <a:pt x="802337" y="30600"/>
                  <a:pt x="813527" y="21318"/>
                  <a:pt x="822180" y="9873"/>
                </a:cubicBezTo>
                <a:cubicBezTo>
                  <a:pt x="824424" y="6813"/>
                  <a:pt x="827357" y="4324"/>
                  <a:pt x="830742" y="2609"/>
                </a:cubicBezTo>
                <a:cubicBezTo>
                  <a:pt x="834127" y="893"/>
                  <a:pt x="837869" y="0"/>
                  <a:pt x="841663" y="0"/>
                </a:cubicBezTo>
                <a:cubicBezTo>
                  <a:pt x="845458" y="0"/>
                  <a:pt x="849199" y="893"/>
                  <a:pt x="852585" y="2609"/>
                </a:cubicBezTo>
                <a:cubicBezTo>
                  <a:pt x="855969" y="4324"/>
                  <a:pt x="858902" y="6813"/>
                  <a:pt x="861146" y="9873"/>
                </a:cubicBezTo>
                <a:cubicBezTo>
                  <a:pt x="869800" y="21318"/>
                  <a:pt x="880989" y="30600"/>
                  <a:pt x="893835" y="36992"/>
                </a:cubicBezTo>
                <a:cubicBezTo>
                  <a:pt x="906681" y="43383"/>
                  <a:pt x="920833" y="46710"/>
                  <a:pt x="935181" y="46710"/>
                </a:cubicBezTo>
                <a:cubicBezTo>
                  <a:pt x="949529" y="46710"/>
                  <a:pt x="963682" y="43383"/>
                  <a:pt x="976528" y="36992"/>
                </a:cubicBezTo>
                <a:cubicBezTo>
                  <a:pt x="989374" y="30600"/>
                  <a:pt x="1000563" y="21318"/>
                  <a:pt x="1009217" y="9873"/>
                </a:cubicBezTo>
                <a:cubicBezTo>
                  <a:pt x="1011460" y="6813"/>
                  <a:pt x="1014394" y="4324"/>
                  <a:pt x="1017778" y="2609"/>
                </a:cubicBezTo>
                <a:cubicBezTo>
                  <a:pt x="1021163" y="893"/>
                  <a:pt x="1024905" y="0"/>
                  <a:pt x="1028700" y="0"/>
                </a:cubicBezTo>
                <a:cubicBezTo>
                  <a:pt x="1032494" y="0"/>
                  <a:pt x="1036236" y="893"/>
                  <a:pt x="1039621" y="2609"/>
                </a:cubicBezTo>
                <a:cubicBezTo>
                  <a:pt x="1043005" y="4324"/>
                  <a:pt x="1045939" y="6813"/>
                  <a:pt x="1048182" y="9873"/>
                </a:cubicBezTo>
                <a:cubicBezTo>
                  <a:pt x="1056836" y="21318"/>
                  <a:pt x="1068025" y="30600"/>
                  <a:pt x="1080871" y="36992"/>
                </a:cubicBezTo>
                <a:cubicBezTo>
                  <a:pt x="1093717" y="43383"/>
                  <a:pt x="1107870" y="46710"/>
                  <a:pt x="1122218" y="46710"/>
                </a:cubicBezTo>
                <a:cubicBezTo>
                  <a:pt x="1136566" y="46710"/>
                  <a:pt x="1150718" y="43383"/>
                  <a:pt x="1163564" y="36992"/>
                </a:cubicBezTo>
                <a:cubicBezTo>
                  <a:pt x="1176410" y="30600"/>
                  <a:pt x="1187599" y="21318"/>
                  <a:pt x="1196253" y="9873"/>
                </a:cubicBezTo>
                <a:cubicBezTo>
                  <a:pt x="1198497" y="6813"/>
                  <a:pt x="1201430" y="4324"/>
                  <a:pt x="1204814" y="2609"/>
                </a:cubicBezTo>
                <a:cubicBezTo>
                  <a:pt x="1208200" y="893"/>
                  <a:pt x="1211941" y="0"/>
                  <a:pt x="1215736" y="0"/>
                </a:cubicBezTo>
                <a:cubicBezTo>
                  <a:pt x="1219530" y="0"/>
                  <a:pt x="1223272" y="893"/>
                  <a:pt x="1226657" y="2609"/>
                </a:cubicBezTo>
                <a:cubicBezTo>
                  <a:pt x="1230042" y="4324"/>
                  <a:pt x="1232975" y="6813"/>
                  <a:pt x="1235219" y="9873"/>
                </a:cubicBezTo>
                <a:cubicBezTo>
                  <a:pt x="1243872" y="21318"/>
                  <a:pt x="1255062" y="30600"/>
                  <a:pt x="1267907" y="36992"/>
                </a:cubicBezTo>
                <a:cubicBezTo>
                  <a:pt x="1280754" y="43383"/>
                  <a:pt x="1294906" y="46710"/>
                  <a:pt x="1309254" y="46710"/>
                </a:cubicBezTo>
                <a:cubicBezTo>
                  <a:pt x="1323602" y="46710"/>
                  <a:pt x="1337754" y="43383"/>
                  <a:pt x="1350601" y="36992"/>
                </a:cubicBezTo>
                <a:cubicBezTo>
                  <a:pt x="1363446" y="30600"/>
                  <a:pt x="1374636" y="21318"/>
                  <a:pt x="1383289" y="9873"/>
                </a:cubicBezTo>
                <a:cubicBezTo>
                  <a:pt x="1385533" y="6813"/>
                  <a:pt x="1388466" y="4324"/>
                  <a:pt x="1391851" y="2609"/>
                </a:cubicBezTo>
                <a:cubicBezTo>
                  <a:pt x="1395236" y="893"/>
                  <a:pt x="1398978" y="0"/>
                  <a:pt x="1402772" y="0"/>
                </a:cubicBezTo>
                <a:cubicBezTo>
                  <a:pt x="1406567" y="0"/>
                  <a:pt x="1410308" y="893"/>
                  <a:pt x="1413694" y="2609"/>
                </a:cubicBezTo>
                <a:cubicBezTo>
                  <a:pt x="1417078" y="4324"/>
                  <a:pt x="1420012" y="6813"/>
                  <a:pt x="1422255" y="9873"/>
                </a:cubicBezTo>
                <a:cubicBezTo>
                  <a:pt x="1430909" y="21318"/>
                  <a:pt x="1442098" y="30600"/>
                  <a:pt x="1454944" y="36992"/>
                </a:cubicBezTo>
                <a:cubicBezTo>
                  <a:pt x="1467790" y="43383"/>
                  <a:pt x="1481942" y="46710"/>
                  <a:pt x="1496290" y="46710"/>
                </a:cubicBezTo>
                <a:cubicBezTo>
                  <a:pt x="1510638" y="46710"/>
                  <a:pt x="1524791" y="43383"/>
                  <a:pt x="1537637" y="36992"/>
                </a:cubicBezTo>
                <a:cubicBezTo>
                  <a:pt x="1550483" y="30600"/>
                  <a:pt x="1561672" y="21318"/>
                  <a:pt x="1570326" y="9873"/>
                </a:cubicBezTo>
                <a:cubicBezTo>
                  <a:pt x="1572569" y="6813"/>
                  <a:pt x="1575503" y="4324"/>
                  <a:pt x="1578887" y="2609"/>
                </a:cubicBezTo>
                <a:cubicBezTo>
                  <a:pt x="1582273" y="893"/>
                  <a:pt x="1586014" y="0"/>
                  <a:pt x="1589809" y="0"/>
                </a:cubicBezTo>
                <a:cubicBezTo>
                  <a:pt x="1593603" y="0"/>
                  <a:pt x="1597345" y="893"/>
                  <a:pt x="1600730" y="2609"/>
                </a:cubicBezTo>
                <a:cubicBezTo>
                  <a:pt x="1604115" y="4324"/>
                  <a:pt x="1607048" y="6813"/>
                  <a:pt x="1609292" y="9873"/>
                </a:cubicBezTo>
                <a:cubicBezTo>
                  <a:pt x="1617945" y="21318"/>
                  <a:pt x="1629135" y="30600"/>
                  <a:pt x="1641980" y="36992"/>
                </a:cubicBezTo>
                <a:cubicBezTo>
                  <a:pt x="1654826" y="43383"/>
                  <a:pt x="1668979" y="46710"/>
                  <a:pt x="1683327" y="46710"/>
                </a:cubicBezTo>
                <a:cubicBezTo>
                  <a:pt x="1697675" y="46710"/>
                  <a:pt x="1711827" y="43383"/>
                  <a:pt x="1724673" y="36992"/>
                </a:cubicBezTo>
                <a:cubicBezTo>
                  <a:pt x="1737519" y="30600"/>
                  <a:pt x="1748708" y="21318"/>
                  <a:pt x="1757362" y="9873"/>
                </a:cubicBezTo>
                <a:cubicBezTo>
                  <a:pt x="1759606" y="6813"/>
                  <a:pt x="1762539" y="4324"/>
                  <a:pt x="1765924" y="2609"/>
                </a:cubicBezTo>
                <a:cubicBezTo>
                  <a:pt x="1769309" y="893"/>
                  <a:pt x="1773050" y="0"/>
                  <a:pt x="1776845" y="0"/>
                </a:cubicBezTo>
                <a:cubicBezTo>
                  <a:pt x="1780639" y="0"/>
                  <a:pt x="1784381" y="893"/>
                  <a:pt x="1787766" y="2609"/>
                </a:cubicBezTo>
                <a:cubicBezTo>
                  <a:pt x="1791151" y="4324"/>
                  <a:pt x="1794084" y="6813"/>
                  <a:pt x="1796328" y="9873"/>
                </a:cubicBezTo>
                <a:cubicBezTo>
                  <a:pt x="1804981" y="21318"/>
                  <a:pt x="1816171" y="30600"/>
                  <a:pt x="1829016" y="36992"/>
                </a:cubicBezTo>
                <a:cubicBezTo>
                  <a:pt x="1841863" y="43383"/>
                  <a:pt x="1856015" y="46710"/>
                  <a:pt x="1870363" y="46710"/>
                </a:cubicBezTo>
                <a:cubicBezTo>
                  <a:pt x="1884711" y="46710"/>
                  <a:pt x="1898864" y="43383"/>
                  <a:pt x="1911710" y="36992"/>
                </a:cubicBezTo>
                <a:cubicBezTo>
                  <a:pt x="1924555" y="30600"/>
                  <a:pt x="1935745" y="21318"/>
                  <a:pt x="1944398" y="9873"/>
                </a:cubicBezTo>
                <a:cubicBezTo>
                  <a:pt x="1946642" y="6813"/>
                  <a:pt x="1949575" y="4324"/>
                  <a:pt x="1952960" y="2609"/>
                </a:cubicBezTo>
                <a:cubicBezTo>
                  <a:pt x="1956345" y="893"/>
                  <a:pt x="1960087" y="0"/>
                  <a:pt x="1963881" y="0"/>
                </a:cubicBezTo>
                <a:cubicBezTo>
                  <a:pt x="1967676" y="0"/>
                  <a:pt x="1971417" y="893"/>
                  <a:pt x="1974802" y="2609"/>
                </a:cubicBezTo>
                <a:cubicBezTo>
                  <a:pt x="1978187" y="4324"/>
                  <a:pt x="1981121" y="6813"/>
                  <a:pt x="1983364" y="9873"/>
                </a:cubicBezTo>
                <a:cubicBezTo>
                  <a:pt x="1992018" y="21318"/>
                  <a:pt x="2003206" y="30600"/>
                  <a:pt x="2016053" y="36992"/>
                </a:cubicBezTo>
                <a:cubicBezTo>
                  <a:pt x="2028898" y="43383"/>
                  <a:pt x="2043051" y="46710"/>
                  <a:pt x="2057400" y="46710"/>
                </a:cubicBezTo>
                <a:cubicBezTo>
                  <a:pt x="2071748" y="46710"/>
                  <a:pt x="2085901" y="43383"/>
                  <a:pt x="2098746" y="36992"/>
                </a:cubicBezTo>
                <a:cubicBezTo>
                  <a:pt x="2111593" y="30600"/>
                  <a:pt x="2122781" y="21318"/>
                  <a:pt x="2131435" y="9873"/>
                </a:cubicBezTo>
                <a:cubicBezTo>
                  <a:pt x="2133679" y="6813"/>
                  <a:pt x="2136612" y="4324"/>
                  <a:pt x="2139997" y="2609"/>
                </a:cubicBezTo>
                <a:cubicBezTo>
                  <a:pt x="2143382" y="893"/>
                  <a:pt x="2147123" y="0"/>
                  <a:pt x="2150918" y="0"/>
                </a:cubicBezTo>
                <a:cubicBezTo>
                  <a:pt x="2154713" y="0"/>
                  <a:pt x="2158454" y="893"/>
                  <a:pt x="2161838" y="2609"/>
                </a:cubicBezTo>
                <a:cubicBezTo>
                  <a:pt x="2165224" y="4324"/>
                  <a:pt x="2168157" y="6813"/>
                  <a:pt x="2170401" y="9873"/>
                </a:cubicBezTo>
                <a:cubicBezTo>
                  <a:pt x="2179054" y="21318"/>
                  <a:pt x="2190243" y="30600"/>
                  <a:pt x="2203089" y="36992"/>
                </a:cubicBezTo>
                <a:cubicBezTo>
                  <a:pt x="2215935" y="43383"/>
                  <a:pt x="2230088" y="46710"/>
                  <a:pt x="2244436" y="46710"/>
                </a:cubicBezTo>
                <a:cubicBezTo>
                  <a:pt x="2258784" y="46710"/>
                  <a:pt x="2272937" y="43383"/>
                  <a:pt x="2285783" y="36992"/>
                </a:cubicBezTo>
                <a:cubicBezTo>
                  <a:pt x="2298629" y="30600"/>
                  <a:pt x="2309818" y="21318"/>
                  <a:pt x="2318471" y="9873"/>
                </a:cubicBezTo>
                <a:cubicBezTo>
                  <a:pt x="2320716" y="6813"/>
                  <a:pt x="2323648" y="4324"/>
                  <a:pt x="2327033" y="2609"/>
                </a:cubicBezTo>
                <a:cubicBezTo>
                  <a:pt x="2330418" y="893"/>
                  <a:pt x="2334160" y="0"/>
                  <a:pt x="2337954" y="0"/>
                </a:cubicBezTo>
                <a:cubicBezTo>
                  <a:pt x="2341749" y="0"/>
                  <a:pt x="2345490" y="893"/>
                  <a:pt x="2348875" y="2609"/>
                </a:cubicBezTo>
                <a:cubicBezTo>
                  <a:pt x="2352260" y="4324"/>
                  <a:pt x="2355193" y="6813"/>
                  <a:pt x="2357437" y="9873"/>
                </a:cubicBezTo>
                <a:cubicBezTo>
                  <a:pt x="2366091" y="21318"/>
                  <a:pt x="2377279" y="30600"/>
                  <a:pt x="2390126" y="36992"/>
                </a:cubicBezTo>
                <a:cubicBezTo>
                  <a:pt x="2402971" y="43383"/>
                  <a:pt x="2417124" y="46710"/>
                  <a:pt x="2431472" y="46710"/>
                </a:cubicBezTo>
                <a:cubicBezTo>
                  <a:pt x="2445820" y="46710"/>
                  <a:pt x="2459973" y="43383"/>
                  <a:pt x="2472819" y="36992"/>
                </a:cubicBezTo>
                <a:cubicBezTo>
                  <a:pt x="2485665" y="30600"/>
                  <a:pt x="2496854" y="21318"/>
                  <a:pt x="2505507" y="9873"/>
                </a:cubicBezTo>
                <a:cubicBezTo>
                  <a:pt x="2507752" y="6813"/>
                  <a:pt x="2510684" y="4324"/>
                  <a:pt x="2514070" y="2609"/>
                </a:cubicBezTo>
                <a:cubicBezTo>
                  <a:pt x="2517454" y="893"/>
                  <a:pt x="2521196" y="0"/>
                  <a:pt x="2524990" y="0"/>
                </a:cubicBezTo>
                <a:cubicBezTo>
                  <a:pt x="2528786" y="0"/>
                  <a:pt x="2532526" y="893"/>
                  <a:pt x="2535911" y="2609"/>
                </a:cubicBezTo>
                <a:cubicBezTo>
                  <a:pt x="2539296" y="4324"/>
                  <a:pt x="2542230" y="6813"/>
                  <a:pt x="2544473" y="9873"/>
                </a:cubicBezTo>
                <a:cubicBezTo>
                  <a:pt x="2553127" y="21318"/>
                  <a:pt x="2564316" y="30600"/>
                  <a:pt x="2577162" y="36992"/>
                </a:cubicBezTo>
                <a:cubicBezTo>
                  <a:pt x="2590007" y="43383"/>
                  <a:pt x="2604161" y="46710"/>
                  <a:pt x="2618509" y="46710"/>
                </a:cubicBezTo>
                <a:cubicBezTo>
                  <a:pt x="2632857" y="46710"/>
                  <a:pt x="2647010" y="43383"/>
                  <a:pt x="2659855" y="36992"/>
                </a:cubicBezTo>
                <a:cubicBezTo>
                  <a:pt x="2672702" y="30600"/>
                  <a:pt x="2683890" y="21318"/>
                  <a:pt x="2692544" y="9873"/>
                </a:cubicBezTo>
                <a:cubicBezTo>
                  <a:pt x="2694788" y="6813"/>
                  <a:pt x="2697721" y="4324"/>
                  <a:pt x="2701106" y="2609"/>
                </a:cubicBezTo>
                <a:cubicBezTo>
                  <a:pt x="2704491" y="893"/>
                  <a:pt x="2708232" y="0"/>
                  <a:pt x="2712027" y="0"/>
                </a:cubicBezTo>
                <a:cubicBezTo>
                  <a:pt x="2715822" y="0"/>
                  <a:pt x="2719563" y="893"/>
                  <a:pt x="2722947" y="2609"/>
                </a:cubicBezTo>
                <a:cubicBezTo>
                  <a:pt x="2726333" y="4324"/>
                  <a:pt x="2729266" y="6813"/>
                  <a:pt x="2731510" y="9873"/>
                </a:cubicBezTo>
                <a:cubicBezTo>
                  <a:pt x="2740163" y="21318"/>
                  <a:pt x="2751352" y="30600"/>
                  <a:pt x="2764198" y="36992"/>
                </a:cubicBezTo>
                <a:cubicBezTo>
                  <a:pt x="2777044" y="43383"/>
                  <a:pt x="2791197" y="46710"/>
                  <a:pt x="2805545" y="46710"/>
                </a:cubicBezTo>
                <a:cubicBezTo>
                  <a:pt x="2819893" y="46710"/>
                  <a:pt x="2834046" y="43383"/>
                  <a:pt x="2846892" y="36992"/>
                </a:cubicBezTo>
                <a:cubicBezTo>
                  <a:pt x="2859738" y="30600"/>
                  <a:pt x="2870927" y="21318"/>
                  <a:pt x="2879580" y="9873"/>
                </a:cubicBezTo>
                <a:cubicBezTo>
                  <a:pt x="2881825" y="6813"/>
                  <a:pt x="2884757" y="4324"/>
                  <a:pt x="2888143" y="2609"/>
                </a:cubicBezTo>
                <a:cubicBezTo>
                  <a:pt x="2891527" y="893"/>
                  <a:pt x="2895269" y="0"/>
                  <a:pt x="2899063" y="0"/>
                </a:cubicBezTo>
                <a:cubicBezTo>
                  <a:pt x="2902858" y="0"/>
                  <a:pt x="2906599" y="893"/>
                  <a:pt x="2909984" y="2609"/>
                </a:cubicBezTo>
                <a:cubicBezTo>
                  <a:pt x="2913369" y="4324"/>
                  <a:pt x="2916302" y="6813"/>
                  <a:pt x="2918546" y="9873"/>
                </a:cubicBezTo>
                <a:cubicBezTo>
                  <a:pt x="2927200" y="21318"/>
                  <a:pt x="2938388" y="30600"/>
                  <a:pt x="2951235" y="36992"/>
                </a:cubicBezTo>
                <a:cubicBezTo>
                  <a:pt x="2964080" y="43383"/>
                  <a:pt x="2978233" y="46710"/>
                  <a:pt x="2992581" y="46710"/>
                </a:cubicBezTo>
                <a:cubicBezTo>
                  <a:pt x="3006929" y="46710"/>
                  <a:pt x="3021083" y="43383"/>
                  <a:pt x="3033928" y="36992"/>
                </a:cubicBezTo>
                <a:cubicBezTo>
                  <a:pt x="3046774" y="30600"/>
                  <a:pt x="3057963" y="21318"/>
                  <a:pt x="3066617" y="9873"/>
                </a:cubicBezTo>
                <a:cubicBezTo>
                  <a:pt x="3068861" y="6813"/>
                  <a:pt x="3071794" y="4324"/>
                  <a:pt x="3075179" y="2609"/>
                </a:cubicBezTo>
                <a:cubicBezTo>
                  <a:pt x="3078563" y="893"/>
                  <a:pt x="3082305" y="0"/>
                  <a:pt x="3086100" y="0"/>
                </a:cubicBezTo>
                <a:cubicBezTo>
                  <a:pt x="3089895" y="0"/>
                  <a:pt x="3093636" y="893"/>
                  <a:pt x="3097020" y="2609"/>
                </a:cubicBezTo>
                <a:cubicBezTo>
                  <a:pt x="3100405" y="4324"/>
                  <a:pt x="3103339" y="6813"/>
                  <a:pt x="3105582" y="9873"/>
                </a:cubicBezTo>
                <a:cubicBezTo>
                  <a:pt x="3114236" y="21318"/>
                  <a:pt x="3125425" y="30600"/>
                  <a:pt x="3138271" y="36992"/>
                </a:cubicBezTo>
                <a:cubicBezTo>
                  <a:pt x="3151116" y="43383"/>
                  <a:pt x="3165270" y="46710"/>
                  <a:pt x="3179618" y="46710"/>
                </a:cubicBezTo>
                <a:cubicBezTo>
                  <a:pt x="3193966" y="46710"/>
                  <a:pt x="3208119" y="43383"/>
                  <a:pt x="3220964" y="36992"/>
                </a:cubicBezTo>
                <a:cubicBezTo>
                  <a:pt x="3233811" y="30600"/>
                  <a:pt x="3244999" y="21318"/>
                  <a:pt x="3253653" y="9873"/>
                </a:cubicBezTo>
                <a:cubicBezTo>
                  <a:pt x="3255897" y="6813"/>
                  <a:pt x="3258830" y="4324"/>
                  <a:pt x="3262215" y="2609"/>
                </a:cubicBezTo>
                <a:cubicBezTo>
                  <a:pt x="3265600" y="893"/>
                  <a:pt x="3269341" y="0"/>
                  <a:pt x="3273136" y="0"/>
                </a:cubicBezTo>
                <a:cubicBezTo>
                  <a:pt x="3276931" y="0"/>
                  <a:pt x="3280672" y="893"/>
                  <a:pt x="3284056" y="2609"/>
                </a:cubicBezTo>
                <a:cubicBezTo>
                  <a:pt x="3287442" y="4324"/>
                  <a:pt x="3290375" y="6813"/>
                  <a:pt x="3292619" y="9873"/>
                </a:cubicBezTo>
                <a:cubicBezTo>
                  <a:pt x="3301272" y="21318"/>
                  <a:pt x="3312461" y="30600"/>
                  <a:pt x="3325307" y="36992"/>
                </a:cubicBezTo>
                <a:cubicBezTo>
                  <a:pt x="3338153" y="43383"/>
                  <a:pt x="3352306" y="46710"/>
                  <a:pt x="3366654" y="46710"/>
                </a:cubicBezTo>
                <a:cubicBezTo>
                  <a:pt x="3381002" y="46710"/>
                  <a:pt x="3395155" y="43383"/>
                  <a:pt x="3408001" y="36992"/>
                </a:cubicBezTo>
                <a:cubicBezTo>
                  <a:pt x="3420847" y="30600"/>
                  <a:pt x="3432036" y="21318"/>
                  <a:pt x="3440689" y="9873"/>
                </a:cubicBezTo>
                <a:cubicBezTo>
                  <a:pt x="3442934" y="6813"/>
                  <a:pt x="3445866" y="4324"/>
                  <a:pt x="3449252" y="2609"/>
                </a:cubicBezTo>
                <a:cubicBezTo>
                  <a:pt x="3452636" y="893"/>
                  <a:pt x="3456378" y="0"/>
                  <a:pt x="3460172" y="0"/>
                </a:cubicBezTo>
                <a:cubicBezTo>
                  <a:pt x="3463968" y="0"/>
                  <a:pt x="3467708" y="893"/>
                  <a:pt x="3471093" y="2609"/>
                </a:cubicBezTo>
                <a:cubicBezTo>
                  <a:pt x="3474478" y="4324"/>
                  <a:pt x="3477412" y="6813"/>
                  <a:pt x="3479655" y="9873"/>
                </a:cubicBezTo>
                <a:cubicBezTo>
                  <a:pt x="3488309" y="21318"/>
                  <a:pt x="3499497" y="30600"/>
                  <a:pt x="3512344" y="36992"/>
                </a:cubicBezTo>
                <a:cubicBezTo>
                  <a:pt x="3525189" y="43383"/>
                  <a:pt x="3539342" y="46710"/>
                  <a:pt x="3553690" y="46710"/>
                </a:cubicBezTo>
                <a:cubicBezTo>
                  <a:pt x="3568038" y="46710"/>
                  <a:pt x="3582192" y="43383"/>
                  <a:pt x="3595037" y="36992"/>
                </a:cubicBezTo>
                <a:cubicBezTo>
                  <a:pt x="3607883" y="30600"/>
                  <a:pt x="3619072" y="21318"/>
                  <a:pt x="3627726" y="9873"/>
                </a:cubicBezTo>
                <a:cubicBezTo>
                  <a:pt x="3629970" y="6813"/>
                  <a:pt x="3632903" y="4324"/>
                  <a:pt x="3636288" y="2609"/>
                </a:cubicBezTo>
                <a:cubicBezTo>
                  <a:pt x="3639673" y="893"/>
                  <a:pt x="3643414" y="0"/>
                  <a:pt x="3647209" y="0"/>
                </a:cubicBezTo>
                <a:cubicBezTo>
                  <a:pt x="3651004" y="0"/>
                  <a:pt x="3654745" y="893"/>
                  <a:pt x="3658129" y="2609"/>
                </a:cubicBezTo>
                <a:cubicBezTo>
                  <a:pt x="3661515" y="4324"/>
                  <a:pt x="3664448" y="6813"/>
                  <a:pt x="3666692" y="9873"/>
                </a:cubicBezTo>
                <a:cubicBezTo>
                  <a:pt x="3675351" y="21314"/>
                  <a:pt x="3686541" y="30595"/>
                  <a:pt x="3699385" y="36990"/>
                </a:cubicBezTo>
                <a:cubicBezTo>
                  <a:pt x="3712229" y="43385"/>
                  <a:pt x="3726379" y="46720"/>
                  <a:pt x="3740727" y="46734"/>
                </a:cubicBezTo>
              </a:path>
            </a:pathLst>
          </a:custGeom>
          <a:noFill/>
          <a:ln cap="flat" cmpd="sng" w="116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7"/>
          <p:cNvGrpSpPr/>
          <p:nvPr/>
        </p:nvGrpSpPr>
        <p:grpSpPr>
          <a:xfrm>
            <a:off x="737755" y="2837398"/>
            <a:ext cx="1963882" cy="911802"/>
            <a:chOff x="280554" y="2337954"/>
            <a:chExt cx="1963882" cy="1215736"/>
          </a:xfrm>
        </p:grpSpPr>
        <p:sp>
          <p:nvSpPr>
            <p:cNvPr id="145" name="Google Shape;145;p27"/>
            <p:cNvSpPr/>
            <p:nvPr/>
          </p:nvSpPr>
          <p:spPr>
            <a:xfrm>
              <a:off x="561109" y="2337954"/>
              <a:ext cx="1683327" cy="1215736"/>
            </a:xfrm>
            <a:custGeom>
              <a:rect b="b" l="l" r="r" t="t"/>
              <a:pathLst>
                <a:path extrusionOk="0" h="1215736" w="1683327">
                  <a:moveTo>
                    <a:pt x="19221" y="1143649"/>
                  </a:moveTo>
                  <a:lnTo>
                    <a:pt x="175851" y="1031739"/>
                  </a:lnTo>
                  <a:lnTo>
                    <a:pt x="286704" y="581059"/>
                  </a:lnTo>
                  <a:lnTo>
                    <a:pt x="569086" y="428157"/>
                  </a:lnTo>
                  <a:lnTo>
                    <a:pt x="569086" y="375865"/>
                  </a:lnTo>
                  <a:lnTo>
                    <a:pt x="845523" y="116196"/>
                  </a:lnTo>
                  <a:lnTo>
                    <a:pt x="979303" y="105052"/>
                  </a:lnTo>
                  <a:lnTo>
                    <a:pt x="1024848" y="72944"/>
                  </a:lnTo>
                  <a:lnTo>
                    <a:pt x="1220153" y="0"/>
                  </a:lnTo>
                  <a:lnTo>
                    <a:pt x="1405423" y="0"/>
                  </a:lnTo>
                  <a:lnTo>
                    <a:pt x="1402772" y="397452"/>
                  </a:lnTo>
                  <a:lnTo>
                    <a:pt x="1469014" y="440314"/>
                  </a:lnTo>
                  <a:lnTo>
                    <a:pt x="1515773" y="740352"/>
                  </a:lnTo>
                  <a:lnTo>
                    <a:pt x="1582015" y="791007"/>
                  </a:lnTo>
                  <a:lnTo>
                    <a:pt x="1527463" y="1110528"/>
                  </a:lnTo>
                  <a:lnTo>
                    <a:pt x="1683327" y="1215736"/>
                  </a:lnTo>
                  <a:lnTo>
                    <a:pt x="0" y="1215736"/>
                  </a:lnTo>
                  <a:close/>
                </a:path>
              </a:pathLst>
            </a:custGeom>
            <a:gradFill>
              <a:gsLst>
                <a:gs pos="0">
                  <a:srgbClr val="ECECEC"/>
                </a:gs>
                <a:gs pos="100000">
                  <a:srgbClr val="D7D7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80554" y="2337954"/>
              <a:ext cx="1963881" cy="1215736"/>
            </a:xfrm>
            <a:custGeom>
              <a:rect b="b" l="l" r="r" t="t"/>
              <a:pathLst>
                <a:path extrusionOk="0" h="1215736" w="1963881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cap="flat" cmpd="sng" w="11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6442364" y="2837398"/>
            <a:ext cx="1963881" cy="911802"/>
            <a:chOff x="5985163" y="2337954"/>
            <a:chExt cx="1963881" cy="1215736"/>
          </a:xfrm>
        </p:grpSpPr>
        <p:sp>
          <p:nvSpPr>
            <p:cNvPr id="148" name="Google Shape;148;p27"/>
            <p:cNvSpPr/>
            <p:nvPr/>
          </p:nvSpPr>
          <p:spPr>
            <a:xfrm>
              <a:off x="5985163" y="2337954"/>
              <a:ext cx="1683327" cy="1215736"/>
            </a:xfrm>
            <a:custGeom>
              <a:rect b="b" l="l" r="r" t="t"/>
              <a:pathLst>
                <a:path extrusionOk="0" h="1215736" w="1683327">
                  <a:moveTo>
                    <a:pt x="1683327" y="1215736"/>
                  </a:moveTo>
                  <a:lnTo>
                    <a:pt x="0" y="1215736"/>
                  </a:lnTo>
                  <a:lnTo>
                    <a:pt x="155863" y="1110528"/>
                  </a:lnTo>
                  <a:lnTo>
                    <a:pt x="101311" y="791007"/>
                  </a:lnTo>
                  <a:lnTo>
                    <a:pt x="167553" y="740352"/>
                  </a:lnTo>
                  <a:lnTo>
                    <a:pt x="214312" y="440314"/>
                  </a:lnTo>
                  <a:lnTo>
                    <a:pt x="280554" y="397452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2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</a:path>
              </a:pathLst>
            </a:custGeom>
            <a:gradFill>
              <a:gsLst>
                <a:gs pos="0">
                  <a:srgbClr val="ECECEC"/>
                </a:gs>
                <a:gs pos="100000">
                  <a:srgbClr val="D7D7D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5985163" y="2337954"/>
              <a:ext cx="1963881" cy="1215736"/>
            </a:xfrm>
            <a:custGeom>
              <a:rect b="b" l="l" r="r" t="t"/>
              <a:pathLst>
                <a:path extrusionOk="0" h="1215736" w="1963881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cap="flat" cmpd="sng" w="11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0" name="Google Shape;150;p27"/>
          <p:cNvSpPr/>
          <p:nvPr/>
        </p:nvSpPr>
        <p:spPr>
          <a:xfrm>
            <a:off x="2467841" y="2837398"/>
            <a:ext cx="4208318" cy="5845"/>
          </a:xfrm>
          <a:custGeom>
            <a:rect b="b" l="l" r="r" t="t"/>
            <a:pathLst>
              <a:path extrusionOk="0" h="7793" w="4208318">
                <a:moveTo>
                  <a:pt x="4208318" y="0"/>
                </a:moveTo>
                <a:lnTo>
                  <a:pt x="0" y="0"/>
                </a:lnTo>
              </a:path>
            </a:pathLst>
          </a:custGeom>
          <a:noFill/>
          <a:ln cap="flat" cmpd="sng" w="11675">
            <a:solidFill>
              <a:srgbClr val="4848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2156114" y="2662052"/>
            <a:ext cx="4738350" cy="210410"/>
          </a:xfrm>
          <a:custGeom>
            <a:rect b="b" l="l" r="r" t="t"/>
            <a:pathLst>
              <a:path extrusionOk="0" h="280547" w="4738350">
                <a:moveTo>
                  <a:pt x="3725140" y="280547"/>
                </a:moveTo>
                <a:lnTo>
                  <a:pt x="3725140" y="187340"/>
                </a:lnTo>
                <a:moveTo>
                  <a:pt x="2415886" y="187340"/>
                </a:moveTo>
                <a:lnTo>
                  <a:pt x="2415886" y="280547"/>
                </a:lnTo>
                <a:moveTo>
                  <a:pt x="1106631" y="280547"/>
                </a:moveTo>
                <a:lnTo>
                  <a:pt x="1106631" y="187340"/>
                </a:lnTo>
                <a:moveTo>
                  <a:pt x="4660398" y="28600"/>
                </a:moveTo>
                <a:cubicBezTo>
                  <a:pt x="4660398" y="12804"/>
                  <a:pt x="4672750" y="0"/>
                  <a:pt x="4687986" y="0"/>
                </a:cubicBezTo>
                <a:cubicBezTo>
                  <a:pt x="4703223" y="0"/>
                  <a:pt x="4715574" y="12804"/>
                  <a:pt x="4715574" y="28600"/>
                </a:cubicBezTo>
                <a:cubicBezTo>
                  <a:pt x="4715574" y="44396"/>
                  <a:pt x="4703223" y="57201"/>
                  <a:pt x="4687986" y="57201"/>
                </a:cubicBezTo>
                <a:cubicBezTo>
                  <a:pt x="4672750" y="57201"/>
                  <a:pt x="4660398" y="44396"/>
                  <a:pt x="4660398" y="28600"/>
                </a:cubicBezTo>
                <a:close/>
                <a:moveTo>
                  <a:pt x="4701624" y="171369"/>
                </a:moveTo>
                <a:cubicBezTo>
                  <a:pt x="4704217" y="132929"/>
                  <a:pt x="4701595" y="94314"/>
                  <a:pt x="4693831" y="56576"/>
                </a:cubicBezTo>
                <a:moveTo>
                  <a:pt x="4667959" y="233800"/>
                </a:moveTo>
                <a:cubicBezTo>
                  <a:pt x="4679649" y="182365"/>
                  <a:pt x="4702327" y="162804"/>
                  <a:pt x="4702327" y="162804"/>
                </a:cubicBezTo>
                <a:cubicBezTo>
                  <a:pt x="4702327" y="162804"/>
                  <a:pt x="4712770" y="181352"/>
                  <a:pt x="4721265" y="233800"/>
                </a:cubicBezTo>
                <a:moveTo>
                  <a:pt x="4702715" y="143479"/>
                </a:moveTo>
                <a:cubicBezTo>
                  <a:pt x="4694391" y="143125"/>
                  <a:pt x="4686364" y="140287"/>
                  <a:pt x="4679668" y="135327"/>
                </a:cubicBezTo>
                <a:cubicBezTo>
                  <a:pt x="4672973" y="130369"/>
                  <a:pt x="4667917" y="123518"/>
                  <a:pt x="4665152" y="115657"/>
                </a:cubicBezTo>
                <a:cubicBezTo>
                  <a:pt x="4664434" y="113824"/>
                  <a:pt x="4664246" y="111825"/>
                  <a:pt x="4664607" y="109890"/>
                </a:cubicBezTo>
                <a:cubicBezTo>
                  <a:pt x="4666367" y="101346"/>
                  <a:pt x="4670243" y="93381"/>
                  <a:pt x="4675880" y="86723"/>
                </a:cubicBezTo>
                <a:cubicBezTo>
                  <a:pt x="4681516" y="80064"/>
                  <a:pt x="4688734" y="74928"/>
                  <a:pt x="4696870" y="71782"/>
                </a:cubicBezTo>
                <a:cubicBezTo>
                  <a:pt x="4704510" y="72503"/>
                  <a:pt x="4711918" y="74800"/>
                  <a:pt x="4718625" y="78529"/>
                </a:cubicBezTo>
                <a:cubicBezTo>
                  <a:pt x="4725332" y="82258"/>
                  <a:pt x="4731192" y="87338"/>
                  <a:pt x="4735836" y="93447"/>
                </a:cubicBezTo>
                <a:cubicBezTo>
                  <a:pt x="4737467" y="95600"/>
                  <a:pt x="4738350" y="98227"/>
                  <a:pt x="4738350" y="100928"/>
                </a:cubicBezTo>
                <a:cubicBezTo>
                  <a:pt x="4738350" y="103629"/>
                  <a:pt x="4737467" y="106256"/>
                  <a:pt x="4735836" y="108410"/>
                </a:cubicBezTo>
                <a:cubicBezTo>
                  <a:pt x="4726905" y="121044"/>
                  <a:pt x="4715700" y="131906"/>
                  <a:pt x="4702793" y="140440"/>
                </a:cubicBezTo>
                <a:moveTo>
                  <a:pt x="52448" y="36394"/>
                </a:moveTo>
                <a:cubicBezTo>
                  <a:pt x="52448" y="20598"/>
                  <a:pt x="65253" y="7793"/>
                  <a:pt x="81049" y="7793"/>
                </a:cubicBezTo>
                <a:cubicBezTo>
                  <a:pt x="96845" y="7793"/>
                  <a:pt x="109650" y="20598"/>
                  <a:pt x="109650" y="36394"/>
                </a:cubicBezTo>
                <a:cubicBezTo>
                  <a:pt x="109650" y="52190"/>
                  <a:pt x="96845" y="64995"/>
                  <a:pt x="81049" y="64995"/>
                </a:cubicBezTo>
                <a:cubicBezTo>
                  <a:pt x="65253" y="64995"/>
                  <a:pt x="52448" y="52190"/>
                  <a:pt x="52448" y="36394"/>
                </a:cubicBezTo>
                <a:close/>
                <a:moveTo>
                  <a:pt x="120406" y="229507"/>
                </a:moveTo>
                <a:lnTo>
                  <a:pt x="85181" y="229507"/>
                </a:lnTo>
                <a:cubicBezTo>
                  <a:pt x="123055" y="128508"/>
                  <a:pt x="85181" y="64993"/>
                  <a:pt x="85181" y="64993"/>
                </a:cubicBezTo>
                <a:moveTo>
                  <a:pt x="102011" y="144019"/>
                </a:moveTo>
                <a:lnTo>
                  <a:pt x="134821" y="136226"/>
                </a:lnTo>
                <a:cubicBezTo>
                  <a:pt x="135905" y="135966"/>
                  <a:pt x="137035" y="135965"/>
                  <a:pt x="138120" y="136224"/>
                </a:cubicBezTo>
                <a:cubicBezTo>
                  <a:pt x="139204" y="136482"/>
                  <a:pt x="140212" y="136993"/>
                  <a:pt x="141062" y="137714"/>
                </a:cubicBezTo>
                <a:cubicBezTo>
                  <a:pt x="141913" y="138434"/>
                  <a:pt x="142581" y="139346"/>
                  <a:pt x="143013" y="140374"/>
                </a:cubicBezTo>
                <a:cubicBezTo>
                  <a:pt x="143445" y="141402"/>
                  <a:pt x="143629" y="142517"/>
                  <a:pt x="143548" y="143629"/>
                </a:cubicBezTo>
                <a:lnTo>
                  <a:pt x="139964" y="193350"/>
                </a:lnTo>
                <a:cubicBezTo>
                  <a:pt x="139837" y="194357"/>
                  <a:pt x="139933" y="195379"/>
                  <a:pt x="140244" y="196345"/>
                </a:cubicBezTo>
                <a:cubicBezTo>
                  <a:pt x="140556" y="197311"/>
                  <a:pt x="141076" y="198197"/>
                  <a:pt x="141766" y="198940"/>
                </a:cubicBezTo>
                <a:cubicBezTo>
                  <a:pt x="142457" y="199683"/>
                  <a:pt x="143304" y="200266"/>
                  <a:pt x="144244" y="200647"/>
                </a:cubicBezTo>
                <a:cubicBezTo>
                  <a:pt x="145185" y="201027"/>
                  <a:pt x="146198" y="201197"/>
                  <a:pt x="147211" y="201143"/>
                </a:cubicBezTo>
                <a:cubicBezTo>
                  <a:pt x="152326" y="200463"/>
                  <a:pt x="157519" y="201553"/>
                  <a:pt x="161928" y="204232"/>
                </a:cubicBezTo>
                <a:cubicBezTo>
                  <a:pt x="166337" y="206912"/>
                  <a:pt x="169697" y="211019"/>
                  <a:pt x="171448" y="215872"/>
                </a:cubicBezTo>
                <a:moveTo>
                  <a:pt x="0" y="85028"/>
                </a:moveTo>
                <a:cubicBezTo>
                  <a:pt x="35225" y="71857"/>
                  <a:pt x="94063" y="86665"/>
                  <a:pt x="94063" y="86665"/>
                </a:cubicBezTo>
                <a:cubicBezTo>
                  <a:pt x="104759" y="81224"/>
                  <a:pt x="116588" y="78388"/>
                  <a:pt x="128587" y="78388"/>
                </a:cubicBezTo>
                <a:cubicBezTo>
                  <a:pt x="140586" y="78388"/>
                  <a:pt x="152416" y="81224"/>
                  <a:pt x="163111" y="86665"/>
                </a:cubicBezTo>
              </a:path>
            </a:pathLst>
          </a:custGeom>
          <a:noFill/>
          <a:ln cap="flat" cmpd="sng" w="116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2374323" y="2802328"/>
            <a:ext cx="4395355" cy="70138"/>
            <a:chOff x="1917122" y="2291195"/>
            <a:chExt cx="4395355" cy="93518"/>
          </a:xfrm>
        </p:grpSpPr>
        <p:sp>
          <p:nvSpPr>
            <p:cNvPr id="153" name="Google Shape;153;p27"/>
            <p:cNvSpPr/>
            <p:nvPr/>
          </p:nvSpPr>
          <p:spPr>
            <a:xfrm>
              <a:off x="1917122" y="2291195"/>
              <a:ext cx="93518" cy="93518"/>
            </a:xfrm>
            <a:custGeom>
              <a:rect b="b" l="l" r="r" t="t"/>
              <a:pathLst>
                <a:path extrusionOk="0" h="93518" w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gradFill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6218959" y="2291195"/>
              <a:ext cx="93518" cy="93518"/>
            </a:xfrm>
            <a:custGeom>
              <a:rect b="b" l="l" r="r" t="t"/>
              <a:pathLst>
                <a:path extrusionOk="0" h="93518" w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gradFill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917122" y="2291195"/>
              <a:ext cx="93518" cy="93518"/>
            </a:xfrm>
            <a:custGeom>
              <a:rect b="b" l="l" r="r" t="t"/>
              <a:pathLst>
                <a:path extrusionOk="0" h="93518" w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cap="flat" cmpd="sng" w="11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6218959" y="2291195"/>
              <a:ext cx="93518" cy="93518"/>
            </a:xfrm>
            <a:custGeom>
              <a:rect b="b" l="l" r="r" t="t"/>
              <a:pathLst>
                <a:path extrusionOk="0" h="93518" w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cap="flat" cmpd="sng" w="116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7" name="Google Shape;157;p27"/>
          <p:cNvSpPr txBox="1"/>
          <p:nvPr/>
        </p:nvSpPr>
        <p:spPr>
          <a:xfrm>
            <a:off x="1147275" y="1655233"/>
            <a:ext cx="11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E55753"/>
                </a:solidFill>
                <a:latin typeface="Lato"/>
                <a:ea typeface="Lato"/>
                <a:cs typeface="Lato"/>
                <a:sym typeface="Lato"/>
              </a:rPr>
              <a:t>Introduction to</a:t>
            </a:r>
            <a:br>
              <a:rPr b="1" i="0" lang="en" sz="1200" u="none" cap="none" strike="noStrike">
                <a:solidFill>
                  <a:srgbClr val="E5575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E55753"/>
                </a:solidFill>
                <a:latin typeface="Lato"/>
                <a:ea typeface="Lato"/>
                <a:cs typeface="Lato"/>
                <a:sym typeface="Lato"/>
              </a:rPr>
              <a:t>MEL Concepts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686621" y="1655246"/>
            <a:ext cx="9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E0CB15"/>
                </a:solidFill>
                <a:latin typeface="Lato"/>
                <a:ea typeface="Lato"/>
                <a:cs typeface="Lato"/>
                <a:sym typeface="Lato"/>
              </a:rPr>
              <a:t>Log</a:t>
            </a:r>
            <a:br>
              <a:rPr b="1" i="0" lang="en" sz="1200" u="none" cap="none" strike="noStrike">
                <a:solidFill>
                  <a:srgbClr val="E0CB15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E0CB15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980272" y="1655232"/>
            <a:ext cx="11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DE8431"/>
                </a:solidFill>
                <a:latin typeface="Lato"/>
                <a:ea typeface="Lato"/>
                <a:cs typeface="Lato"/>
                <a:sym typeface="Lato"/>
              </a:rPr>
              <a:t>Introduction to</a:t>
            </a:r>
            <a:br>
              <a:rPr b="1" i="0" lang="en" sz="1200" u="none" cap="none" strike="noStrike">
                <a:solidFill>
                  <a:srgbClr val="DE843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DE8431"/>
                </a:solidFill>
                <a:latin typeface="Lato"/>
                <a:ea typeface="Lato"/>
                <a:cs typeface="Lato"/>
                <a:sym typeface="Lato"/>
              </a:rPr>
              <a:t>ToC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359642" y="1738185"/>
            <a:ext cx="12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CC583"/>
                </a:solidFill>
                <a:latin typeface="Lato"/>
                <a:ea typeface="Lato"/>
                <a:cs typeface="Lato"/>
                <a:sym typeface="Lato"/>
              </a:rPr>
              <a:t>Implement ToC</a:t>
            </a:r>
            <a:br>
              <a:rPr b="1" i="0" lang="en" sz="1200" u="none" cap="none" strike="noStrike">
                <a:solidFill>
                  <a:srgbClr val="3CC58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3CC583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6755823" y="1728985"/>
            <a:ext cx="106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4E88E7"/>
                </a:solidFill>
                <a:latin typeface="Lato"/>
                <a:ea typeface="Lato"/>
                <a:cs typeface="Lato"/>
                <a:sym typeface="Lato"/>
              </a:rPr>
              <a:t>Steps to build</a:t>
            </a:r>
            <a:br>
              <a:rPr b="1" i="0" lang="en" sz="1200" u="none" cap="none" strike="noStrike">
                <a:solidFill>
                  <a:srgbClr val="4E88E7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4E88E7"/>
                </a:solidFill>
                <a:latin typeface="Lato"/>
                <a:ea typeface="Lato"/>
                <a:cs typeface="Lato"/>
                <a:sym typeface="Lato"/>
              </a:rPr>
              <a:t>ToC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1007027" y="2159975"/>
            <a:ext cx="14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and why use MEL,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Common tools,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methods &amp; approaches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592567" y="2159975"/>
            <a:ext cx="123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 Logical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Framework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889197" y="2124906"/>
            <a:ext cx="13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shift to ToC, its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necessity, understand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ToC framework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336253" y="2230868"/>
            <a:ext cx="125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Apply the framework</a:t>
            </a:r>
            <a:b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content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592173" y="2226256"/>
            <a:ext cx="139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Step-by-step guide to build a ToC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b="1" lang="en" sz="252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 to be covered in this session</a:t>
            </a:r>
            <a:endParaRPr b="1" sz="252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What is ToC?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Theory of Change (ToC)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explains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and why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program or intervention is expected to lead to its desired impact.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Key Features:</a:t>
            </a:r>
            <a:endParaRPr b="1" sz="110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Describes the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pathway from activities to long-term goals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Identifies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goals, assumptions, interventions, and preconditions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Highlights both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positive and negative impacts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Considers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other influencing factors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Useful for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designing, evaluating, and improving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programs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45" title="TOC-missing-midd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700" y="2212875"/>
            <a:ext cx="3981399" cy="25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46"/>
          <p:cNvGrpSpPr/>
          <p:nvPr/>
        </p:nvGrpSpPr>
        <p:grpSpPr>
          <a:xfrm>
            <a:off x="4447621" y="1993878"/>
            <a:ext cx="428163" cy="416112"/>
            <a:chOff x="3725267" y="2210682"/>
            <a:chExt cx="456415" cy="451315"/>
          </a:xfrm>
        </p:grpSpPr>
        <p:sp>
          <p:nvSpPr>
            <p:cNvPr id="450" name="Google Shape;450;p46"/>
            <p:cNvSpPr/>
            <p:nvPr/>
          </p:nvSpPr>
          <p:spPr>
            <a:xfrm>
              <a:off x="3725267" y="2210682"/>
              <a:ext cx="456415" cy="451315"/>
            </a:xfrm>
            <a:custGeom>
              <a:rect b="b" l="l" r="r" t="t"/>
              <a:pathLst>
                <a:path extrusionOk="0" h="451315" w="456415">
                  <a:moveTo>
                    <a:pt x="456415" y="225657"/>
                  </a:moveTo>
                  <a:cubicBezTo>
                    <a:pt x="456415" y="350285"/>
                    <a:pt x="354243" y="451315"/>
                    <a:pt x="228207" y="451315"/>
                  </a:cubicBezTo>
                  <a:cubicBezTo>
                    <a:pt x="102171" y="451315"/>
                    <a:pt x="0" y="350285"/>
                    <a:pt x="0" y="225657"/>
                  </a:cubicBezTo>
                  <a:cubicBezTo>
                    <a:pt x="0" y="101030"/>
                    <a:pt x="102171" y="0"/>
                    <a:pt x="228207" y="0"/>
                  </a:cubicBezTo>
                  <a:cubicBezTo>
                    <a:pt x="354243" y="0"/>
                    <a:pt x="456415" y="101030"/>
                    <a:pt x="456415" y="225657"/>
                  </a:cubicBezTo>
                  <a:close/>
                  <a:moveTo>
                    <a:pt x="452456" y="267729"/>
                  </a:moveTo>
                  <a:cubicBezTo>
                    <a:pt x="455449" y="253147"/>
                    <a:pt x="456415" y="241113"/>
                    <a:pt x="456415" y="225657"/>
                  </a:cubicBezTo>
                  <a:cubicBezTo>
                    <a:pt x="456415" y="210202"/>
                    <a:pt x="453850" y="190518"/>
                    <a:pt x="450857" y="175936"/>
                  </a:cubicBezTo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3725267" y="2210682"/>
              <a:ext cx="456415" cy="451315"/>
            </a:xfrm>
            <a:custGeom>
              <a:rect b="b" l="l" r="r" t="t"/>
              <a:pathLst>
                <a:path extrusionOk="0" h="451315" w="456415">
                  <a:moveTo>
                    <a:pt x="456415" y="225657"/>
                  </a:moveTo>
                  <a:cubicBezTo>
                    <a:pt x="456415" y="350285"/>
                    <a:pt x="354243" y="451315"/>
                    <a:pt x="228207" y="451315"/>
                  </a:cubicBezTo>
                  <a:cubicBezTo>
                    <a:pt x="102171" y="451315"/>
                    <a:pt x="0" y="350285"/>
                    <a:pt x="0" y="225657"/>
                  </a:cubicBezTo>
                  <a:cubicBezTo>
                    <a:pt x="0" y="101030"/>
                    <a:pt x="102171" y="0"/>
                    <a:pt x="228207" y="0"/>
                  </a:cubicBezTo>
                  <a:cubicBezTo>
                    <a:pt x="354243" y="0"/>
                    <a:pt x="456415" y="101030"/>
                    <a:pt x="456415" y="225657"/>
                  </a:cubicBezTo>
                  <a:close/>
                  <a:moveTo>
                    <a:pt x="452456" y="267729"/>
                  </a:moveTo>
                  <a:cubicBezTo>
                    <a:pt x="455449" y="253147"/>
                    <a:pt x="456415" y="241113"/>
                    <a:pt x="456415" y="225657"/>
                  </a:cubicBezTo>
                  <a:cubicBezTo>
                    <a:pt x="456415" y="210202"/>
                    <a:pt x="453850" y="190518"/>
                    <a:pt x="450857" y="175936"/>
                  </a:cubicBez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2" name="Google Shape;452;p46"/>
          <p:cNvGrpSpPr/>
          <p:nvPr/>
        </p:nvGrpSpPr>
        <p:grpSpPr>
          <a:xfrm>
            <a:off x="3242066" y="2586310"/>
            <a:ext cx="1284490" cy="423166"/>
            <a:chOff x="2440165" y="2853233"/>
            <a:chExt cx="1369246" cy="458965"/>
          </a:xfrm>
        </p:grpSpPr>
        <p:sp>
          <p:nvSpPr>
            <p:cNvPr id="453" name="Google Shape;453;p46"/>
            <p:cNvSpPr/>
            <p:nvPr/>
          </p:nvSpPr>
          <p:spPr>
            <a:xfrm>
              <a:off x="2440165" y="2853233"/>
              <a:ext cx="1369246" cy="458965"/>
            </a:xfrm>
            <a:custGeom>
              <a:rect b="b" l="l" r="r" t="t"/>
              <a:pathLst>
                <a:path extrusionOk="0" h="458965" w="1369246">
                  <a:moveTo>
                    <a:pt x="458965" y="229482"/>
                  </a:moveTo>
                  <a:cubicBezTo>
                    <a:pt x="458965" y="356222"/>
                    <a:pt x="356222" y="458965"/>
                    <a:pt x="229482" y="458965"/>
                  </a:cubicBezTo>
                  <a:cubicBezTo>
                    <a:pt x="102743" y="458965"/>
                    <a:pt x="0" y="356222"/>
                    <a:pt x="0" y="229482"/>
                  </a:cubicBezTo>
                  <a:cubicBezTo>
                    <a:pt x="0" y="102743"/>
                    <a:pt x="102743" y="0"/>
                    <a:pt x="229482" y="0"/>
                  </a:cubicBezTo>
                  <a:cubicBezTo>
                    <a:pt x="356222" y="0"/>
                    <a:pt x="458965" y="102743"/>
                    <a:pt x="458965" y="229482"/>
                  </a:cubicBezTo>
                  <a:close/>
                  <a:moveTo>
                    <a:pt x="454983" y="272267"/>
                  </a:moveTo>
                  <a:cubicBezTo>
                    <a:pt x="457994" y="257438"/>
                    <a:pt x="458965" y="245200"/>
                    <a:pt x="458965" y="229482"/>
                  </a:cubicBezTo>
                  <a:cubicBezTo>
                    <a:pt x="458965" y="213764"/>
                    <a:pt x="456386" y="193748"/>
                    <a:pt x="453376" y="178918"/>
                  </a:cubicBezTo>
                  <a:moveTo>
                    <a:pt x="451315" y="175936"/>
                  </a:moveTo>
                  <a:lnTo>
                    <a:pt x="1095237" y="175936"/>
                  </a:lnTo>
                  <a:cubicBezTo>
                    <a:pt x="1246568" y="175936"/>
                    <a:pt x="1369246" y="299228"/>
                    <a:pt x="1369246" y="451315"/>
                  </a:cubicBezTo>
                  <a:lnTo>
                    <a:pt x="1323578" y="451315"/>
                  </a:lnTo>
                  <a:lnTo>
                    <a:pt x="1277909" y="451315"/>
                  </a:lnTo>
                  <a:cubicBezTo>
                    <a:pt x="1277909" y="349924"/>
                    <a:pt x="1196124" y="267729"/>
                    <a:pt x="1095237" y="267729"/>
                  </a:cubicBezTo>
                  <a:lnTo>
                    <a:pt x="451315" y="267729"/>
                  </a:lnTo>
                  <a:cubicBezTo>
                    <a:pt x="454311" y="252899"/>
                    <a:pt x="455883" y="237551"/>
                    <a:pt x="455883" y="221833"/>
                  </a:cubicBezTo>
                  <a:cubicBezTo>
                    <a:pt x="455883" y="206115"/>
                    <a:pt x="454311" y="190766"/>
                    <a:pt x="451315" y="175936"/>
                  </a:cubicBez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2440165" y="2853233"/>
              <a:ext cx="1369246" cy="451315"/>
            </a:xfrm>
            <a:custGeom>
              <a:rect b="b" l="l" r="r" t="t"/>
              <a:pathLst>
                <a:path extrusionOk="0" h="451315" w="1369246">
                  <a:moveTo>
                    <a:pt x="456415" y="225657"/>
                  </a:moveTo>
                  <a:cubicBezTo>
                    <a:pt x="456415" y="350285"/>
                    <a:pt x="354243" y="451315"/>
                    <a:pt x="228207" y="451315"/>
                  </a:cubicBezTo>
                  <a:cubicBezTo>
                    <a:pt x="102171" y="451315"/>
                    <a:pt x="0" y="350285"/>
                    <a:pt x="0" y="225657"/>
                  </a:cubicBezTo>
                  <a:cubicBezTo>
                    <a:pt x="0" y="101030"/>
                    <a:pt x="102171" y="0"/>
                    <a:pt x="228207" y="0"/>
                  </a:cubicBezTo>
                  <a:cubicBezTo>
                    <a:pt x="354243" y="0"/>
                    <a:pt x="456415" y="101030"/>
                    <a:pt x="456415" y="225657"/>
                  </a:cubicBezTo>
                  <a:close/>
                  <a:moveTo>
                    <a:pt x="1277453" y="451315"/>
                  </a:moveTo>
                  <a:cubicBezTo>
                    <a:pt x="1277453" y="351614"/>
                    <a:pt x="1194695" y="267729"/>
                    <a:pt x="1093867" y="267729"/>
                  </a:cubicBezTo>
                  <a:lnTo>
                    <a:pt x="452456" y="267729"/>
                  </a:lnTo>
                  <a:cubicBezTo>
                    <a:pt x="455449" y="253147"/>
                    <a:pt x="456415" y="241113"/>
                    <a:pt x="456415" y="225657"/>
                  </a:cubicBezTo>
                  <a:cubicBezTo>
                    <a:pt x="456415" y="210202"/>
                    <a:pt x="453850" y="190518"/>
                    <a:pt x="450857" y="175936"/>
                  </a:cubicBezTo>
                  <a:lnTo>
                    <a:pt x="1093867" y="175936"/>
                  </a:lnTo>
                  <a:cubicBezTo>
                    <a:pt x="1245110" y="175936"/>
                    <a:pt x="1369246" y="301762"/>
                    <a:pt x="1369246" y="451315"/>
                  </a:cubicBez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5" name="Google Shape;455;p46"/>
          <p:cNvGrpSpPr/>
          <p:nvPr/>
        </p:nvGrpSpPr>
        <p:grpSpPr>
          <a:xfrm>
            <a:off x="3234890" y="3679490"/>
            <a:ext cx="1119443" cy="423166"/>
            <a:chOff x="2432515" y="4038894"/>
            <a:chExt cx="1193309" cy="458965"/>
          </a:xfrm>
        </p:grpSpPr>
        <p:sp>
          <p:nvSpPr>
            <p:cNvPr id="456" name="Google Shape;456;p46"/>
            <p:cNvSpPr/>
            <p:nvPr/>
          </p:nvSpPr>
          <p:spPr>
            <a:xfrm>
              <a:off x="2432515" y="4038894"/>
              <a:ext cx="1193309" cy="458965"/>
            </a:xfrm>
            <a:custGeom>
              <a:rect b="b" l="l" r="r" t="t"/>
              <a:pathLst>
                <a:path extrusionOk="0" h="458965" w="1193309">
                  <a:moveTo>
                    <a:pt x="458965" y="229482"/>
                  </a:moveTo>
                  <a:cubicBezTo>
                    <a:pt x="458965" y="356222"/>
                    <a:pt x="356222" y="458965"/>
                    <a:pt x="229482" y="458965"/>
                  </a:cubicBezTo>
                  <a:cubicBezTo>
                    <a:pt x="102743" y="458965"/>
                    <a:pt x="0" y="356222"/>
                    <a:pt x="0" y="229482"/>
                  </a:cubicBezTo>
                  <a:cubicBezTo>
                    <a:pt x="0" y="102743"/>
                    <a:pt x="102743" y="0"/>
                    <a:pt x="229482" y="0"/>
                  </a:cubicBezTo>
                  <a:cubicBezTo>
                    <a:pt x="356222" y="0"/>
                    <a:pt x="458965" y="102743"/>
                    <a:pt x="458965" y="229482"/>
                  </a:cubicBezTo>
                  <a:close/>
                  <a:moveTo>
                    <a:pt x="454983" y="272267"/>
                  </a:moveTo>
                  <a:cubicBezTo>
                    <a:pt x="457994" y="257438"/>
                    <a:pt x="458965" y="245200"/>
                    <a:pt x="458965" y="229482"/>
                  </a:cubicBezTo>
                  <a:cubicBezTo>
                    <a:pt x="458965" y="213764"/>
                    <a:pt x="456386" y="193748"/>
                    <a:pt x="453376" y="178918"/>
                  </a:cubicBezTo>
                  <a:moveTo>
                    <a:pt x="458965" y="175936"/>
                  </a:moveTo>
                  <a:lnTo>
                    <a:pt x="919300" y="175936"/>
                  </a:lnTo>
                  <a:cubicBezTo>
                    <a:pt x="1070632" y="175936"/>
                    <a:pt x="1193309" y="302653"/>
                    <a:pt x="1193309" y="458965"/>
                  </a:cubicBezTo>
                  <a:lnTo>
                    <a:pt x="1147641" y="458965"/>
                  </a:lnTo>
                  <a:lnTo>
                    <a:pt x="1101973" y="458965"/>
                  </a:lnTo>
                  <a:cubicBezTo>
                    <a:pt x="1101973" y="354757"/>
                    <a:pt x="1020187" y="270279"/>
                    <a:pt x="919300" y="270279"/>
                  </a:cubicBezTo>
                  <a:lnTo>
                    <a:pt x="458965" y="270279"/>
                  </a:lnTo>
                  <a:cubicBezTo>
                    <a:pt x="461960" y="255037"/>
                    <a:pt x="463532" y="239262"/>
                    <a:pt x="463532" y="223108"/>
                  </a:cubicBezTo>
                  <a:cubicBezTo>
                    <a:pt x="463532" y="206953"/>
                    <a:pt x="461960" y="191178"/>
                    <a:pt x="458965" y="175936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2432515" y="4038894"/>
              <a:ext cx="1193309" cy="458965"/>
            </a:xfrm>
            <a:custGeom>
              <a:rect b="b" l="l" r="r" t="t"/>
              <a:pathLst>
                <a:path extrusionOk="0" h="458965" w="1193309">
                  <a:moveTo>
                    <a:pt x="459359" y="225657"/>
                  </a:moveTo>
                  <a:cubicBezTo>
                    <a:pt x="459359" y="350285"/>
                    <a:pt x="356528" y="451315"/>
                    <a:pt x="229679" y="451315"/>
                  </a:cubicBezTo>
                  <a:cubicBezTo>
                    <a:pt x="102831" y="451315"/>
                    <a:pt x="0" y="350285"/>
                    <a:pt x="0" y="225657"/>
                  </a:cubicBezTo>
                  <a:cubicBezTo>
                    <a:pt x="0" y="101030"/>
                    <a:pt x="102831" y="0"/>
                    <a:pt x="229679" y="0"/>
                  </a:cubicBezTo>
                  <a:cubicBezTo>
                    <a:pt x="356528" y="0"/>
                    <a:pt x="459359" y="101030"/>
                    <a:pt x="459359" y="225657"/>
                  </a:cubicBezTo>
                  <a:close/>
                  <a:moveTo>
                    <a:pt x="1100924" y="458965"/>
                  </a:moveTo>
                  <a:cubicBezTo>
                    <a:pt x="1100924" y="359263"/>
                    <a:pt x="1017633" y="267729"/>
                    <a:pt x="916153" y="267729"/>
                  </a:cubicBezTo>
                  <a:lnTo>
                    <a:pt x="455375" y="267729"/>
                  </a:lnTo>
                  <a:cubicBezTo>
                    <a:pt x="458388" y="253147"/>
                    <a:pt x="459359" y="241113"/>
                    <a:pt x="459359" y="225657"/>
                  </a:cubicBezTo>
                  <a:cubicBezTo>
                    <a:pt x="459359" y="210202"/>
                    <a:pt x="456779" y="190518"/>
                    <a:pt x="453766" y="175936"/>
                  </a:cubicBezTo>
                  <a:lnTo>
                    <a:pt x="916153" y="175936"/>
                  </a:lnTo>
                  <a:cubicBezTo>
                    <a:pt x="1068372" y="175936"/>
                    <a:pt x="1193309" y="309412"/>
                    <a:pt x="1193309" y="458965"/>
                  </a:cubicBez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58" name="Google Shape;458;p46"/>
          <p:cNvGrpSpPr/>
          <p:nvPr/>
        </p:nvGrpSpPr>
        <p:grpSpPr>
          <a:xfrm>
            <a:off x="4268223" y="4102655"/>
            <a:ext cx="86111" cy="747593"/>
            <a:chOff x="3534032" y="4497859"/>
            <a:chExt cx="91793" cy="810838"/>
          </a:xfrm>
        </p:grpSpPr>
        <p:sp>
          <p:nvSpPr>
            <p:cNvPr id="459" name="Google Shape;459;p46"/>
            <p:cNvSpPr/>
            <p:nvPr/>
          </p:nvSpPr>
          <p:spPr>
            <a:xfrm>
              <a:off x="3534032" y="4497859"/>
              <a:ext cx="91793" cy="810838"/>
            </a:xfrm>
            <a:custGeom>
              <a:rect b="b" l="l" r="r" t="t"/>
              <a:pathLst>
                <a:path extrusionOk="0" h="810838" w="91793">
                  <a:moveTo>
                    <a:pt x="0" y="0"/>
                  </a:moveTo>
                  <a:lnTo>
                    <a:pt x="91793" y="0"/>
                  </a:lnTo>
                  <a:lnTo>
                    <a:pt x="91793" y="810838"/>
                  </a:lnTo>
                  <a:lnTo>
                    <a:pt x="0" y="810838"/>
                  </a:ln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3534032" y="4497859"/>
              <a:ext cx="91793" cy="810838"/>
            </a:xfrm>
            <a:custGeom>
              <a:rect b="b" l="l" r="r" t="t"/>
              <a:pathLst>
                <a:path extrusionOk="0" h="810838" w="91793">
                  <a:moveTo>
                    <a:pt x="91793" y="0"/>
                  </a:moveTo>
                  <a:lnTo>
                    <a:pt x="91793" y="810838"/>
                  </a:lnTo>
                  <a:lnTo>
                    <a:pt x="0" y="810838"/>
                  </a:lnTo>
                  <a:lnTo>
                    <a:pt x="0" y="0"/>
                  </a:ln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1" name="Google Shape;461;p46"/>
          <p:cNvGrpSpPr/>
          <p:nvPr/>
        </p:nvGrpSpPr>
        <p:grpSpPr>
          <a:xfrm>
            <a:off x="4440445" y="3002424"/>
            <a:ext cx="86111" cy="1847824"/>
            <a:chOff x="3717618" y="3304549"/>
            <a:chExt cx="91793" cy="2004148"/>
          </a:xfrm>
        </p:grpSpPr>
        <p:sp>
          <p:nvSpPr>
            <p:cNvPr id="462" name="Google Shape;462;p46"/>
            <p:cNvSpPr/>
            <p:nvPr/>
          </p:nvSpPr>
          <p:spPr>
            <a:xfrm>
              <a:off x="3717618" y="3304549"/>
              <a:ext cx="91793" cy="2004148"/>
            </a:xfrm>
            <a:custGeom>
              <a:rect b="b" l="l" r="r" t="t"/>
              <a:pathLst>
                <a:path extrusionOk="0" h="2004148" w="91793">
                  <a:moveTo>
                    <a:pt x="0" y="0"/>
                  </a:moveTo>
                  <a:lnTo>
                    <a:pt x="91793" y="0"/>
                  </a:lnTo>
                  <a:lnTo>
                    <a:pt x="91793" y="2004148"/>
                  </a:lnTo>
                  <a:lnTo>
                    <a:pt x="0" y="2004148"/>
                  </a:lnTo>
                  <a:close/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3717618" y="3304549"/>
              <a:ext cx="91793" cy="2004148"/>
            </a:xfrm>
            <a:custGeom>
              <a:rect b="b" l="l" r="r" t="t"/>
              <a:pathLst>
                <a:path extrusionOk="0" h="2004148" w="91793">
                  <a:moveTo>
                    <a:pt x="91793" y="0"/>
                  </a:moveTo>
                  <a:lnTo>
                    <a:pt x="91793" y="2004148"/>
                  </a:lnTo>
                  <a:cubicBezTo>
                    <a:pt x="55945" y="2004148"/>
                    <a:pt x="35847" y="2004148"/>
                    <a:pt x="0" y="2004148"/>
                  </a:cubicBezTo>
                  <a:lnTo>
                    <a:pt x="0" y="0"/>
                  </a:ln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4" name="Google Shape;464;p46"/>
          <p:cNvGrpSpPr/>
          <p:nvPr/>
        </p:nvGrpSpPr>
        <p:grpSpPr>
          <a:xfrm>
            <a:off x="4799241" y="3171690"/>
            <a:ext cx="1284490" cy="423166"/>
            <a:chOff x="4100089" y="3488135"/>
            <a:chExt cx="1369246" cy="458965"/>
          </a:xfrm>
        </p:grpSpPr>
        <p:sp>
          <p:nvSpPr>
            <p:cNvPr id="465" name="Google Shape;465;p46"/>
            <p:cNvSpPr/>
            <p:nvPr/>
          </p:nvSpPr>
          <p:spPr>
            <a:xfrm>
              <a:off x="4100089" y="3488135"/>
              <a:ext cx="1369246" cy="458965"/>
            </a:xfrm>
            <a:custGeom>
              <a:rect b="b" l="l" r="r" t="t"/>
              <a:pathLst>
                <a:path extrusionOk="0" h="458965" w="1369246">
                  <a:moveTo>
                    <a:pt x="1369246" y="229482"/>
                  </a:moveTo>
                  <a:cubicBezTo>
                    <a:pt x="1369246" y="356222"/>
                    <a:pt x="1266503" y="458965"/>
                    <a:pt x="1139763" y="458965"/>
                  </a:cubicBezTo>
                  <a:cubicBezTo>
                    <a:pt x="1013024" y="458965"/>
                    <a:pt x="910281" y="356222"/>
                    <a:pt x="910281" y="229482"/>
                  </a:cubicBezTo>
                  <a:cubicBezTo>
                    <a:pt x="910281" y="102743"/>
                    <a:pt x="1013024" y="0"/>
                    <a:pt x="1139763" y="0"/>
                  </a:cubicBezTo>
                  <a:cubicBezTo>
                    <a:pt x="1266503" y="0"/>
                    <a:pt x="1369246" y="102743"/>
                    <a:pt x="1369246" y="229482"/>
                  </a:cubicBezTo>
                  <a:close/>
                  <a:moveTo>
                    <a:pt x="1365264" y="272267"/>
                  </a:moveTo>
                  <a:cubicBezTo>
                    <a:pt x="1368275" y="257438"/>
                    <a:pt x="1369246" y="245200"/>
                    <a:pt x="1369246" y="229482"/>
                  </a:cubicBezTo>
                  <a:cubicBezTo>
                    <a:pt x="1369246" y="213764"/>
                    <a:pt x="1366667" y="193748"/>
                    <a:pt x="1363657" y="178918"/>
                  </a:cubicBezTo>
                  <a:moveTo>
                    <a:pt x="913363" y="221833"/>
                  </a:moveTo>
                  <a:cubicBezTo>
                    <a:pt x="913363" y="237551"/>
                    <a:pt x="914934" y="252899"/>
                    <a:pt x="917930" y="267729"/>
                  </a:cubicBezTo>
                  <a:lnTo>
                    <a:pt x="274009" y="267729"/>
                  </a:lnTo>
                  <a:cubicBezTo>
                    <a:pt x="173121" y="267729"/>
                    <a:pt x="91336" y="357573"/>
                    <a:pt x="91336" y="458965"/>
                  </a:cubicBezTo>
                  <a:lnTo>
                    <a:pt x="0" y="458965"/>
                  </a:lnTo>
                  <a:cubicBezTo>
                    <a:pt x="0" y="306877"/>
                    <a:pt x="122677" y="175936"/>
                    <a:pt x="274009" y="175936"/>
                  </a:cubicBezTo>
                  <a:lnTo>
                    <a:pt x="917930" y="175936"/>
                  </a:lnTo>
                  <a:cubicBezTo>
                    <a:pt x="914934" y="190766"/>
                    <a:pt x="913363" y="206115"/>
                    <a:pt x="913363" y="221833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4100089" y="3488135"/>
              <a:ext cx="1369246" cy="458965"/>
            </a:xfrm>
            <a:custGeom>
              <a:rect b="b" l="l" r="r" t="t"/>
              <a:pathLst>
                <a:path extrusionOk="0" h="458965" w="1369246">
                  <a:moveTo>
                    <a:pt x="1141038" y="0"/>
                  </a:moveTo>
                  <a:cubicBezTo>
                    <a:pt x="1267074" y="0"/>
                    <a:pt x="1369246" y="101030"/>
                    <a:pt x="1369246" y="225657"/>
                  </a:cubicBezTo>
                  <a:cubicBezTo>
                    <a:pt x="1369246" y="350285"/>
                    <a:pt x="1267074" y="451315"/>
                    <a:pt x="1141038" y="451315"/>
                  </a:cubicBezTo>
                  <a:cubicBezTo>
                    <a:pt x="1015003" y="451315"/>
                    <a:pt x="912830" y="350285"/>
                    <a:pt x="912830" y="225657"/>
                  </a:cubicBezTo>
                  <a:cubicBezTo>
                    <a:pt x="912830" y="101030"/>
                    <a:pt x="1015003" y="0"/>
                    <a:pt x="1141038" y="0"/>
                  </a:cubicBezTo>
                  <a:close/>
                  <a:moveTo>
                    <a:pt x="0" y="458965"/>
                  </a:moveTo>
                  <a:lnTo>
                    <a:pt x="0" y="451315"/>
                  </a:lnTo>
                  <a:cubicBezTo>
                    <a:pt x="0" y="301762"/>
                    <a:pt x="124136" y="175936"/>
                    <a:pt x="275379" y="175936"/>
                  </a:cubicBezTo>
                  <a:lnTo>
                    <a:pt x="918388" y="175936"/>
                  </a:lnTo>
                  <a:cubicBezTo>
                    <a:pt x="915395" y="190518"/>
                    <a:pt x="912830" y="210202"/>
                    <a:pt x="912830" y="225657"/>
                  </a:cubicBezTo>
                  <a:cubicBezTo>
                    <a:pt x="912830" y="241113"/>
                    <a:pt x="913796" y="253147"/>
                    <a:pt x="916789" y="267729"/>
                  </a:cubicBezTo>
                  <a:lnTo>
                    <a:pt x="275379" y="267729"/>
                  </a:lnTo>
                  <a:cubicBezTo>
                    <a:pt x="174550" y="267729"/>
                    <a:pt x="91793" y="351614"/>
                    <a:pt x="91793" y="451315"/>
                  </a:cubicBezTo>
                  <a:lnTo>
                    <a:pt x="91793" y="458965"/>
                  </a:ln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7" name="Google Shape;467;p46"/>
          <p:cNvGrpSpPr/>
          <p:nvPr/>
        </p:nvGrpSpPr>
        <p:grpSpPr>
          <a:xfrm>
            <a:off x="4799241" y="3594857"/>
            <a:ext cx="86111" cy="1255392"/>
            <a:chOff x="4100089" y="3947101"/>
            <a:chExt cx="91793" cy="1361596"/>
          </a:xfrm>
        </p:grpSpPr>
        <p:sp>
          <p:nvSpPr>
            <p:cNvPr id="468" name="Google Shape;468;p46"/>
            <p:cNvSpPr/>
            <p:nvPr/>
          </p:nvSpPr>
          <p:spPr>
            <a:xfrm>
              <a:off x="4100089" y="3947101"/>
              <a:ext cx="91793" cy="1361596"/>
            </a:xfrm>
            <a:custGeom>
              <a:rect b="b" l="l" r="r" t="t"/>
              <a:pathLst>
                <a:path extrusionOk="0" h="1361596" w="91793">
                  <a:moveTo>
                    <a:pt x="0" y="0"/>
                  </a:moveTo>
                  <a:lnTo>
                    <a:pt x="91793" y="0"/>
                  </a:lnTo>
                  <a:lnTo>
                    <a:pt x="91793" y="1361596"/>
                  </a:lnTo>
                  <a:lnTo>
                    <a:pt x="0" y="1361596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4100089" y="3947101"/>
              <a:ext cx="91793" cy="1361596"/>
            </a:xfrm>
            <a:custGeom>
              <a:rect b="b" l="l" r="r" t="t"/>
              <a:pathLst>
                <a:path extrusionOk="0" h="1361596" w="91793">
                  <a:moveTo>
                    <a:pt x="91793" y="0"/>
                  </a:moveTo>
                  <a:lnTo>
                    <a:pt x="91793" y="1361596"/>
                  </a:lnTo>
                  <a:lnTo>
                    <a:pt x="0" y="1361596"/>
                  </a:lnTo>
                  <a:lnTo>
                    <a:pt x="0" y="0"/>
                  </a:lnTo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4619844" y="2409992"/>
            <a:ext cx="86111" cy="2440256"/>
            <a:chOff x="3908854" y="2661998"/>
            <a:chExt cx="91793" cy="2646699"/>
          </a:xfrm>
        </p:grpSpPr>
        <p:sp>
          <p:nvSpPr>
            <p:cNvPr id="471" name="Google Shape;471;p46"/>
            <p:cNvSpPr/>
            <p:nvPr/>
          </p:nvSpPr>
          <p:spPr>
            <a:xfrm>
              <a:off x="3908854" y="2661998"/>
              <a:ext cx="91793" cy="2646699"/>
            </a:xfrm>
            <a:custGeom>
              <a:rect b="b" l="l" r="r" t="t"/>
              <a:pathLst>
                <a:path extrusionOk="0" h="2646699" w="91793">
                  <a:moveTo>
                    <a:pt x="0" y="0"/>
                  </a:moveTo>
                  <a:lnTo>
                    <a:pt x="91793" y="0"/>
                  </a:lnTo>
                  <a:lnTo>
                    <a:pt x="91793" y="2646699"/>
                  </a:lnTo>
                  <a:lnTo>
                    <a:pt x="0" y="2646699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3908854" y="2661998"/>
              <a:ext cx="91793" cy="2646699"/>
            </a:xfrm>
            <a:custGeom>
              <a:rect b="b" l="l" r="r" t="t"/>
              <a:pathLst>
                <a:path extrusionOk="0" h="2646699" w="91793">
                  <a:moveTo>
                    <a:pt x="0" y="0"/>
                  </a:moveTo>
                  <a:lnTo>
                    <a:pt x="91793" y="0"/>
                  </a:lnTo>
                  <a:lnTo>
                    <a:pt x="91793" y="2646699"/>
                  </a:lnTo>
                  <a:lnTo>
                    <a:pt x="0" y="2646699"/>
                  </a:lnTo>
                  <a:close/>
                </a:path>
              </a:pathLst>
            </a:custGeom>
            <a:noFill/>
            <a:ln cap="flat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73" name="Google Shape;473;p46"/>
          <p:cNvSpPr txBox="1"/>
          <p:nvPr/>
        </p:nvSpPr>
        <p:spPr>
          <a:xfrm>
            <a:off x="3964208" y="1027325"/>
            <a:ext cx="16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92BD39"/>
                </a:solidFill>
                <a:latin typeface="Lato"/>
                <a:ea typeface="Lato"/>
                <a:cs typeface="Lato"/>
                <a:sym typeface="Lato"/>
              </a:rPr>
              <a:t>Strengthen Impact</a:t>
            </a:r>
            <a:br>
              <a:rPr b="1" i="0" lang="en" sz="1200" u="none" cap="none" strike="noStrike">
                <a:solidFill>
                  <a:srgbClr val="92BD3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92BD39"/>
                </a:solidFill>
                <a:latin typeface="Lato"/>
                <a:ea typeface="Lato"/>
                <a:cs typeface="Lato"/>
                <a:sym typeface="Lato"/>
              </a:rPr>
              <a:t>Evaluation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46"/>
          <p:cNvSpPr txBox="1"/>
          <p:nvPr/>
        </p:nvSpPr>
        <p:spPr>
          <a:xfrm>
            <a:off x="3964201" y="1439722"/>
            <a:ext cx="161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Provides a clear basis for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measuring success and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demonstrating accountability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46"/>
          <p:cNvSpPr txBox="1"/>
          <p:nvPr/>
        </p:nvSpPr>
        <p:spPr>
          <a:xfrm>
            <a:off x="1672453" y="2315450"/>
            <a:ext cx="14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DE58A9"/>
                </a:solidFill>
                <a:latin typeface="Lato"/>
                <a:ea typeface="Lato"/>
                <a:cs typeface="Lato"/>
                <a:sym typeface="Lato"/>
              </a:rPr>
              <a:t>Enhance Program</a:t>
            </a:r>
            <a:br>
              <a:rPr b="1" i="0" lang="en" sz="1200" u="none" cap="none" strike="noStrike">
                <a:solidFill>
                  <a:srgbClr val="DE58A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DE58A9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1329749" y="2784188"/>
            <a:ext cx="182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Helps identify key drivers of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change, making interventions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more focused and effective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46"/>
          <p:cNvSpPr txBox="1"/>
          <p:nvPr/>
        </p:nvSpPr>
        <p:spPr>
          <a:xfrm>
            <a:off x="6235847" y="3035875"/>
            <a:ext cx="15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1EABDA"/>
                </a:solidFill>
                <a:latin typeface="Lato"/>
                <a:ea typeface="Lato"/>
                <a:cs typeface="Lato"/>
                <a:sym typeface="Lato"/>
              </a:rPr>
              <a:t>Support Strategic</a:t>
            </a:r>
            <a:br>
              <a:rPr b="1" i="0" lang="en" sz="1200" u="none" cap="none" strike="noStrike">
                <a:solidFill>
                  <a:srgbClr val="1EABDA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1EABDA"/>
                </a:solidFill>
                <a:latin typeface="Lato"/>
                <a:ea typeface="Lato"/>
                <a:cs typeface="Lato"/>
                <a:sym typeface="Lato"/>
              </a:rPr>
              <a:t>Decision-Making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46"/>
          <p:cNvSpPr txBox="1"/>
          <p:nvPr/>
        </p:nvSpPr>
        <p:spPr>
          <a:xfrm>
            <a:off x="1394750" y="3393650"/>
            <a:ext cx="16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D6A65"/>
                </a:solidFill>
                <a:latin typeface="Lato"/>
                <a:ea typeface="Lato"/>
                <a:cs typeface="Lato"/>
                <a:sym typeface="Lato"/>
              </a:rPr>
              <a:t>Improve Communication</a:t>
            </a:r>
            <a:br>
              <a:rPr b="1" i="0" lang="en" sz="1200" u="none" cap="none" strike="noStrike">
                <a:solidFill>
                  <a:srgbClr val="FD6A65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200" u="none" cap="none" strike="noStrike">
                <a:solidFill>
                  <a:srgbClr val="FD6A65"/>
                </a:solidFill>
                <a:latin typeface="Lato"/>
                <a:ea typeface="Lato"/>
                <a:cs typeface="Lato"/>
                <a:sym typeface="Lato"/>
              </a:rPr>
              <a:t>with Stakeholders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46"/>
          <p:cNvSpPr txBox="1"/>
          <p:nvPr/>
        </p:nvSpPr>
        <p:spPr>
          <a:xfrm>
            <a:off x="6278206" y="3457078"/>
            <a:ext cx="14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Guides resource prioritization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by highlighting what matters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most for long-term impact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46"/>
          <p:cNvSpPr txBox="1"/>
          <p:nvPr/>
        </p:nvSpPr>
        <p:spPr>
          <a:xfrm>
            <a:off x="1420300" y="3890088"/>
            <a:ext cx="16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Visually conveys the purpose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and impact to both internal</a:t>
            </a:r>
            <a:b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en" sz="9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teams and external audiences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46"/>
          <p:cNvSpPr/>
          <p:nvPr/>
        </p:nvSpPr>
        <p:spPr>
          <a:xfrm>
            <a:off x="4540783" y="2083849"/>
            <a:ext cx="234801" cy="243452"/>
          </a:xfrm>
          <a:custGeom>
            <a:rect b="b" l="l" r="r" t="t"/>
            <a:pathLst>
              <a:path extrusionOk="0" h="263905" w="250454">
                <a:moveTo>
                  <a:pt x="112765" y="137689"/>
                </a:moveTo>
                <a:lnTo>
                  <a:pt x="175872" y="74581"/>
                </a:lnTo>
                <a:moveTo>
                  <a:pt x="210295" y="0"/>
                </a:moveTo>
                <a:lnTo>
                  <a:pt x="210295" y="40159"/>
                </a:lnTo>
                <a:lnTo>
                  <a:pt x="250454" y="40159"/>
                </a:lnTo>
                <a:lnTo>
                  <a:pt x="222802" y="67812"/>
                </a:lnTo>
                <a:cubicBezTo>
                  <a:pt x="218490" y="72149"/>
                  <a:pt x="212624" y="74586"/>
                  <a:pt x="206508" y="74581"/>
                </a:cubicBezTo>
                <a:lnTo>
                  <a:pt x="175872" y="74581"/>
                </a:lnTo>
                <a:lnTo>
                  <a:pt x="175872" y="43945"/>
                </a:lnTo>
                <a:cubicBezTo>
                  <a:pt x="175868" y="37829"/>
                  <a:pt x="178304" y="31964"/>
                  <a:pt x="182642" y="27652"/>
                </a:cubicBezTo>
                <a:close/>
                <a:moveTo>
                  <a:pt x="152924" y="97530"/>
                </a:moveTo>
                <a:cubicBezTo>
                  <a:pt x="133392" y="78386"/>
                  <a:pt x="103063" y="75691"/>
                  <a:pt x="80461" y="91090"/>
                </a:cubicBezTo>
                <a:cubicBezTo>
                  <a:pt x="57860" y="106490"/>
                  <a:pt x="49271" y="135703"/>
                  <a:pt x="59942" y="160885"/>
                </a:cubicBezTo>
                <a:cubicBezTo>
                  <a:pt x="70612" y="186066"/>
                  <a:pt x="97574" y="200215"/>
                  <a:pt x="124359" y="194689"/>
                </a:cubicBezTo>
                <a:cubicBezTo>
                  <a:pt x="151144" y="189162"/>
                  <a:pt x="170304" y="165497"/>
                  <a:pt x="170135" y="138148"/>
                </a:cubicBezTo>
                <a:cubicBezTo>
                  <a:pt x="170172" y="132148"/>
                  <a:pt x="169242" y="126182"/>
                  <a:pt x="167382" y="120478"/>
                </a:cubicBezTo>
                <a:moveTo>
                  <a:pt x="210295" y="103267"/>
                </a:moveTo>
                <a:cubicBezTo>
                  <a:pt x="226303" y="149121"/>
                  <a:pt x="208195" y="199932"/>
                  <a:pt x="166796" y="225328"/>
                </a:cubicBezTo>
                <a:cubicBezTo>
                  <a:pt x="125397" y="250724"/>
                  <a:pt x="71896" y="243840"/>
                  <a:pt x="38275" y="208791"/>
                </a:cubicBezTo>
                <a:cubicBezTo>
                  <a:pt x="4654" y="173742"/>
                  <a:pt x="0" y="120001"/>
                  <a:pt x="27094" y="79693"/>
                </a:cubicBezTo>
                <a:cubicBezTo>
                  <a:pt x="54189" y="39386"/>
                  <a:pt x="105710" y="23406"/>
                  <a:pt x="150859" y="41306"/>
                </a:cubicBezTo>
                <a:moveTo>
                  <a:pt x="9497" y="263905"/>
                </a:moveTo>
                <a:lnTo>
                  <a:pt x="48395" y="218467"/>
                </a:lnTo>
                <a:moveTo>
                  <a:pt x="177135" y="218467"/>
                </a:moveTo>
                <a:lnTo>
                  <a:pt x="216032" y="263905"/>
                </a:lnTo>
              </a:path>
            </a:pathLst>
          </a:custGeom>
          <a:noFill/>
          <a:ln cap="flat" cmpd="sng" w="11450">
            <a:solidFill>
              <a:srgbClr val="92BD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3320879" y="2663952"/>
            <a:ext cx="252994" cy="248819"/>
          </a:xfrm>
          <a:custGeom>
            <a:rect b="b" l="l" r="r" t="t"/>
            <a:pathLst>
              <a:path extrusionOk="0" h="269722" w="269860">
                <a:moveTo>
                  <a:pt x="201520" y="201393"/>
                </a:moveTo>
                <a:lnTo>
                  <a:pt x="269860" y="269722"/>
                </a:lnTo>
                <a:moveTo>
                  <a:pt x="120260" y="5656"/>
                </a:moveTo>
                <a:cubicBezTo>
                  <a:pt x="183630" y="5656"/>
                  <a:pt x="235001" y="57028"/>
                  <a:pt x="235001" y="120398"/>
                </a:cubicBezTo>
                <a:cubicBezTo>
                  <a:pt x="235001" y="183767"/>
                  <a:pt x="183630" y="235139"/>
                  <a:pt x="120260" y="235139"/>
                </a:cubicBezTo>
                <a:cubicBezTo>
                  <a:pt x="56890" y="235139"/>
                  <a:pt x="5519" y="183767"/>
                  <a:pt x="5519" y="120398"/>
                </a:cubicBezTo>
                <a:cubicBezTo>
                  <a:pt x="5519" y="57028"/>
                  <a:pt x="56890" y="5656"/>
                  <a:pt x="120260" y="5656"/>
                </a:cubicBezTo>
                <a:close/>
                <a:moveTo>
                  <a:pt x="120214" y="91712"/>
                </a:moveTo>
                <a:lnTo>
                  <a:pt x="71139" y="67169"/>
                </a:lnTo>
                <a:cubicBezTo>
                  <a:pt x="69368" y="66306"/>
                  <a:pt x="67277" y="66412"/>
                  <a:pt x="65602" y="67451"/>
                </a:cubicBezTo>
                <a:cubicBezTo>
                  <a:pt x="63927" y="68490"/>
                  <a:pt x="62903" y="70316"/>
                  <a:pt x="62889" y="72287"/>
                </a:cubicBezTo>
                <a:lnTo>
                  <a:pt x="62889" y="172031"/>
                </a:lnTo>
                <a:cubicBezTo>
                  <a:pt x="62889" y="175200"/>
                  <a:pt x="65458" y="177768"/>
                  <a:pt x="68626" y="177768"/>
                </a:cubicBezTo>
                <a:lnTo>
                  <a:pt x="120260" y="177768"/>
                </a:lnTo>
                <a:close/>
                <a:moveTo>
                  <a:pt x="120260" y="177768"/>
                </a:moveTo>
                <a:lnTo>
                  <a:pt x="171893" y="177768"/>
                </a:lnTo>
                <a:cubicBezTo>
                  <a:pt x="175062" y="177768"/>
                  <a:pt x="177631" y="175200"/>
                  <a:pt x="177631" y="172031"/>
                </a:cubicBezTo>
                <a:lnTo>
                  <a:pt x="177631" y="114660"/>
                </a:lnTo>
                <a:cubicBezTo>
                  <a:pt x="177631" y="111492"/>
                  <a:pt x="175062" y="108923"/>
                  <a:pt x="171893" y="108923"/>
                </a:cubicBezTo>
                <a:lnTo>
                  <a:pt x="120260" y="108923"/>
                </a:lnTo>
                <a:moveTo>
                  <a:pt x="62889" y="108923"/>
                </a:moveTo>
                <a:lnTo>
                  <a:pt x="91575" y="108923"/>
                </a:lnTo>
                <a:moveTo>
                  <a:pt x="91575" y="131872"/>
                </a:moveTo>
                <a:lnTo>
                  <a:pt x="62889" y="131872"/>
                </a:lnTo>
                <a:moveTo>
                  <a:pt x="120260" y="91712"/>
                </a:moveTo>
                <a:lnTo>
                  <a:pt x="120260" y="63027"/>
                </a:lnTo>
                <a:moveTo>
                  <a:pt x="166156" y="80238"/>
                </a:moveTo>
                <a:lnTo>
                  <a:pt x="166156" y="108923"/>
                </a:lnTo>
                <a:moveTo>
                  <a:pt x="148945" y="131872"/>
                </a:moveTo>
                <a:lnTo>
                  <a:pt x="120260" y="131872"/>
                </a:lnTo>
                <a:moveTo>
                  <a:pt x="120260" y="154820"/>
                </a:moveTo>
                <a:lnTo>
                  <a:pt x="148945" y="154820"/>
                </a:lnTo>
              </a:path>
            </a:pathLst>
          </a:custGeom>
          <a:noFill/>
          <a:ln cap="flat" cmpd="sng" w="11450">
            <a:solidFill>
              <a:srgbClr val="DE5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5755515" y="3261676"/>
            <a:ext cx="239579" cy="243463"/>
          </a:xfrm>
          <a:custGeom>
            <a:rect b="b" l="l" r="r" t="t"/>
            <a:pathLst>
              <a:path extrusionOk="0" h="263917" w="255551">
                <a:moveTo>
                  <a:pt x="10992" y="40332"/>
                </a:moveTo>
                <a:cubicBezTo>
                  <a:pt x="10985" y="18059"/>
                  <a:pt x="29039" y="0"/>
                  <a:pt x="51312" y="0"/>
                </a:cubicBezTo>
                <a:cubicBezTo>
                  <a:pt x="73585" y="0"/>
                  <a:pt x="91639" y="18059"/>
                  <a:pt x="91632" y="40332"/>
                </a:cubicBezTo>
                <a:cubicBezTo>
                  <a:pt x="91639" y="62605"/>
                  <a:pt x="73585" y="80664"/>
                  <a:pt x="51312" y="80664"/>
                </a:cubicBezTo>
                <a:cubicBezTo>
                  <a:pt x="29039" y="80664"/>
                  <a:pt x="10985" y="62605"/>
                  <a:pt x="10992" y="40332"/>
                </a:cubicBezTo>
                <a:moveTo>
                  <a:pt x="73308" y="263917"/>
                </a:moveTo>
                <a:lnTo>
                  <a:pt x="29327" y="263917"/>
                </a:lnTo>
                <a:lnTo>
                  <a:pt x="23212" y="190608"/>
                </a:lnTo>
                <a:lnTo>
                  <a:pt x="0" y="190608"/>
                </a:lnTo>
                <a:lnTo>
                  <a:pt x="0" y="146628"/>
                </a:lnTo>
                <a:cubicBezTo>
                  <a:pt x="2" y="128510"/>
                  <a:pt x="9557" y="111737"/>
                  <a:pt x="25139" y="102494"/>
                </a:cubicBezTo>
                <a:cubicBezTo>
                  <a:pt x="40722" y="93251"/>
                  <a:pt x="60023" y="92908"/>
                  <a:pt x="75924" y="101592"/>
                </a:cubicBezTo>
                <a:moveTo>
                  <a:pt x="203505" y="166295"/>
                </a:moveTo>
                <a:cubicBezTo>
                  <a:pt x="211526" y="197472"/>
                  <a:pt x="197610" y="230151"/>
                  <a:pt x="169574" y="245973"/>
                </a:cubicBezTo>
                <a:cubicBezTo>
                  <a:pt x="141538" y="261796"/>
                  <a:pt x="106371" y="256820"/>
                  <a:pt x="83826" y="233839"/>
                </a:cubicBezTo>
                <a:cubicBezTo>
                  <a:pt x="61281" y="210859"/>
                  <a:pt x="56979" y="175602"/>
                  <a:pt x="73336" y="147874"/>
                </a:cubicBezTo>
                <a:cubicBezTo>
                  <a:pt x="89693" y="120147"/>
                  <a:pt x="122631" y="106859"/>
                  <a:pt x="153650" y="115476"/>
                </a:cubicBezTo>
                <a:moveTo>
                  <a:pt x="134476" y="148510"/>
                </a:moveTo>
                <a:cubicBezTo>
                  <a:pt x="114794" y="148510"/>
                  <a:pt x="98838" y="164466"/>
                  <a:pt x="98838" y="184148"/>
                </a:cubicBezTo>
                <a:cubicBezTo>
                  <a:pt x="98838" y="203831"/>
                  <a:pt x="114794" y="219787"/>
                  <a:pt x="134476" y="219787"/>
                </a:cubicBezTo>
                <a:cubicBezTo>
                  <a:pt x="154159" y="219787"/>
                  <a:pt x="170115" y="203831"/>
                  <a:pt x="170115" y="184148"/>
                </a:cubicBezTo>
                <a:moveTo>
                  <a:pt x="136404" y="184148"/>
                </a:moveTo>
                <a:lnTo>
                  <a:pt x="185892" y="131459"/>
                </a:lnTo>
                <a:moveTo>
                  <a:pt x="185892" y="131459"/>
                </a:moveTo>
                <a:lnTo>
                  <a:pt x="184171" y="90290"/>
                </a:lnTo>
                <a:lnTo>
                  <a:pt x="219224" y="58036"/>
                </a:lnTo>
                <a:lnTo>
                  <a:pt x="219259" y="96417"/>
                </a:lnTo>
                <a:moveTo>
                  <a:pt x="219259" y="96417"/>
                </a:moveTo>
                <a:lnTo>
                  <a:pt x="255551" y="96417"/>
                </a:lnTo>
                <a:lnTo>
                  <a:pt x="223298" y="131459"/>
                </a:lnTo>
                <a:lnTo>
                  <a:pt x="185892" y="131459"/>
                </a:lnTo>
              </a:path>
            </a:pathLst>
          </a:custGeom>
          <a:noFill/>
          <a:ln cap="flat" cmpd="sng" w="11450">
            <a:solidFill>
              <a:srgbClr val="1EAB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3320879" y="3764208"/>
            <a:ext cx="249638" cy="246807"/>
          </a:xfrm>
          <a:custGeom>
            <a:rect b="b" l="l" r="r" t="t"/>
            <a:pathLst>
              <a:path extrusionOk="0" h="267542" w="266280">
                <a:moveTo>
                  <a:pt x="196689" y="266188"/>
                </a:moveTo>
                <a:cubicBezTo>
                  <a:pt x="176001" y="267542"/>
                  <a:pt x="151229" y="258328"/>
                  <a:pt x="137861" y="245133"/>
                </a:cubicBezTo>
                <a:cubicBezTo>
                  <a:pt x="132767" y="240096"/>
                  <a:pt x="129898" y="233269"/>
                  <a:pt x="129898" y="226155"/>
                </a:cubicBezTo>
                <a:cubicBezTo>
                  <a:pt x="129903" y="219014"/>
                  <a:pt x="132771" y="212173"/>
                  <a:pt x="137861" y="207165"/>
                </a:cubicBezTo>
                <a:lnTo>
                  <a:pt x="123438" y="192937"/>
                </a:lnTo>
                <a:cubicBezTo>
                  <a:pt x="120900" y="190432"/>
                  <a:pt x="119471" y="187014"/>
                  <a:pt x="119471" y="183448"/>
                </a:cubicBezTo>
                <a:cubicBezTo>
                  <a:pt x="119471" y="179882"/>
                  <a:pt x="120900" y="176464"/>
                  <a:pt x="123438" y="173959"/>
                </a:cubicBezTo>
                <a:cubicBezTo>
                  <a:pt x="128770" y="168690"/>
                  <a:pt x="137348" y="168690"/>
                  <a:pt x="142680" y="173959"/>
                </a:cubicBezTo>
                <a:lnTo>
                  <a:pt x="137861" y="169209"/>
                </a:lnTo>
                <a:cubicBezTo>
                  <a:pt x="135323" y="166703"/>
                  <a:pt x="133894" y="163286"/>
                  <a:pt x="133894" y="159719"/>
                </a:cubicBezTo>
                <a:cubicBezTo>
                  <a:pt x="133894" y="156153"/>
                  <a:pt x="135323" y="152736"/>
                  <a:pt x="137861" y="150230"/>
                </a:cubicBezTo>
                <a:cubicBezTo>
                  <a:pt x="143192" y="144969"/>
                  <a:pt x="151761" y="144969"/>
                  <a:pt x="157092" y="150230"/>
                </a:cubicBezTo>
                <a:lnTo>
                  <a:pt x="161888" y="154958"/>
                </a:lnTo>
                <a:cubicBezTo>
                  <a:pt x="159350" y="152452"/>
                  <a:pt x="157921" y="149035"/>
                  <a:pt x="157921" y="145469"/>
                </a:cubicBezTo>
                <a:cubicBezTo>
                  <a:pt x="157921" y="141902"/>
                  <a:pt x="159350" y="138485"/>
                  <a:pt x="161888" y="135979"/>
                </a:cubicBezTo>
                <a:cubicBezTo>
                  <a:pt x="167221" y="130725"/>
                  <a:pt x="175785" y="130725"/>
                  <a:pt x="181119" y="135979"/>
                </a:cubicBezTo>
                <a:lnTo>
                  <a:pt x="190734" y="145469"/>
                </a:lnTo>
                <a:cubicBezTo>
                  <a:pt x="188196" y="142963"/>
                  <a:pt x="186767" y="139546"/>
                  <a:pt x="186767" y="135979"/>
                </a:cubicBezTo>
                <a:cubicBezTo>
                  <a:pt x="186767" y="132413"/>
                  <a:pt x="188196" y="128996"/>
                  <a:pt x="190734" y="126490"/>
                </a:cubicBezTo>
                <a:cubicBezTo>
                  <a:pt x="196065" y="121229"/>
                  <a:pt x="204634" y="121229"/>
                  <a:pt x="209965" y="126490"/>
                </a:cubicBezTo>
                <a:lnTo>
                  <a:pt x="249264" y="165273"/>
                </a:lnTo>
                <a:cubicBezTo>
                  <a:pt x="253578" y="169518"/>
                  <a:pt x="254576" y="184894"/>
                  <a:pt x="254576" y="184894"/>
                </a:cubicBezTo>
                <a:lnTo>
                  <a:pt x="266280" y="196597"/>
                </a:lnTo>
                <a:moveTo>
                  <a:pt x="152273" y="221381"/>
                </a:moveTo>
                <a:lnTo>
                  <a:pt x="137850" y="207153"/>
                </a:lnTo>
                <a:moveTo>
                  <a:pt x="142646" y="173936"/>
                </a:moveTo>
                <a:lnTo>
                  <a:pt x="152261" y="183425"/>
                </a:lnTo>
                <a:moveTo>
                  <a:pt x="161888" y="154958"/>
                </a:moveTo>
                <a:lnTo>
                  <a:pt x="171503" y="164447"/>
                </a:lnTo>
                <a:moveTo>
                  <a:pt x="78689" y="9179"/>
                </a:moveTo>
                <a:cubicBezTo>
                  <a:pt x="99365" y="7836"/>
                  <a:pt x="124150" y="17050"/>
                  <a:pt x="137517" y="30245"/>
                </a:cubicBezTo>
                <a:cubicBezTo>
                  <a:pt x="142611" y="35271"/>
                  <a:pt x="145480" y="42110"/>
                  <a:pt x="145480" y="49224"/>
                </a:cubicBezTo>
                <a:cubicBezTo>
                  <a:pt x="145475" y="56364"/>
                  <a:pt x="142607" y="63205"/>
                  <a:pt x="137517" y="68213"/>
                </a:cubicBezTo>
                <a:lnTo>
                  <a:pt x="151940" y="82441"/>
                </a:lnTo>
                <a:cubicBezTo>
                  <a:pt x="154478" y="84946"/>
                  <a:pt x="155907" y="88364"/>
                  <a:pt x="155907" y="91930"/>
                </a:cubicBezTo>
                <a:cubicBezTo>
                  <a:pt x="155907" y="95496"/>
                  <a:pt x="154478" y="98914"/>
                  <a:pt x="151940" y="101419"/>
                </a:cubicBezTo>
                <a:cubicBezTo>
                  <a:pt x="146608" y="106688"/>
                  <a:pt x="138030" y="106688"/>
                  <a:pt x="132698" y="101419"/>
                </a:cubicBezTo>
                <a:lnTo>
                  <a:pt x="137517" y="106170"/>
                </a:lnTo>
                <a:cubicBezTo>
                  <a:pt x="140055" y="108675"/>
                  <a:pt x="141484" y="112093"/>
                  <a:pt x="141484" y="115659"/>
                </a:cubicBezTo>
                <a:cubicBezTo>
                  <a:pt x="141484" y="119225"/>
                  <a:pt x="140055" y="122643"/>
                  <a:pt x="137517" y="125148"/>
                </a:cubicBezTo>
                <a:cubicBezTo>
                  <a:pt x="132186" y="130409"/>
                  <a:pt x="123617" y="130409"/>
                  <a:pt x="118286" y="125148"/>
                </a:cubicBezTo>
                <a:lnTo>
                  <a:pt x="113490" y="120421"/>
                </a:lnTo>
                <a:cubicBezTo>
                  <a:pt x="116028" y="122926"/>
                  <a:pt x="117457" y="126343"/>
                  <a:pt x="117457" y="129910"/>
                </a:cubicBezTo>
                <a:cubicBezTo>
                  <a:pt x="117457" y="133476"/>
                  <a:pt x="116028" y="136893"/>
                  <a:pt x="113490" y="139399"/>
                </a:cubicBezTo>
                <a:cubicBezTo>
                  <a:pt x="108157" y="144653"/>
                  <a:pt x="99593" y="144653"/>
                  <a:pt x="94259" y="139399"/>
                </a:cubicBezTo>
                <a:lnTo>
                  <a:pt x="84644" y="129910"/>
                </a:lnTo>
                <a:cubicBezTo>
                  <a:pt x="87182" y="132415"/>
                  <a:pt x="88611" y="135832"/>
                  <a:pt x="88611" y="139399"/>
                </a:cubicBezTo>
                <a:cubicBezTo>
                  <a:pt x="88611" y="142965"/>
                  <a:pt x="87182" y="146383"/>
                  <a:pt x="84644" y="148888"/>
                </a:cubicBezTo>
                <a:cubicBezTo>
                  <a:pt x="79313" y="154149"/>
                  <a:pt x="70744" y="154149"/>
                  <a:pt x="65414" y="148888"/>
                </a:cubicBezTo>
                <a:lnTo>
                  <a:pt x="26115" y="110105"/>
                </a:lnTo>
                <a:cubicBezTo>
                  <a:pt x="21800" y="105860"/>
                  <a:pt x="20802" y="90484"/>
                  <a:pt x="20802" y="90484"/>
                </a:cubicBezTo>
                <a:lnTo>
                  <a:pt x="9098" y="78781"/>
                </a:lnTo>
                <a:moveTo>
                  <a:pt x="123105" y="53997"/>
                </a:moveTo>
                <a:lnTo>
                  <a:pt x="137540" y="68225"/>
                </a:lnTo>
                <a:moveTo>
                  <a:pt x="132732" y="101442"/>
                </a:moveTo>
                <a:lnTo>
                  <a:pt x="123117" y="91953"/>
                </a:lnTo>
                <a:moveTo>
                  <a:pt x="113490" y="120421"/>
                </a:moveTo>
                <a:lnTo>
                  <a:pt x="103875" y="110931"/>
                </a:lnTo>
                <a:moveTo>
                  <a:pt x="166133" y="22948"/>
                </a:moveTo>
                <a:lnTo>
                  <a:pt x="173752" y="14193"/>
                </a:lnTo>
                <a:cubicBezTo>
                  <a:pt x="174931" y="12841"/>
                  <a:pt x="176637" y="12066"/>
                  <a:pt x="178431" y="12068"/>
                </a:cubicBezTo>
                <a:cubicBezTo>
                  <a:pt x="180224" y="12070"/>
                  <a:pt x="181929" y="12850"/>
                  <a:pt x="183104" y="14204"/>
                </a:cubicBezTo>
                <a:lnTo>
                  <a:pt x="198341" y="31737"/>
                </a:lnTo>
                <a:cubicBezTo>
                  <a:pt x="199846" y="33471"/>
                  <a:pt x="202186" y="34230"/>
                  <a:pt x="204423" y="33710"/>
                </a:cubicBezTo>
                <a:lnTo>
                  <a:pt x="227050" y="28478"/>
                </a:lnTo>
                <a:cubicBezTo>
                  <a:pt x="228800" y="28072"/>
                  <a:pt x="230640" y="28446"/>
                  <a:pt x="232093" y="29503"/>
                </a:cubicBezTo>
                <a:cubicBezTo>
                  <a:pt x="233546" y="30560"/>
                  <a:pt x="234469" y="32196"/>
                  <a:pt x="234623" y="33986"/>
                </a:cubicBezTo>
                <a:lnTo>
                  <a:pt x="236642" y="57129"/>
                </a:lnTo>
                <a:cubicBezTo>
                  <a:pt x="236837" y="59414"/>
                  <a:pt x="238282" y="61402"/>
                  <a:pt x="240394" y="62293"/>
                </a:cubicBezTo>
                <a:lnTo>
                  <a:pt x="261782" y="71357"/>
                </a:lnTo>
                <a:cubicBezTo>
                  <a:pt x="263446" y="72056"/>
                  <a:pt x="264723" y="73446"/>
                  <a:pt x="265278" y="75163"/>
                </a:cubicBezTo>
                <a:cubicBezTo>
                  <a:pt x="265834" y="76880"/>
                  <a:pt x="265613" y="78754"/>
                  <a:pt x="264673" y="80295"/>
                </a:cubicBezTo>
                <a:lnTo>
                  <a:pt x="252706" y="100215"/>
                </a:lnTo>
                <a:cubicBezTo>
                  <a:pt x="251532" y="102175"/>
                  <a:pt x="251532" y="104622"/>
                  <a:pt x="252706" y="106583"/>
                </a:cubicBezTo>
                <a:lnTo>
                  <a:pt x="264673" y="126502"/>
                </a:lnTo>
                <a:cubicBezTo>
                  <a:pt x="265617" y="128040"/>
                  <a:pt x="265840" y="129914"/>
                  <a:pt x="265284" y="131631"/>
                </a:cubicBezTo>
                <a:cubicBezTo>
                  <a:pt x="264728" y="133348"/>
                  <a:pt x="263448" y="134736"/>
                  <a:pt x="261782" y="135429"/>
                </a:cubicBezTo>
                <a:lnTo>
                  <a:pt x="256435" y="137701"/>
                </a:lnTo>
                <a:moveTo>
                  <a:pt x="109555" y="252430"/>
                </a:moveTo>
                <a:lnTo>
                  <a:pt x="101936" y="261208"/>
                </a:lnTo>
                <a:cubicBezTo>
                  <a:pt x="100757" y="262560"/>
                  <a:pt x="99051" y="263335"/>
                  <a:pt x="97257" y="263333"/>
                </a:cubicBezTo>
                <a:cubicBezTo>
                  <a:pt x="95464" y="263331"/>
                  <a:pt x="93759" y="262551"/>
                  <a:pt x="92584" y="261197"/>
                </a:cubicBezTo>
                <a:lnTo>
                  <a:pt x="77347" y="243653"/>
                </a:lnTo>
                <a:cubicBezTo>
                  <a:pt x="75840" y="241921"/>
                  <a:pt x="73501" y="241162"/>
                  <a:pt x="71265" y="241679"/>
                </a:cubicBezTo>
                <a:lnTo>
                  <a:pt x="48638" y="246923"/>
                </a:lnTo>
                <a:cubicBezTo>
                  <a:pt x="46888" y="247329"/>
                  <a:pt x="45048" y="246955"/>
                  <a:pt x="43595" y="245898"/>
                </a:cubicBezTo>
                <a:cubicBezTo>
                  <a:pt x="42141" y="244841"/>
                  <a:pt x="41219" y="243205"/>
                  <a:pt x="41065" y="241415"/>
                </a:cubicBezTo>
                <a:lnTo>
                  <a:pt x="39046" y="218272"/>
                </a:lnTo>
                <a:cubicBezTo>
                  <a:pt x="38849" y="215988"/>
                  <a:pt x="37405" y="214001"/>
                  <a:pt x="35294" y="213109"/>
                </a:cubicBezTo>
                <a:lnTo>
                  <a:pt x="13895" y="204033"/>
                </a:lnTo>
                <a:cubicBezTo>
                  <a:pt x="12236" y="203331"/>
                  <a:pt x="10964" y="201942"/>
                  <a:pt x="10411" y="200228"/>
                </a:cubicBezTo>
                <a:cubicBezTo>
                  <a:pt x="9858" y="198514"/>
                  <a:pt x="10079" y="196644"/>
                  <a:pt x="11015" y="195106"/>
                </a:cubicBezTo>
                <a:lnTo>
                  <a:pt x="22982" y="175187"/>
                </a:lnTo>
                <a:cubicBezTo>
                  <a:pt x="24161" y="173223"/>
                  <a:pt x="24161" y="170770"/>
                  <a:pt x="22982" y="168807"/>
                </a:cubicBezTo>
                <a:lnTo>
                  <a:pt x="11015" y="148899"/>
                </a:lnTo>
                <a:cubicBezTo>
                  <a:pt x="10079" y="147361"/>
                  <a:pt x="9858" y="145491"/>
                  <a:pt x="10412" y="143777"/>
                </a:cubicBezTo>
                <a:cubicBezTo>
                  <a:pt x="10964" y="142063"/>
                  <a:pt x="12236" y="140674"/>
                  <a:pt x="13895" y="139972"/>
                </a:cubicBezTo>
                <a:lnTo>
                  <a:pt x="19253" y="137689"/>
                </a:lnTo>
              </a:path>
            </a:pathLst>
          </a:custGeom>
          <a:noFill/>
          <a:ln cap="flat" cmpd="sng" w="11450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Why is a ToC Necessary?</a:t>
            </a:r>
            <a:endParaRPr b="1" sz="250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/>
          <p:nvPr>
            <p:ph idx="4294967295" type="title"/>
          </p:nvPr>
        </p:nvSpPr>
        <p:spPr>
          <a:xfrm>
            <a:off x="352756" y="1314569"/>
            <a:ext cx="71655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/>
              <a:t>QnA</a:t>
            </a:r>
            <a:endParaRPr b="1" i="1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004892"/>
                </a:solidFill>
              </a:rPr>
              <a:t>(Any discrepancy, query, issues?)</a:t>
            </a:r>
            <a:endParaRPr b="1" i="1" sz="1500">
              <a:solidFill>
                <a:srgbClr val="004892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idx="1" type="body"/>
          </p:nvPr>
        </p:nvSpPr>
        <p:spPr>
          <a:xfrm>
            <a:off x="489813" y="1912638"/>
            <a:ext cx="3533700" cy="15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title"/>
          </p:nvPr>
        </p:nvSpPr>
        <p:spPr>
          <a:xfrm>
            <a:off x="361881" y="1268869"/>
            <a:ext cx="71655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latin typeface="Lato"/>
                <a:ea typeface="Lato"/>
                <a:cs typeface="Lato"/>
                <a:sym typeface="Lato"/>
              </a:rPr>
              <a:t>Introduction to MEL Concepts</a:t>
            </a:r>
            <a:endParaRPr b="1" i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What is MEL?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9"/>
          <p:cNvSpPr/>
          <p:nvPr/>
        </p:nvSpPr>
        <p:spPr>
          <a:xfrm rot="-3227240">
            <a:off x="3887680" y="2686536"/>
            <a:ext cx="1077551" cy="1086917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9"/>
          <p:cNvGrpSpPr/>
          <p:nvPr/>
        </p:nvGrpSpPr>
        <p:grpSpPr>
          <a:xfrm>
            <a:off x="4108352" y="2387116"/>
            <a:ext cx="2461730" cy="2655499"/>
            <a:chOff x="4184863" y="1520198"/>
            <a:chExt cx="2958454" cy="3298347"/>
          </a:xfrm>
        </p:grpSpPr>
        <p:sp>
          <p:nvSpPr>
            <p:cNvPr id="180" name="Google Shape;180;p29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FB74E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FFA726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 rot="-70396">
              <a:off x="4922550" y="2460774"/>
              <a:ext cx="1611638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9"/>
          <p:cNvGrpSpPr/>
          <p:nvPr/>
        </p:nvGrpSpPr>
        <p:grpSpPr>
          <a:xfrm>
            <a:off x="3004046" y="1105775"/>
            <a:ext cx="2740585" cy="2594769"/>
            <a:chOff x="2857731" y="-71332"/>
            <a:chExt cx="3293577" cy="3222916"/>
          </a:xfrm>
        </p:grpSpPr>
        <p:sp>
          <p:nvSpPr>
            <p:cNvPr id="184" name="Google Shape;184;p29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6737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FF5757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3782826" y="1230564"/>
              <a:ext cx="15780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b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9"/>
          <p:cNvGrpSpPr/>
          <p:nvPr/>
        </p:nvGrpSpPr>
        <p:grpSpPr>
          <a:xfrm>
            <a:off x="2256950" y="2519533"/>
            <a:ext cx="2849471" cy="2513747"/>
            <a:chOff x="1959887" y="1684671"/>
            <a:chExt cx="3424433" cy="3122279"/>
          </a:xfrm>
        </p:grpSpPr>
        <p:sp>
          <p:nvSpPr>
            <p:cNvPr id="188" name="Google Shape;188;p29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5BB0B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3BB5C5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 txBox="1"/>
            <p:nvPr/>
          </p:nvSpPr>
          <p:spPr>
            <a:xfrm flipH="1" rot="-155659">
              <a:off x="2708107" y="2563945"/>
              <a:ext cx="1610551" cy="551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1" name="Google Shape;191;p29" title="Screenshot 2025-06-20 1736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12" y="2207702"/>
            <a:ext cx="357036" cy="3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 title="Screenshot 2025-06-20 1737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319" y="3467972"/>
            <a:ext cx="357036" cy="34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 title="Screenshot 2025-06-20 17375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4427" y="3555591"/>
            <a:ext cx="454079" cy="44192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Monitoring, Evaluation, and Learning (MEL)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a structured approach to understand and improve program performance.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901000" y="1801375"/>
            <a:ext cx="3023100" cy="648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E8F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Regularly tracking progress of activities to ensure they are on course and understanding why things are working or not.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11700" y="2598750"/>
            <a:ext cx="3023100" cy="648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insights from monitoring and evaluation to inform better decisions, adapt strategies, and improve future programs.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901000" y="4009725"/>
            <a:ext cx="3023100" cy="648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CBC5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Assessing the project’s effectiveness and impact at key points (during or after implementation).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Quiz: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11700" y="1100575"/>
            <a:ext cx="565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Scan the QR using your cameras</a:t>
            </a:r>
            <a:endParaRPr b="1" sz="11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2507100" y="1701800"/>
            <a:ext cx="4911000" cy="2763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https://forms.fillout.com/t/rP1ibbMSwZus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450" y="2207950"/>
            <a:ext cx="2024300" cy="20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1"/>
          <p:cNvGrpSpPr/>
          <p:nvPr/>
        </p:nvGrpSpPr>
        <p:grpSpPr>
          <a:xfrm>
            <a:off x="3637293" y="1537429"/>
            <a:ext cx="1812928" cy="2588180"/>
            <a:chOff x="898207" y="1288732"/>
            <a:chExt cx="2344102" cy="3450907"/>
          </a:xfrm>
        </p:grpSpPr>
        <p:sp>
          <p:nvSpPr>
            <p:cNvPr id="211" name="Google Shape;211;p31"/>
            <p:cNvSpPr/>
            <p:nvPr/>
          </p:nvSpPr>
          <p:spPr>
            <a:xfrm>
              <a:off x="898207" y="1288732"/>
              <a:ext cx="2344102" cy="3450907"/>
            </a:xfrm>
            <a:custGeom>
              <a:rect b="b" l="l" r="r" t="t"/>
              <a:pathLst>
                <a:path extrusionOk="0" h="3450907" w="2344102">
                  <a:moveTo>
                    <a:pt x="191452" y="3411855"/>
                  </a:moveTo>
                  <a:lnTo>
                    <a:pt x="18097" y="3014662"/>
                  </a:lnTo>
                  <a:lnTo>
                    <a:pt x="184784" y="2919412"/>
                  </a:lnTo>
                  <a:lnTo>
                    <a:pt x="358139" y="3317557"/>
                  </a:lnTo>
                  <a:close/>
                  <a:moveTo>
                    <a:pt x="118109" y="3150870"/>
                  </a:moveTo>
                  <a:lnTo>
                    <a:pt x="19049" y="2834640"/>
                  </a:lnTo>
                  <a:lnTo>
                    <a:pt x="181927" y="2716530"/>
                  </a:lnTo>
                  <a:lnTo>
                    <a:pt x="290512" y="3064192"/>
                  </a:lnTo>
                  <a:close/>
                  <a:moveTo>
                    <a:pt x="104774" y="2895600"/>
                  </a:moveTo>
                  <a:lnTo>
                    <a:pt x="20954" y="2647950"/>
                  </a:lnTo>
                  <a:lnTo>
                    <a:pt x="159067" y="2462212"/>
                  </a:lnTo>
                  <a:lnTo>
                    <a:pt x="265747" y="2775585"/>
                  </a:lnTo>
                  <a:close/>
                  <a:moveTo>
                    <a:pt x="119062" y="2651760"/>
                  </a:moveTo>
                  <a:lnTo>
                    <a:pt x="3809" y="2385060"/>
                  </a:lnTo>
                  <a:lnTo>
                    <a:pt x="152399" y="2247900"/>
                  </a:lnTo>
                  <a:lnTo>
                    <a:pt x="246697" y="2466022"/>
                  </a:lnTo>
                  <a:close/>
                  <a:moveTo>
                    <a:pt x="167639" y="2471737"/>
                  </a:moveTo>
                  <a:lnTo>
                    <a:pt x="41909" y="2124075"/>
                  </a:lnTo>
                  <a:lnTo>
                    <a:pt x="192404" y="1982152"/>
                  </a:lnTo>
                  <a:lnTo>
                    <a:pt x="321944" y="2338387"/>
                  </a:lnTo>
                  <a:close/>
                  <a:moveTo>
                    <a:pt x="141922" y="2167889"/>
                  </a:moveTo>
                  <a:lnTo>
                    <a:pt x="22859" y="1891664"/>
                  </a:lnTo>
                  <a:lnTo>
                    <a:pt x="169544" y="1751647"/>
                  </a:lnTo>
                  <a:lnTo>
                    <a:pt x="286702" y="2023109"/>
                  </a:lnTo>
                  <a:close/>
                  <a:moveTo>
                    <a:pt x="190499" y="1974532"/>
                  </a:moveTo>
                  <a:lnTo>
                    <a:pt x="39052" y="1655445"/>
                  </a:lnTo>
                  <a:lnTo>
                    <a:pt x="174307" y="1495425"/>
                  </a:lnTo>
                  <a:lnTo>
                    <a:pt x="334327" y="1833562"/>
                  </a:lnTo>
                  <a:close/>
                  <a:moveTo>
                    <a:pt x="173354" y="1692592"/>
                  </a:moveTo>
                  <a:lnTo>
                    <a:pt x="27622" y="1373505"/>
                  </a:lnTo>
                  <a:lnTo>
                    <a:pt x="182879" y="1254442"/>
                  </a:lnTo>
                  <a:lnTo>
                    <a:pt x="309562" y="1533525"/>
                  </a:lnTo>
                  <a:close/>
                  <a:moveTo>
                    <a:pt x="124777" y="1452562"/>
                  </a:moveTo>
                  <a:lnTo>
                    <a:pt x="13334" y="1130617"/>
                  </a:lnTo>
                  <a:lnTo>
                    <a:pt x="166687" y="991552"/>
                  </a:lnTo>
                  <a:lnTo>
                    <a:pt x="286702" y="1338262"/>
                  </a:lnTo>
                  <a:close/>
                  <a:moveTo>
                    <a:pt x="160972" y="1199197"/>
                  </a:moveTo>
                  <a:lnTo>
                    <a:pt x="0" y="880109"/>
                  </a:lnTo>
                  <a:lnTo>
                    <a:pt x="147637" y="749617"/>
                  </a:lnTo>
                  <a:lnTo>
                    <a:pt x="300989" y="1053465"/>
                  </a:lnTo>
                  <a:close/>
                  <a:moveTo>
                    <a:pt x="140017" y="974407"/>
                  </a:moveTo>
                  <a:lnTo>
                    <a:pt x="59054" y="691515"/>
                  </a:lnTo>
                  <a:lnTo>
                    <a:pt x="212407" y="532447"/>
                  </a:lnTo>
                  <a:lnTo>
                    <a:pt x="303847" y="855345"/>
                  </a:lnTo>
                  <a:close/>
                  <a:moveTo>
                    <a:pt x="159067" y="715327"/>
                  </a:moveTo>
                  <a:lnTo>
                    <a:pt x="29527" y="332422"/>
                  </a:lnTo>
                  <a:lnTo>
                    <a:pt x="203834" y="252412"/>
                  </a:lnTo>
                  <a:lnTo>
                    <a:pt x="305752" y="554354"/>
                  </a:lnTo>
                  <a:close/>
                  <a:moveTo>
                    <a:pt x="248602" y="90487"/>
                  </a:moveTo>
                  <a:lnTo>
                    <a:pt x="268604" y="96202"/>
                  </a:lnTo>
                  <a:lnTo>
                    <a:pt x="295274" y="46672"/>
                  </a:lnTo>
                  <a:lnTo>
                    <a:pt x="521017" y="27622"/>
                  </a:lnTo>
                  <a:lnTo>
                    <a:pt x="420052" y="181927"/>
                  </a:lnTo>
                  <a:lnTo>
                    <a:pt x="224789" y="264794"/>
                  </a:lnTo>
                  <a:lnTo>
                    <a:pt x="77152" y="240029"/>
                  </a:lnTo>
                  <a:close/>
                  <a:moveTo>
                    <a:pt x="628650" y="3208020"/>
                  </a:moveTo>
                  <a:lnTo>
                    <a:pt x="716279" y="3296602"/>
                  </a:lnTo>
                  <a:lnTo>
                    <a:pt x="839152" y="3232785"/>
                  </a:lnTo>
                  <a:lnTo>
                    <a:pt x="1084897" y="3251835"/>
                  </a:lnTo>
                  <a:lnTo>
                    <a:pt x="1116330" y="3275647"/>
                  </a:lnTo>
                  <a:lnTo>
                    <a:pt x="1254442" y="3225165"/>
                  </a:lnTo>
                  <a:lnTo>
                    <a:pt x="1449705" y="3231832"/>
                  </a:lnTo>
                  <a:lnTo>
                    <a:pt x="1465897" y="3239452"/>
                  </a:lnTo>
                  <a:lnTo>
                    <a:pt x="1607820" y="3186112"/>
                  </a:lnTo>
                  <a:lnTo>
                    <a:pt x="1843087" y="3225165"/>
                  </a:lnTo>
                  <a:lnTo>
                    <a:pt x="1839277" y="3222307"/>
                  </a:lnTo>
                  <a:lnTo>
                    <a:pt x="1853565" y="3205162"/>
                  </a:lnTo>
                  <a:lnTo>
                    <a:pt x="2121217" y="3182302"/>
                  </a:lnTo>
                  <a:lnTo>
                    <a:pt x="2248852" y="3281362"/>
                  </a:lnTo>
                  <a:lnTo>
                    <a:pt x="2070735" y="3384232"/>
                  </a:lnTo>
                  <a:lnTo>
                    <a:pt x="1999297" y="3328987"/>
                  </a:lnTo>
                  <a:lnTo>
                    <a:pt x="1976437" y="3347085"/>
                  </a:lnTo>
                  <a:lnTo>
                    <a:pt x="1721167" y="3366135"/>
                  </a:lnTo>
                  <a:lnTo>
                    <a:pt x="1700212" y="3354705"/>
                  </a:lnTo>
                  <a:lnTo>
                    <a:pt x="1507807" y="3406139"/>
                  </a:lnTo>
                  <a:lnTo>
                    <a:pt x="1414462" y="3403282"/>
                  </a:lnTo>
                  <a:lnTo>
                    <a:pt x="1345882" y="3393757"/>
                  </a:lnTo>
                  <a:lnTo>
                    <a:pt x="1159192" y="3437572"/>
                  </a:lnTo>
                  <a:lnTo>
                    <a:pt x="1029652" y="3418522"/>
                  </a:lnTo>
                  <a:lnTo>
                    <a:pt x="950595" y="3388994"/>
                  </a:lnTo>
                  <a:lnTo>
                    <a:pt x="790575" y="3450907"/>
                  </a:lnTo>
                  <a:lnTo>
                    <a:pt x="598170" y="3420427"/>
                  </a:lnTo>
                  <a:lnTo>
                    <a:pt x="492442" y="3341369"/>
                  </a:lnTo>
                  <a:close/>
                  <a:moveTo>
                    <a:pt x="2070734" y="3384232"/>
                  </a:moveTo>
                  <a:lnTo>
                    <a:pt x="2019300" y="3015615"/>
                  </a:lnTo>
                  <a:lnTo>
                    <a:pt x="2202180" y="2948940"/>
                  </a:lnTo>
                  <a:lnTo>
                    <a:pt x="2248852" y="3281362"/>
                  </a:lnTo>
                  <a:close/>
                  <a:moveTo>
                    <a:pt x="2103120" y="3148964"/>
                  </a:moveTo>
                  <a:lnTo>
                    <a:pt x="1982152" y="2841307"/>
                  </a:lnTo>
                  <a:lnTo>
                    <a:pt x="2135505" y="2710814"/>
                  </a:lnTo>
                  <a:lnTo>
                    <a:pt x="2273617" y="3062287"/>
                  </a:lnTo>
                  <a:close/>
                  <a:moveTo>
                    <a:pt x="2125027" y="2925127"/>
                  </a:moveTo>
                  <a:lnTo>
                    <a:pt x="2039302" y="2546985"/>
                  </a:lnTo>
                  <a:lnTo>
                    <a:pt x="2212657" y="2449830"/>
                  </a:lnTo>
                  <a:lnTo>
                    <a:pt x="2292667" y="2803207"/>
                  </a:lnTo>
                  <a:close/>
                  <a:moveTo>
                    <a:pt x="2176462" y="2680335"/>
                  </a:moveTo>
                  <a:lnTo>
                    <a:pt x="2050732" y="2285047"/>
                  </a:lnTo>
                  <a:lnTo>
                    <a:pt x="2216467" y="2181225"/>
                  </a:lnTo>
                  <a:lnTo>
                    <a:pt x="2344102" y="2577465"/>
                  </a:lnTo>
                  <a:close/>
                  <a:moveTo>
                    <a:pt x="2188845" y="2417445"/>
                  </a:moveTo>
                  <a:lnTo>
                    <a:pt x="2000250" y="2153602"/>
                  </a:lnTo>
                  <a:lnTo>
                    <a:pt x="2113597" y="1985010"/>
                  </a:lnTo>
                  <a:lnTo>
                    <a:pt x="2332672" y="2291715"/>
                  </a:lnTo>
                  <a:close/>
                  <a:moveTo>
                    <a:pt x="2173605" y="2195512"/>
                  </a:moveTo>
                  <a:lnTo>
                    <a:pt x="2041207" y="1923097"/>
                  </a:lnTo>
                  <a:lnTo>
                    <a:pt x="2179320" y="1771650"/>
                  </a:lnTo>
                  <a:lnTo>
                    <a:pt x="2306002" y="2032634"/>
                  </a:lnTo>
                  <a:close/>
                  <a:moveTo>
                    <a:pt x="2189797" y="1978342"/>
                  </a:moveTo>
                  <a:lnTo>
                    <a:pt x="2008822" y="1609725"/>
                  </a:lnTo>
                  <a:lnTo>
                    <a:pt x="2158364" y="1481137"/>
                  </a:lnTo>
                  <a:lnTo>
                    <a:pt x="2326957" y="1826895"/>
                  </a:lnTo>
                  <a:close/>
                  <a:moveTo>
                    <a:pt x="2185987" y="1731645"/>
                  </a:moveTo>
                  <a:lnTo>
                    <a:pt x="2017395" y="1429702"/>
                  </a:lnTo>
                  <a:lnTo>
                    <a:pt x="2139315" y="1259205"/>
                  </a:lnTo>
                  <a:lnTo>
                    <a:pt x="2329815" y="1599247"/>
                  </a:lnTo>
                  <a:close/>
                  <a:moveTo>
                    <a:pt x="2136457" y="1452562"/>
                  </a:moveTo>
                  <a:lnTo>
                    <a:pt x="1996440" y="1141095"/>
                  </a:lnTo>
                  <a:lnTo>
                    <a:pt x="2147887" y="1015365"/>
                  </a:lnTo>
                  <a:lnTo>
                    <a:pt x="2268855" y="1283017"/>
                  </a:lnTo>
                  <a:close/>
                  <a:moveTo>
                    <a:pt x="2120264" y="1228725"/>
                  </a:moveTo>
                  <a:lnTo>
                    <a:pt x="2039302" y="899160"/>
                  </a:lnTo>
                  <a:lnTo>
                    <a:pt x="2208847" y="789622"/>
                  </a:lnTo>
                  <a:lnTo>
                    <a:pt x="2287905" y="1113472"/>
                  </a:lnTo>
                  <a:close/>
                  <a:moveTo>
                    <a:pt x="2143125" y="980122"/>
                  </a:moveTo>
                  <a:lnTo>
                    <a:pt x="2000250" y="643889"/>
                  </a:lnTo>
                  <a:lnTo>
                    <a:pt x="2152650" y="515302"/>
                  </a:lnTo>
                  <a:lnTo>
                    <a:pt x="2299335" y="861059"/>
                  </a:lnTo>
                  <a:close/>
                  <a:moveTo>
                    <a:pt x="2150745" y="740092"/>
                  </a:moveTo>
                  <a:lnTo>
                    <a:pt x="2023110" y="455294"/>
                  </a:lnTo>
                  <a:lnTo>
                    <a:pt x="2165985" y="305752"/>
                  </a:lnTo>
                  <a:lnTo>
                    <a:pt x="2301240" y="610552"/>
                  </a:lnTo>
                  <a:close/>
                  <a:moveTo>
                    <a:pt x="2183130" y="517207"/>
                  </a:moveTo>
                  <a:lnTo>
                    <a:pt x="1999297" y="151447"/>
                  </a:lnTo>
                  <a:lnTo>
                    <a:pt x="2147887" y="21907"/>
                  </a:lnTo>
                  <a:lnTo>
                    <a:pt x="2320290" y="366712"/>
                  </a:lnTo>
                  <a:close/>
                  <a:moveTo>
                    <a:pt x="902017" y="0"/>
                  </a:moveTo>
                  <a:lnTo>
                    <a:pt x="992504" y="78104"/>
                  </a:lnTo>
                  <a:lnTo>
                    <a:pt x="1063942" y="23812"/>
                  </a:lnTo>
                  <a:lnTo>
                    <a:pt x="1326832" y="28575"/>
                  </a:lnTo>
                  <a:lnTo>
                    <a:pt x="1393507" y="82867"/>
                  </a:lnTo>
                  <a:lnTo>
                    <a:pt x="1527809" y="20002"/>
                  </a:lnTo>
                  <a:lnTo>
                    <a:pt x="1716405" y="6667"/>
                  </a:lnTo>
                  <a:lnTo>
                    <a:pt x="1827847" y="41909"/>
                  </a:lnTo>
                  <a:lnTo>
                    <a:pt x="1771650" y="223837"/>
                  </a:lnTo>
                  <a:lnTo>
                    <a:pt x="1633537" y="180022"/>
                  </a:lnTo>
                  <a:lnTo>
                    <a:pt x="1454467" y="239077"/>
                  </a:lnTo>
                  <a:lnTo>
                    <a:pt x="1296352" y="219074"/>
                  </a:lnTo>
                  <a:lnTo>
                    <a:pt x="1192530" y="164782"/>
                  </a:lnTo>
                  <a:lnTo>
                    <a:pt x="1095375" y="219074"/>
                  </a:lnTo>
                  <a:lnTo>
                    <a:pt x="880110" y="212407"/>
                  </a:lnTo>
                  <a:lnTo>
                    <a:pt x="777240" y="143827"/>
                  </a:lnTo>
                  <a:close/>
                  <a:moveTo>
                    <a:pt x="1106805" y="84772"/>
                  </a:moveTo>
                  <a:lnTo>
                    <a:pt x="1424940" y="318134"/>
                  </a:lnTo>
                  <a:lnTo>
                    <a:pt x="1312544" y="471487"/>
                  </a:lnTo>
                  <a:lnTo>
                    <a:pt x="994409" y="23812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1009650" y="1352550"/>
              <a:ext cx="2095500" cy="3309937"/>
            </a:xfrm>
            <a:custGeom>
              <a:rect b="b" l="l" r="r" t="t"/>
              <a:pathLst>
                <a:path extrusionOk="0" h="3309937" w="2095500">
                  <a:moveTo>
                    <a:pt x="19050" y="361950"/>
                  </a:moveTo>
                  <a:cubicBezTo>
                    <a:pt x="21907" y="323850"/>
                    <a:pt x="16192" y="285750"/>
                    <a:pt x="19050" y="247650"/>
                  </a:cubicBezTo>
                  <a:cubicBezTo>
                    <a:pt x="29527" y="121920"/>
                    <a:pt x="120967" y="20002"/>
                    <a:pt x="247650" y="19050"/>
                  </a:cubicBezTo>
                  <a:cubicBezTo>
                    <a:pt x="442912" y="17145"/>
                    <a:pt x="639127" y="0"/>
                    <a:pt x="833437" y="19050"/>
                  </a:cubicBezTo>
                  <a:cubicBezTo>
                    <a:pt x="997267" y="35242"/>
                    <a:pt x="1163002" y="6667"/>
                    <a:pt x="1327785" y="19050"/>
                  </a:cubicBezTo>
                  <a:cubicBezTo>
                    <a:pt x="1500187" y="32385"/>
                    <a:pt x="1674495" y="23812"/>
                    <a:pt x="1847850" y="19050"/>
                  </a:cubicBezTo>
                  <a:cubicBezTo>
                    <a:pt x="1974532" y="15239"/>
                    <a:pt x="2088832" y="121920"/>
                    <a:pt x="2076450" y="247650"/>
                  </a:cubicBezTo>
                  <a:cubicBezTo>
                    <a:pt x="2072640" y="285750"/>
                    <a:pt x="2071687" y="323850"/>
                    <a:pt x="2076450" y="361950"/>
                  </a:cubicBezTo>
                  <a:moveTo>
                    <a:pt x="2019300" y="361950"/>
                  </a:moveTo>
                  <a:cubicBezTo>
                    <a:pt x="2027872" y="324802"/>
                    <a:pt x="2016442" y="285750"/>
                    <a:pt x="2019300" y="247650"/>
                  </a:cubicBezTo>
                  <a:cubicBezTo>
                    <a:pt x="2025015" y="153352"/>
                    <a:pt x="1942147" y="75247"/>
                    <a:pt x="1847850" y="76200"/>
                  </a:cubicBezTo>
                  <a:cubicBezTo>
                    <a:pt x="1577340" y="79057"/>
                    <a:pt x="1306830" y="79057"/>
                    <a:pt x="1037272" y="76200"/>
                  </a:cubicBezTo>
                  <a:cubicBezTo>
                    <a:pt x="773430" y="73342"/>
                    <a:pt x="510540" y="67627"/>
                    <a:pt x="247650" y="76200"/>
                  </a:cubicBezTo>
                  <a:cubicBezTo>
                    <a:pt x="153352" y="79057"/>
                    <a:pt x="79057" y="153352"/>
                    <a:pt x="76200" y="247650"/>
                  </a:cubicBezTo>
                  <a:cubicBezTo>
                    <a:pt x="75247" y="285750"/>
                    <a:pt x="63817" y="325754"/>
                    <a:pt x="76200" y="361950"/>
                  </a:cubicBezTo>
                  <a:moveTo>
                    <a:pt x="19050" y="3067050"/>
                  </a:moveTo>
                  <a:cubicBezTo>
                    <a:pt x="0" y="2857500"/>
                    <a:pt x="20955" y="2646045"/>
                    <a:pt x="19050" y="2435542"/>
                  </a:cubicBezTo>
                  <a:cubicBezTo>
                    <a:pt x="16192" y="2184082"/>
                    <a:pt x="21907" y="1932622"/>
                    <a:pt x="19050" y="1681162"/>
                  </a:cubicBezTo>
                  <a:cubicBezTo>
                    <a:pt x="16192" y="1456372"/>
                    <a:pt x="9525" y="1231582"/>
                    <a:pt x="19050" y="1007745"/>
                  </a:cubicBezTo>
                  <a:cubicBezTo>
                    <a:pt x="28575" y="792480"/>
                    <a:pt x="8572" y="577215"/>
                    <a:pt x="19050" y="361950"/>
                  </a:cubicBezTo>
                  <a:moveTo>
                    <a:pt x="2019300" y="3067050"/>
                  </a:moveTo>
                  <a:cubicBezTo>
                    <a:pt x="2020252" y="2883217"/>
                    <a:pt x="2023109" y="2699385"/>
                    <a:pt x="2019300" y="2515552"/>
                  </a:cubicBezTo>
                  <a:cubicBezTo>
                    <a:pt x="2015490" y="2327910"/>
                    <a:pt x="2001202" y="2140267"/>
                    <a:pt x="2019300" y="1953577"/>
                  </a:cubicBezTo>
                  <a:cubicBezTo>
                    <a:pt x="2034540" y="1793557"/>
                    <a:pt x="2013584" y="1632585"/>
                    <a:pt x="2019300" y="1473517"/>
                  </a:cubicBezTo>
                  <a:cubicBezTo>
                    <a:pt x="2025015" y="1296352"/>
                    <a:pt x="2010727" y="1119187"/>
                    <a:pt x="2019300" y="942022"/>
                  </a:cubicBezTo>
                  <a:cubicBezTo>
                    <a:pt x="2028825" y="749617"/>
                    <a:pt x="2014537" y="555307"/>
                    <a:pt x="2019300" y="361950"/>
                  </a:cubicBezTo>
                  <a:moveTo>
                    <a:pt x="76200" y="3067050"/>
                  </a:moveTo>
                  <a:cubicBezTo>
                    <a:pt x="74294" y="2838450"/>
                    <a:pt x="83819" y="2608897"/>
                    <a:pt x="76200" y="2380297"/>
                  </a:cubicBezTo>
                  <a:cubicBezTo>
                    <a:pt x="68580" y="2167889"/>
                    <a:pt x="72389" y="1955482"/>
                    <a:pt x="76200" y="1744027"/>
                  </a:cubicBezTo>
                  <a:cubicBezTo>
                    <a:pt x="80010" y="1523999"/>
                    <a:pt x="85725" y="1303972"/>
                    <a:pt x="76200" y="1084897"/>
                  </a:cubicBezTo>
                  <a:cubicBezTo>
                    <a:pt x="65722" y="843914"/>
                    <a:pt x="77152" y="602932"/>
                    <a:pt x="76200" y="361949"/>
                  </a:cubicBezTo>
                  <a:moveTo>
                    <a:pt x="2076450" y="361950"/>
                  </a:moveTo>
                  <a:cubicBezTo>
                    <a:pt x="2084070" y="641985"/>
                    <a:pt x="2085022" y="922020"/>
                    <a:pt x="2076450" y="1201102"/>
                  </a:cubicBezTo>
                  <a:cubicBezTo>
                    <a:pt x="2066925" y="1518285"/>
                    <a:pt x="2095500" y="1836420"/>
                    <a:pt x="2076450" y="2153602"/>
                  </a:cubicBezTo>
                  <a:cubicBezTo>
                    <a:pt x="2057400" y="2457450"/>
                    <a:pt x="2080259" y="2762250"/>
                    <a:pt x="2076450" y="3067050"/>
                  </a:cubicBezTo>
                  <a:moveTo>
                    <a:pt x="2076450" y="3067050"/>
                  </a:moveTo>
                  <a:cubicBezTo>
                    <a:pt x="2092642" y="3191827"/>
                    <a:pt x="1974532" y="3292792"/>
                    <a:pt x="1847850" y="3295650"/>
                  </a:cubicBezTo>
                  <a:cubicBezTo>
                    <a:pt x="1684020" y="3299460"/>
                    <a:pt x="1520190" y="3284220"/>
                    <a:pt x="1357312" y="3295650"/>
                  </a:cubicBezTo>
                  <a:cubicBezTo>
                    <a:pt x="1163955" y="3309937"/>
                    <a:pt x="968692" y="3308032"/>
                    <a:pt x="775335" y="3295650"/>
                  </a:cubicBezTo>
                  <a:cubicBezTo>
                    <a:pt x="600075" y="3285172"/>
                    <a:pt x="423862" y="3300412"/>
                    <a:pt x="247650" y="3295650"/>
                  </a:cubicBezTo>
                  <a:cubicBezTo>
                    <a:pt x="121919" y="3291840"/>
                    <a:pt x="5714" y="3192780"/>
                    <a:pt x="19050" y="3067050"/>
                  </a:cubicBezTo>
                  <a:moveTo>
                    <a:pt x="76200" y="3067050"/>
                  </a:moveTo>
                  <a:cubicBezTo>
                    <a:pt x="87630" y="3161347"/>
                    <a:pt x="153352" y="3239452"/>
                    <a:pt x="247650" y="3238500"/>
                  </a:cubicBezTo>
                  <a:cubicBezTo>
                    <a:pt x="435292" y="3235642"/>
                    <a:pt x="622935" y="3232785"/>
                    <a:pt x="810577" y="3238500"/>
                  </a:cubicBezTo>
                  <a:cubicBezTo>
                    <a:pt x="991552" y="3244215"/>
                    <a:pt x="1174432" y="3255645"/>
                    <a:pt x="1355407" y="3238500"/>
                  </a:cubicBezTo>
                  <a:cubicBezTo>
                    <a:pt x="1518285" y="3222307"/>
                    <a:pt x="1684020" y="3235642"/>
                    <a:pt x="1847850" y="3238500"/>
                  </a:cubicBezTo>
                  <a:cubicBezTo>
                    <a:pt x="1942147" y="3239452"/>
                    <a:pt x="2023109" y="3161347"/>
                    <a:pt x="2019300" y="3067050"/>
                  </a:cubicBezTo>
                  <a:moveTo>
                    <a:pt x="866775" y="238125"/>
                  </a:moveTo>
                  <a:cubicBezTo>
                    <a:pt x="865822" y="211454"/>
                    <a:pt x="888682" y="192404"/>
                    <a:pt x="914400" y="190500"/>
                  </a:cubicBezTo>
                  <a:cubicBezTo>
                    <a:pt x="1002982" y="184785"/>
                    <a:pt x="1092517" y="183832"/>
                    <a:pt x="1181100" y="190500"/>
                  </a:cubicBezTo>
                  <a:cubicBezTo>
                    <a:pt x="1206817" y="192404"/>
                    <a:pt x="1226820" y="211454"/>
                    <a:pt x="1228725" y="238125"/>
                  </a:cubicBezTo>
                  <a:cubicBezTo>
                    <a:pt x="1230630" y="264795"/>
                    <a:pt x="1205865" y="279082"/>
                    <a:pt x="1181100" y="285750"/>
                  </a:cubicBezTo>
                  <a:cubicBezTo>
                    <a:pt x="1095375" y="309562"/>
                    <a:pt x="1002982" y="279082"/>
                    <a:pt x="914400" y="285750"/>
                  </a:cubicBezTo>
                  <a:cubicBezTo>
                    <a:pt x="888682" y="287654"/>
                    <a:pt x="858202" y="262889"/>
                    <a:pt x="866775" y="238125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1028700" y="1371600"/>
              <a:ext cx="2057400" cy="3276600"/>
            </a:xfrm>
            <a:custGeom>
              <a:rect b="b" l="l" r="r" t="t"/>
              <a:pathLst>
                <a:path extrusionOk="0" h="3276600" w="2057400">
                  <a:moveTo>
                    <a:pt x="0" y="342900"/>
                  </a:moveTo>
                  <a:lnTo>
                    <a:pt x="0" y="228600"/>
                  </a:lnTo>
                  <a:cubicBezTo>
                    <a:pt x="0" y="102348"/>
                    <a:pt x="102348" y="0"/>
                    <a:pt x="228600" y="0"/>
                  </a:cubicBezTo>
                  <a:lnTo>
                    <a:pt x="1828800" y="0"/>
                  </a:lnTo>
                  <a:cubicBezTo>
                    <a:pt x="1955051" y="0"/>
                    <a:pt x="2057400" y="102348"/>
                    <a:pt x="2057400" y="228600"/>
                  </a:cubicBezTo>
                  <a:lnTo>
                    <a:pt x="2057400" y="342900"/>
                  </a:lnTo>
                  <a:moveTo>
                    <a:pt x="2000250" y="342900"/>
                  </a:moveTo>
                  <a:lnTo>
                    <a:pt x="2000250" y="228600"/>
                  </a:lnTo>
                  <a:cubicBezTo>
                    <a:pt x="2000250" y="133911"/>
                    <a:pt x="1923488" y="57150"/>
                    <a:pt x="1828800" y="57150"/>
                  </a:cubicBezTo>
                  <a:lnTo>
                    <a:pt x="228600" y="57150"/>
                  </a:lnTo>
                  <a:cubicBezTo>
                    <a:pt x="133911" y="57150"/>
                    <a:pt x="57150" y="133911"/>
                    <a:pt x="57150" y="228600"/>
                  </a:cubicBezTo>
                  <a:lnTo>
                    <a:pt x="57150" y="342900"/>
                  </a:lnTo>
                  <a:moveTo>
                    <a:pt x="0" y="3048000"/>
                  </a:moveTo>
                  <a:lnTo>
                    <a:pt x="0" y="342900"/>
                  </a:lnTo>
                  <a:moveTo>
                    <a:pt x="2000250" y="3048000"/>
                  </a:moveTo>
                  <a:lnTo>
                    <a:pt x="2000250" y="342900"/>
                  </a:lnTo>
                  <a:moveTo>
                    <a:pt x="57150" y="3048000"/>
                  </a:moveTo>
                  <a:lnTo>
                    <a:pt x="57150" y="342900"/>
                  </a:lnTo>
                  <a:moveTo>
                    <a:pt x="2057400" y="3048000"/>
                  </a:moveTo>
                  <a:lnTo>
                    <a:pt x="2057400" y="342900"/>
                  </a:lnTo>
                  <a:moveTo>
                    <a:pt x="2057400" y="3048000"/>
                  </a:moveTo>
                  <a:cubicBezTo>
                    <a:pt x="2057400" y="3174251"/>
                    <a:pt x="1955051" y="3276600"/>
                    <a:pt x="1828800" y="3276600"/>
                  </a:cubicBezTo>
                  <a:lnTo>
                    <a:pt x="228600" y="3276600"/>
                  </a:lnTo>
                  <a:cubicBezTo>
                    <a:pt x="102348" y="3276600"/>
                    <a:pt x="0" y="3174251"/>
                    <a:pt x="0" y="3048000"/>
                  </a:cubicBezTo>
                  <a:moveTo>
                    <a:pt x="57150" y="3048000"/>
                  </a:moveTo>
                  <a:cubicBezTo>
                    <a:pt x="57150" y="3142688"/>
                    <a:pt x="133911" y="3219450"/>
                    <a:pt x="228600" y="3219450"/>
                  </a:cubicBezTo>
                  <a:lnTo>
                    <a:pt x="1828800" y="3219450"/>
                  </a:lnTo>
                  <a:cubicBezTo>
                    <a:pt x="1923488" y="3219450"/>
                    <a:pt x="2000250" y="3142688"/>
                    <a:pt x="2000250" y="3048000"/>
                  </a:cubicBezTo>
                  <a:moveTo>
                    <a:pt x="847725" y="219075"/>
                  </a:moveTo>
                  <a:cubicBezTo>
                    <a:pt x="847725" y="192772"/>
                    <a:pt x="869172" y="171450"/>
                    <a:pt x="895630" y="171450"/>
                  </a:cubicBezTo>
                  <a:lnTo>
                    <a:pt x="1161769" y="171450"/>
                  </a:lnTo>
                  <a:cubicBezTo>
                    <a:pt x="1188227" y="171450"/>
                    <a:pt x="1209675" y="192772"/>
                    <a:pt x="1209675" y="219075"/>
                  </a:cubicBezTo>
                  <a:cubicBezTo>
                    <a:pt x="1209675" y="245377"/>
                    <a:pt x="1188227" y="266700"/>
                    <a:pt x="1161769" y="266700"/>
                  </a:cubicBezTo>
                  <a:lnTo>
                    <a:pt x="895630" y="266700"/>
                  </a:lnTo>
                  <a:cubicBezTo>
                    <a:pt x="869172" y="266700"/>
                    <a:pt x="847725" y="245377"/>
                    <a:pt x="847725" y="219075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4" name="Google Shape;214;p31"/>
          <p:cNvGrpSpPr/>
          <p:nvPr/>
        </p:nvGrpSpPr>
        <p:grpSpPr>
          <a:xfrm>
            <a:off x="3847978" y="2623279"/>
            <a:ext cx="1461540" cy="935831"/>
            <a:chOff x="1170622" y="2736532"/>
            <a:chExt cx="1889760" cy="1247775"/>
          </a:xfrm>
        </p:grpSpPr>
        <p:sp>
          <p:nvSpPr>
            <p:cNvPr id="215" name="Google Shape;215;p31"/>
            <p:cNvSpPr/>
            <p:nvPr/>
          </p:nvSpPr>
          <p:spPr>
            <a:xfrm>
              <a:off x="1182052" y="2736532"/>
              <a:ext cx="1878330" cy="1247775"/>
            </a:xfrm>
            <a:custGeom>
              <a:rect b="b" l="l" r="r" t="t"/>
              <a:pathLst>
                <a:path extrusionOk="0" h="1247775" w="1878330">
                  <a:moveTo>
                    <a:pt x="0" y="1192530"/>
                  </a:moveTo>
                  <a:lnTo>
                    <a:pt x="40957" y="805814"/>
                  </a:lnTo>
                  <a:lnTo>
                    <a:pt x="236220" y="763904"/>
                  </a:lnTo>
                  <a:lnTo>
                    <a:pt x="197167" y="1144905"/>
                  </a:lnTo>
                  <a:close/>
                  <a:moveTo>
                    <a:pt x="483870" y="1244917"/>
                  </a:moveTo>
                  <a:lnTo>
                    <a:pt x="21907" y="126682"/>
                  </a:lnTo>
                  <a:lnTo>
                    <a:pt x="191452" y="37147"/>
                  </a:lnTo>
                  <a:lnTo>
                    <a:pt x="656272" y="1163002"/>
                  </a:lnTo>
                  <a:close/>
                  <a:moveTo>
                    <a:pt x="191452" y="37147"/>
                  </a:moveTo>
                  <a:lnTo>
                    <a:pt x="935354" y="1159192"/>
                  </a:lnTo>
                  <a:lnTo>
                    <a:pt x="764857" y="1247775"/>
                  </a:lnTo>
                  <a:lnTo>
                    <a:pt x="21907" y="126682"/>
                  </a:lnTo>
                  <a:close/>
                  <a:moveTo>
                    <a:pt x="764857" y="1247775"/>
                  </a:moveTo>
                  <a:lnTo>
                    <a:pt x="312420" y="86677"/>
                  </a:lnTo>
                  <a:lnTo>
                    <a:pt x="483870" y="1904"/>
                  </a:lnTo>
                  <a:lnTo>
                    <a:pt x="935355" y="1159192"/>
                  </a:lnTo>
                  <a:close/>
                  <a:moveTo>
                    <a:pt x="483870" y="1904"/>
                  </a:moveTo>
                  <a:lnTo>
                    <a:pt x="1161097" y="1125855"/>
                  </a:lnTo>
                  <a:lnTo>
                    <a:pt x="991552" y="1213484"/>
                  </a:lnTo>
                  <a:lnTo>
                    <a:pt x="312419" y="86677"/>
                  </a:lnTo>
                  <a:close/>
                  <a:moveTo>
                    <a:pt x="689610" y="15239"/>
                  </a:moveTo>
                  <a:lnTo>
                    <a:pt x="1432560" y="1122997"/>
                  </a:lnTo>
                  <a:lnTo>
                    <a:pt x="1263967" y="1213484"/>
                  </a:lnTo>
                  <a:lnTo>
                    <a:pt x="521017" y="106679"/>
                  </a:lnTo>
                  <a:close/>
                  <a:moveTo>
                    <a:pt x="1263967" y="1213484"/>
                  </a:moveTo>
                  <a:lnTo>
                    <a:pt x="798195" y="87629"/>
                  </a:lnTo>
                  <a:lnTo>
                    <a:pt x="967740" y="0"/>
                  </a:lnTo>
                  <a:lnTo>
                    <a:pt x="1432560" y="1122997"/>
                  </a:lnTo>
                  <a:close/>
                  <a:moveTo>
                    <a:pt x="967740" y="0"/>
                  </a:moveTo>
                  <a:lnTo>
                    <a:pt x="1672590" y="1130617"/>
                  </a:lnTo>
                  <a:lnTo>
                    <a:pt x="1503044" y="1218247"/>
                  </a:lnTo>
                  <a:lnTo>
                    <a:pt x="798194" y="87629"/>
                  </a:lnTo>
                  <a:close/>
                  <a:moveTo>
                    <a:pt x="1503044" y="1218247"/>
                  </a:moveTo>
                  <a:lnTo>
                    <a:pt x="1042987" y="115252"/>
                  </a:lnTo>
                  <a:lnTo>
                    <a:pt x="1211579" y="24764"/>
                  </a:lnTo>
                  <a:lnTo>
                    <a:pt x="1672589" y="1130617"/>
                  </a:lnTo>
                  <a:close/>
                  <a:moveTo>
                    <a:pt x="1211580" y="24764"/>
                  </a:moveTo>
                  <a:lnTo>
                    <a:pt x="1878330" y="1010602"/>
                  </a:lnTo>
                  <a:lnTo>
                    <a:pt x="1711642" y="1102994"/>
                  </a:lnTo>
                  <a:lnTo>
                    <a:pt x="1042987" y="115252"/>
                  </a:lnTo>
                  <a:close/>
                  <a:moveTo>
                    <a:pt x="1634490" y="677227"/>
                  </a:moveTo>
                  <a:lnTo>
                    <a:pt x="1510665" y="126682"/>
                  </a:lnTo>
                  <a:lnTo>
                    <a:pt x="1688782" y="48577"/>
                  </a:lnTo>
                  <a:lnTo>
                    <a:pt x="1813560" y="601979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1170622" y="2765107"/>
              <a:ext cx="1814512" cy="1176337"/>
            </a:xfrm>
            <a:custGeom>
              <a:rect b="b" l="l" r="r" t="t"/>
              <a:pathLst>
                <a:path extrusionOk="0" h="1176337" w="1814512">
                  <a:moveTo>
                    <a:pt x="86677" y="130492"/>
                  </a:moveTo>
                  <a:cubicBezTo>
                    <a:pt x="82867" y="67627"/>
                    <a:pt x="139064" y="1904"/>
                    <a:pt x="200977" y="16192"/>
                  </a:cubicBezTo>
                  <a:moveTo>
                    <a:pt x="200977" y="16192"/>
                  </a:moveTo>
                  <a:cubicBezTo>
                    <a:pt x="434339" y="0"/>
                    <a:pt x="669607" y="24764"/>
                    <a:pt x="903922" y="16192"/>
                  </a:cubicBezTo>
                  <a:cubicBezTo>
                    <a:pt x="1164907" y="7620"/>
                    <a:pt x="1425892" y="19050"/>
                    <a:pt x="1686877" y="16192"/>
                  </a:cubicBezTo>
                  <a:moveTo>
                    <a:pt x="1686877" y="16192"/>
                  </a:moveTo>
                  <a:cubicBezTo>
                    <a:pt x="1749742" y="20954"/>
                    <a:pt x="1792605" y="67627"/>
                    <a:pt x="1801177" y="130492"/>
                  </a:cubicBezTo>
                  <a:moveTo>
                    <a:pt x="1801177" y="130492"/>
                  </a:moveTo>
                  <a:cubicBezTo>
                    <a:pt x="1814512" y="289559"/>
                    <a:pt x="1804035" y="449579"/>
                    <a:pt x="1801177" y="609600"/>
                  </a:cubicBezTo>
                  <a:cubicBezTo>
                    <a:pt x="1799272" y="754379"/>
                    <a:pt x="1799272" y="900112"/>
                    <a:pt x="1801177" y="1044892"/>
                  </a:cubicBezTo>
                  <a:moveTo>
                    <a:pt x="1801177" y="1044892"/>
                  </a:moveTo>
                  <a:cubicBezTo>
                    <a:pt x="1795462" y="1107757"/>
                    <a:pt x="1749742" y="1159192"/>
                    <a:pt x="1686877" y="1159192"/>
                  </a:cubicBezTo>
                  <a:moveTo>
                    <a:pt x="1686877" y="1159192"/>
                  </a:moveTo>
                  <a:cubicBezTo>
                    <a:pt x="1511617" y="1169670"/>
                    <a:pt x="1335405" y="1176337"/>
                    <a:pt x="1160144" y="1159192"/>
                  </a:cubicBezTo>
                  <a:cubicBezTo>
                    <a:pt x="1014412" y="1144905"/>
                    <a:pt x="867727" y="1161097"/>
                    <a:pt x="721042" y="1159192"/>
                  </a:cubicBezTo>
                  <a:cubicBezTo>
                    <a:pt x="547687" y="1157287"/>
                    <a:pt x="374332" y="1156334"/>
                    <a:pt x="200977" y="1159192"/>
                  </a:cubicBezTo>
                  <a:moveTo>
                    <a:pt x="200977" y="1159192"/>
                  </a:moveTo>
                  <a:cubicBezTo>
                    <a:pt x="147637" y="1166812"/>
                    <a:pt x="92392" y="1167764"/>
                    <a:pt x="39052" y="1159192"/>
                  </a:cubicBezTo>
                  <a:cubicBezTo>
                    <a:pt x="14287" y="1155382"/>
                    <a:pt x="0" y="1127759"/>
                    <a:pt x="19050" y="1110614"/>
                  </a:cubicBezTo>
                  <a:cubicBezTo>
                    <a:pt x="41910" y="1089659"/>
                    <a:pt x="68579" y="1070609"/>
                    <a:pt x="86677" y="1044892"/>
                  </a:cubicBezTo>
                  <a:moveTo>
                    <a:pt x="86677" y="1044892"/>
                  </a:moveTo>
                  <a:cubicBezTo>
                    <a:pt x="82867" y="882014"/>
                    <a:pt x="85725" y="719137"/>
                    <a:pt x="86677" y="556259"/>
                  </a:cubicBezTo>
                  <a:cubicBezTo>
                    <a:pt x="87629" y="414337"/>
                    <a:pt x="77152" y="272414"/>
                    <a:pt x="86677" y="130492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1171525" y="2781300"/>
              <a:ext cx="1800274" cy="1143000"/>
            </a:xfrm>
            <a:custGeom>
              <a:rect b="b" l="l" r="r" t="t"/>
              <a:pathLst>
                <a:path extrusionOk="0" h="1143000" w="1800274">
                  <a:moveTo>
                    <a:pt x="85774" y="114300"/>
                  </a:moveTo>
                  <a:cubicBezTo>
                    <a:pt x="85774" y="51174"/>
                    <a:pt x="136948" y="0"/>
                    <a:pt x="200074" y="0"/>
                  </a:cubicBezTo>
                  <a:moveTo>
                    <a:pt x="1685974" y="0"/>
                  </a:moveTo>
                  <a:lnTo>
                    <a:pt x="200074" y="0"/>
                  </a:lnTo>
                  <a:moveTo>
                    <a:pt x="1685974" y="0"/>
                  </a:moveTo>
                  <a:cubicBezTo>
                    <a:pt x="1749100" y="0"/>
                    <a:pt x="1800274" y="51174"/>
                    <a:pt x="1800274" y="114300"/>
                  </a:cubicBezTo>
                  <a:moveTo>
                    <a:pt x="1800274" y="1028700"/>
                  </a:moveTo>
                  <a:lnTo>
                    <a:pt x="1800274" y="114300"/>
                  </a:lnTo>
                  <a:moveTo>
                    <a:pt x="1800274" y="1028700"/>
                  </a:moveTo>
                  <a:cubicBezTo>
                    <a:pt x="1800274" y="1091825"/>
                    <a:pt x="1749100" y="1143000"/>
                    <a:pt x="1685974" y="1143000"/>
                  </a:cubicBezTo>
                  <a:moveTo>
                    <a:pt x="1685974" y="1143000"/>
                  </a:moveTo>
                  <a:lnTo>
                    <a:pt x="200074" y="1143000"/>
                  </a:lnTo>
                  <a:moveTo>
                    <a:pt x="200074" y="1143000"/>
                  </a:moveTo>
                  <a:lnTo>
                    <a:pt x="38206" y="1143000"/>
                  </a:lnTo>
                  <a:cubicBezTo>
                    <a:pt x="12749" y="1143000"/>
                    <a:pt x="0" y="1112220"/>
                    <a:pt x="18001" y="1094219"/>
                  </a:cubicBezTo>
                  <a:lnTo>
                    <a:pt x="85774" y="1028700"/>
                  </a:lnTo>
                  <a:moveTo>
                    <a:pt x="85774" y="1028700"/>
                  </a:moveTo>
                  <a:lnTo>
                    <a:pt x="85774" y="114300"/>
                  </a:ln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4701772" y="3579113"/>
            <a:ext cx="515432" cy="413623"/>
            <a:chOff x="2274570" y="4010977"/>
            <a:chExt cx="666450" cy="551497"/>
          </a:xfrm>
        </p:grpSpPr>
        <p:sp>
          <p:nvSpPr>
            <p:cNvPr id="219" name="Google Shape;219;p31"/>
            <p:cNvSpPr/>
            <p:nvPr/>
          </p:nvSpPr>
          <p:spPr>
            <a:xfrm>
              <a:off x="2282190" y="4052887"/>
              <a:ext cx="602932" cy="509587"/>
            </a:xfrm>
            <a:custGeom>
              <a:rect b="b" l="l" r="r" t="t"/>
              <a:pathLst>
                <a:path extrusionOk="0" h="509587" w="602932">
                  <a:moveTo>
                    <a:pt x="602932" y="461009"/>
                  </a:moveTo>
                  <a:lnTo>
                    <a:pt x="318135" y="509587"/>
                  </a:lnTo>
                  <a:lnTo>
                    <a:pt x="211455" y="334327"/>
                  </a:lnTo>
                  <a:lnTo>
                    <a:pt x="548640" y="276225"/>
                  </a:lnTo>
                  <a:close/>
                  <a:moveTo>
                    <a:pt x="594360" y="141922"/>
                  </a:moveTo>
                  <a:lnTo>
                    <a:pt x="121920" y="442912"/>
                  </a:lnTo>
                  <a:lnTo>
                    <a:pt x="0" y="294322"/>
                  </a:lnTo>
                  <a:lnTo>
                    <a:pt x="462914" y="0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274570" y="4010977"/>
              <a:ext cx="662939" cy="473392"/>
            </a:xfrm>
            <a:custGeom>
              <a:rect b="b" l="l" r="r" t="t"/>
              <a:pathLst>
                <a:path extrusionOk="0" h="473392" w="662939">
                  <a:moveTo>
                    <a:pt x="11429" y="122872"/>
                  </a:moveTo>
                  <a:cubicBezTo>
                    <a:pt x="2857" y="60007"/>
                    <a:pt x="62864" y="3809"/>
                    <a:pt x="125729" y="8572"/>
                  </a:cubicBezTo>
                  <a:moveTo>
                    <a:pt x="125729" y="8572"/>
                  </a:moveTo>
                  <a:cubicBezTo>
                    <a:pt x="240029" y="6667"/>
                    <a:pt x="354329" y="0"/>
                    <a:pt x="468629" y="8572"/>
                  </a:cubicBezTo>
                  <a:moveTo>
                    <a:pt x="468629" y="8572"/>
                  </a:moveTo>
                  <a:cubicBezTo>
                    <a:pt x="531495" y="9525"/>
                    <a:pt x="587692" y="60007"/>
                    <a:pt x="582929" y="122872"/>
                  </a:cubicBezTo>
                  <a:moveTo>
                    <a:pt x="582929" y="122872"/>
                  </a:moveTo>
                  <a:cubicBezTo>
                    <a:pt x="587692" y="199072"/>
                    <a:pt x="599122" y="277177"/>
                    <a:pt x="582929" y="351472"/>
                  </a:cubicBezTo>
                  <a:moveTo>
                    <a:pt x="582929" y="351472"/>
                  </a:moveTo>
                  <a:cubicBezTo>
                    <a:pt x="606742" y="370522"/>
                    <a:pt x="631507" y="391477"/>
                    <a:pt x="648652" y="417194"/>
                  </a:cubicBezTo>
                  <a:cubicBezTo>
                    <a:pt x="662939" y="438149"/>
                    <a:pt x="653414" y="461962"/>
                    <a:pt x="628649" y="465772"/>
                  </a:cubicBezTo>
                  <a:cubicBezTo>
                    <a:pt x="575309" y="473392"/>
                    <a:pt x="521017" y="459104"/>
                    <a:pt x="468629" y="465772"/>
                  </a:cubicBezTo>
                  <a:moveTo>
                    <a:pt x="468629" y="465772"/>
                  </a:moveTo>
                  <a:cubicBezTo>
                    <a:pt x="354329" y="473392"/>
                    <a:pt x="240029" y="463867"/>
                    <a:pt x="125729" y="465772"/>
                  </a:cubicBezTo>
                  <a:moveTo>
                    <a:pt x="125729" y="465772"/>
                  </a:moveTo>
                  <a:cubicBezTo>
                    <a:pt x="62864" y="461962"/>
                    <a:pt x="0" y="413384"/>
                    <a:pt x="11429" y="351472"/>
                  </a:cubicBezTo>
                  <a:moveTo>
                    <a:pt x="11429" y="351472"/>
                  </a:moveTo>
                  <a:cubicBezTo>
                    <a:pt x="3809" y="275272"/>
                    <a:pt x="8572" y="199072"/>
                    <a:pt x="11429" y="122872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286000" y="4019550"/>
              <a:ext cx="655020" cy="457200"/>
            </a:xfrm>
            <a:custGeom>
              <a:rect b="b" l="l" r="r" t="t"/>
              <a:pathLst>
                <a:path extrusionOk="0" h="457200" w="65502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moveTo>
                    <a:pt x="457200" y="0"/>
                  </a:moveTo>
                  <a:lnTo>
                    <a:pt x="114300" y="0"/>
                  </a:lnTo>
                  <a:moveTo>
                    <a:pt x="457200" y="0"/>
                  </a:moveTo>
                  <a:cubicBezTo>
                    <a:pt x="520325" y="0"/>
                    <a:pt x="571500" y="51174"/>
                    <a:pt x="571500" y="114300"/>
                  </a:cubicBezTo>
                  <a:moveTo>
                    <a:pt x="571500" y="342898"/>
                  </a:moveTo>
                  <a:lnTo>
                    <a:pt x="571500" y="114300"/>
                  </a:lnTo>
                  <a:moveTo>
                    <a:pt x="571500" y="342900"/>
                  </a:moveTo>
                  <a:lnTo>
                    <a:pt x="637019" y="408419"/>
                  </a:lnTo>
                  <a:cubicBezTo>
                    <a:pt x="655020" y="426420"/>
                    <a:pt x="642271" y="457200"/>
                    <a:pt x="616814" y="457200"/>
                  </a:cubicBezTo>
                  <a:lnTo>
                    <a:pt x="457199" y="457200"/>
                  </a:lnTo>
                  <a:moveTo>
                    <a:pt x="114300" y="457200"/>
                  </a:moveTo>
                  <a:lnTo>
                    <a:pt x="457200" y="457200"/>
                  </a:lnTo>
                  <a:moveTo>
                    <a:pt x="114300" y="457200"/>
                  </a:moveTo>
                  <a:cubicBezTo>
                    <a:pt x="51174" y="457200"/>
                    <a:pt x="0" y="406025"/>
                    <a:pt x="0" y="342900"/>
                  </a:cubicBezTo>
                  <a:moveTo>
                    <a:pt x="0" y="342898"/>
                  </a:moveTo>
                  <a:lnTo>
                    <a:pt x="0" y="114300"/>
                  </a:ln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22" name="Google Shape;222;p31"/>
          <p:cNvGrpSpPr/>
          <p:nvPr/>
        </p:nvGrpSpPr>
        <p:grpSpPr>
          <a:xfrm>
            <a:off x="3140782" y="3215065"/>
            <a:ext cx="618061" cy="976982"/>
            <a:chOff x="256222" y="3525579"/>
            <a:chExt cx="799148" cy="1302643"/>
          </a:xfrm>
        </p:grpSpPr>
        <p:sp>
          <p:nvSpPr>
            <p:cNvPr id="223" name="Google Shape;223;p31"/>
            <p:cNvSpPr/>
            <p:nvPr/>
          </p:nvSpPr>
          <p:spPr>
            <a:xfrm>
              <a:off x="256222" y="4164330"/>
              <a:ext cx="719137" cy="663892"/>
            </a:xfrm>
            <a:custGeom>
              <a:rect b="b" l="l" r="r" t="t"/>
              <a:pathLst>
                <a:path extrusionOk="0" h="663892" w="719137">
                  <a:moveTo>
                    <a:pt x="518160" y="578167"/>
                  </a:moveTo>
                  <a:lnTo>
                    <a:pt x="536257" y="541972"/>
                  </a:lnTo>
                  <a:lnTo>
                    <a:pt x="528637" y="534352"/>
                  </a:lnTo>
                  <a:lnTo>
                    <a:pt x="525780" y="265747"/>
                  </a:lnTo>
                  <a:lnTo>
                    <a:pt x="607695" y="180975"/>
                  </a:lnTo>
                  <a:lnTo>
                    <a:pt x="719137" y="340042"/>
                  </a:lnTo>
                  <a:lnTo>
                    <a:pt x="661987" y="399097"/>
                  </a:lnTo>
                  <a:lnTo>
                    <a:pt x="660082" y="424814"/>
                  </a:lnTo>
                  <a:lnTo>
                    <a:pt x="691515" y="613409"/>
                  </a:lnTo>
                  <a:lnTo>
                    <a:pt x="688657" y="663892"/>
                  </a:lnTo>
                  <a:close/>
                  <a:moveTo>
                    <a:pt x="719137" y="340042"/>
                  </a:moveTo>
                  <a:lnTo>
                    <a:pt x="117157" y="613409"/>
                  </a:lnTo>
                  <a:lnTo>
                    <a:pt x="0" y="457200"/>
                  </a:lnTo>
                  <a:lnTo>
                    <a:pt x="607695" y="180975"/>
                  </a:lnTo>
                  <a:close/>
                  <a:moveTo>
                    <a:pt x="0" y="457200"/>
                  </a:moveTo>
                  <a:lnTo>
                    <a:pt x="211455" y="210502"/>
                  </a:lnTo>
                  <a:lnTo>
                    <a:pt x="186690" y="185737"/>
                  </a:lnTo>
                  <a:lnTo>
                    <a:pt x="269557" y="0"/>
                  </a:lnTo>
                  <a:lnTo>
                    <a:pt x="340995" y="80009"/>
                  </a:lnTo>
                  <a:lnTo>
                    <a:pt x="351472" y="329564"/>
                  </a:lnTo>
                  <a:lnTo>
                    <a:pt x="117157" y="613409"/>
                  </a:lnTo>
                  <a:close/>
                  <a:moveTo>
                    <a:pt x="209550" y="576262"/>
                  </a:moveTo>
                  <a:lnTo>
                    <a:pt x="262890" y="451484"/>
                  </a:lnTo>
                  <a:lnTo>
                    <a:pt x="438150" y="525779"/>
                  </a:lnTo>
                  <a:lnTo>
                    <a:pt x="384810" y="651509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62927" y="4183380"/>
              <a:ext cx="210502" cy="193357"/>
            </a:xfrm>
            <a:custGeom>
              <a:rect b="b" l="l" r="r" t="t"/>
              <a:pathLst>
                <a:path extrusionOk="0" h="193357" w="210502">
                  <a:moveTo>
                    <a:pt x="0" y="2857"/>
                  </a:moveTo>
                  <a:lnTo>
                    <a:pt x="207644" y="0"/>
                  </a:lnTo>
                  <a:lnTo>
                    <a:pt x="210502" y="190500"/>
                  </a:lnTo>
                  <a:lnTo>
                    <a:pt x="2857" y="193357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88620" y="3563302"/>
              <a:ext cx="666750" cy="307657"/>
            </a:xfrm>
            <a:custGeom>
              <a:rect b="b" l="l" r="r" t="t"/>
              <a:pathLst>
                <a:path extrusionOk="0" h="307657" w="666750">
                  <a:moveTo>
                    <a:pt x="666750" y="168592"/>
                  </a:moveTo>
                  <a:lnTo>
                    <a:pt x="450532" y="307657"/>
                  </a:lnTo>
                  <a:lnTo>
                    <a:pt x="230504" y="222885"/>
                  </a:lnTo>
                  <a:lnTo>
                    <a:pt x="464819" y="71437"/>
                  </a:lnTo>
                  <a:close/>
                  <a:moveTo>
                    <a:pt x="230504" y="222884"/>
                  </a:moveTo>
                  <a:lnTo>
                    <a:pt x="170497" y="0"/>
                  </a:lnTo>
                  <a:lnTo>
                    <a:pt x="383857" y="60007"/>
                  </a:lnTo>
                  <a:lnTo>
                    <a:pt x="450532" y="307657"/>
                  </a:lnTo>
                  <a:close/>
                  <a:moveTo>
                    <a:pt x="383857" y="60007"/>
                  </a:moveTo>
                  <a:lnTo>
                    <a:pt x="173354" y="260032"/>
                  </a:lnTo>
                  <a:lnTo>
                    <a:pt x="0" y="160972"/>
                  </a:lnTo>
                  <a:lnTo>
                    <a:pt x="170497" y="0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548640" y="4217670"/>
              <a:ext cx="234315" cy="531495"/>
            </a:xfrm>
            <a:custGeom>
              <a:rect b="b" l="l" r="r" t="t"/>
              <a:pathLst>
                <a:path extrusionOk="0" h="531495" w="234315">
                  <a:moveTo>
                    <a:pt x="135254" y="0"/>
                  </a:moveTo>
                  <a:lnTo>
                    <a:pt x="234315" y="191452"/>
                  </a:lnTo>
                  <a:lnTo>
                    <a:pt x="122872" y="391477"/>
                  </a:lnTo>
                  <a:lnTo>
                    <a:pt x="20954" y="194310"/>
                  </a:lnTo>
                  <a:close/>
                  <a:moveTo>
                    <a:pt x="83819" y="202882"/>
                  </a:moveTo>
                  <a:lnTo>
                    <a:pt x="219074" y="366712"/>
                  </a:lnTo>
                  <a:lnTo>
                    <a:pt x="108584" y="531495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79082" y="4220527"/>
              <a:ext cx="683895" cy="578167"/>
            </a:xfrm>
            <a:custGeom>
              <a:rect b="b" l="l" r="r" t="t"/>
              <a:pathLst>
                <a:path extrusionOk="0" h="578167" w="683895">
                  <a:moveTo>
                    <a:pt x="6667" y="335279"/>
                  </a:moveTo>
                  <a:cubicBezTo>
                    <a:pt x="18097" y="169545"/>
                    <a:pt x="122872" y="40004"/>
                    <a:pt x="273367" y="0"/>
                  </a:cubicBezTo>
                  <a:cubicBezTo>
                    <a:pt x="273367" y="0"/>
                    <a:pt x="251460" y="58102"/>
                    <a:pt x="269557" y="123825"/>
                  </a:cubicBezTo>
                  <a:cubicBezTo>
                    <a:pt x="273367" y="137159"/>
                    <a:pt x="297180" y="134302"/>
                    <a:pt x="302895" y="121920"/>
                  </a:cubicBezTo>
                  <a:cubicBezTo>
                    <a:pt x="309562" y="107632"/>
                    <a:pt x="322897" y="96202"/>
                    <a:pt x="323850" y="87629"/>
                  </a:cubicBezTo>
                  <a:cubicBezTo>
                    <a:pt x="324802" y="84772"/>
                    <a:pt x="328612" y="81914"/>
                    <a:pt x="329565" y="79057"/>
                  </a:cubicBezTo>
                  <a:cubicBezTo>
                    <a:pt x="333375" y="62865"/>
                    <a:pt x="344805" y="56197"/>
                    <a:pt x="344805" y="56197"/>
                  </a:cubicBezTo>
                  <a:cubicBezTo>
                    <a:pt x="344805" y="56197"/>
                    <a:pt x="353377" y="100012"/>
                    <a:pt x="366712" y="119062"/>
                  </a:cubicBezTo>
                  <a:cubicBezTo>
                    <a:pt x="366712" y="119062"/>
                    <a:pt x="381000" y="259080"/>
                    <a:pt x="339090" y="435292"/>
                  </a:cubicBezTo>
                  <a:cubicBezTo>
                    <a:pt x="371475" y="482917"/>
                    <a:pt x="405765" y="510540"/>
                    <a:pt x="405765" y="510540"/>
                  </a:cubicBezTo>
                  <a:cubicBezTo>
                    <a:pt x="405765" y="510540"/>
                    <a:pt x="437197" y="476250"/>
                    <a:pt x="462915" y="435292"/>
                  </a:cubicBezTo>
                  <a:cubicBezTo>
                    <a:pt x="427672" y="242887"/>
                    <a:pt x="410527" y="119062"/>
                    <a:pt x="410527" y="119062"/>
                  </a:cubicBezTo>
                  <a:cubicBezTo>
                    <a:pt x="433387" y="89535"/>
                    <a:pt x="421005" y="56197"/>
                    <a:pt x="421005" y="56197"/>
                  </a:cubicBezTo>
                  <a:cubicBezTo>
                    <a:pt x="421005" y="56197"/>
                    <a:pt x="449580" y="79057"/>
                    <a:pt x="463867" y="115252"/>
                  </a:cubicBezTo>
                  <a:cubicBezTo>
                    <a:pt x="466725" y="123825"/>
                    <a:pt x="481965" y="123825"/>
                    <a:pt x="480060" y="115252"/>
                  </a:cubicBezTo>
                  <a:cubicBezTo>
                    <a:pt x="471487" y="68580"/>
                    <a:pt x="462915" y="18097"/>
                    <a:pt x="462915" y="18097"/>
                  </a:cubicBezTo>
                  <a:cubicBezTo>
                    <a:pt x="591502" y="53340"/>
                    <a:pt x="672465" y="191452"/>
                    <a:pt x="673417" y="335280"/>
                  </a:cubicBezTo>
                  <a:cubicBezTo>
                    <a:pt x="673417" y="410527"/>
                    <a:pt x="683895" y="486727"/>
                    <a:pt x="673417" y="561022"/>
                  </a:cubicBezTo>
                  <a:cubicBezTo>
                    <a:pt x="562927" y="550545"/>
                    <a:pt x="451485" y="544830"/>
                    <a:pt x="341947" y="561022"/>
                  </a:cubicBezTo>
                  <a:cubicBezTo>
                    <a:pt x="231457" y="578167"/>
                    <a:pt x="118110" y="561975"/>
                    <a:pt x="6667" y="561022"/>
                  </a:cubicBezTo>
                  <a:cubicBezTo>
                    <a:pt x="0" y="485775"/>
                    <a:pt x="5714" y="410527"/>
                    <a:pt x="6667" y="335280"/>
                  </a:cubicBezTo>
                  <a:moveTo>
                    <a:pt x="329565" y="79057"/>
                  </a:moveTo>
                  <a:cubicBezTo>
                    <a:pt x="327660" y="81914"/>
                    <a:pt x="325755" y="84772"/>
                    <a:pt x="323850" y="87629"/>
                  </a:cubicBezTo>
                  <a:cubicBezTo>
                    <a:pt x="326707" y="85724"/>
                    <a:pt x="328612" y="81914"/>
                    <a:pt x="329565" y="79057"/>
                  </a:cubicBezTo>
                  <a:moveTo>
                    <a:pt x="136207" y="561022"/>
                  </a:moveTo>
                  <a:cubicBezTo>
                    <a:pt x="140017" y="454342"/>
                    <a:pt x="143827" y="348614"/>
                    <a:pt x="136207" y="241934"/>
                  </a:cubicBezTo>
                  <a:moveTo>
                    <a:pt x="561975" y="241934"/>
                  </a:moveTo>
                  <a:cubicBezTo>
                    <a:pt x="551497" y="347662"/>
                    <a:pt x="563880" y="454342"/>
                    <a:pt x="561975" y="561022"/>
                  </a:cubicBezTo>
                  <a:moveTo>
                    <a:pt x="405765" y="510539"/>
                  </a:moveTo>
                  <a:cubicBezTo>
                    <a:pt x="409575" y="526732"/>
                    <a:pt x="401955" y="544829"/>
                    <a:pt x="405765" y="561022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5751" y="4220877"/>
              <a:ext cx="666553" cy="560661"/>
            </a:xfrm>
            <a:custGeom>
              <a:rect b="b" l="l" r="r" t="t"/>
              <a:pathLst>
                <a:path extrusionOk="0" h="560661" w="666553">
                  <a:moveTo>
                    <a:pt x="0" y="334773"/>
                  </a:moveTo>
                  <a:cubicBezTo>
                    <a:pt x="0" y="169279"/>
                    <a:pt x="114579" y="31320"/>
                    <a:pt x="267148" y="0"/>
                  </a:cubicBezTo>
                  <a:cubicBezTo>
                    <a:pt x="267148" y="0"/>
                    <a:pt x="233123" y="62373"/>
                    <a:pt x="262825" y="123008"/>
                  </a:cubicBezTo>
                  <a:cubicBezTo>
                    <a:pt x="269232" y="136088"/>
                    <a:pt x="288930" y="133521"/>
                    <a:pt x="296505" y="121097"/>
                  </a:cubicBezTo>
                  <a:cubicBezTo>
                    <a:pt x="304579" y="107858"/>
                    <a:pt x="313449" y="94475"/>
                    <a:pt x="317275" y="87718"/>
                  </a:cubicBezTo>
                  <a:lnTo>
                    <a:pt x="322748" y="78425"/>
                  </a:lnTo>
                  <a:cubicBezTo>
                    <a:pt x="331177" y="64646"/>
                    <a:pt x="338129" y="55538"/>
                    <a:pt x="338129" y="55538"/>
                  </a:cubicBezTo>
                  <a:cubicBezTo>
                    <a:pt x="338129" y="55538"/>
                    <a:pt x="348783" y="98262"/>
                    <a:pt x="360247" y="118583"/>
                  </a:cubicBezTo>
                  <a:cubicBezTo>
                    <a:pt x="360247" y="118583"/>
                    <a:pt x="360247" y="256061"/>
                    <a:pt x="332465" y="434679"/>
                  </a:cubicBezTo>
                  <a:cubicBezTo>
                    <a:pt x="360247" y="485577"/>
                    <a:pt x="398786" y="510176"/>
                    <a:pt x="398786" y="510176"/>
                  </a:cubicBezTo>
                  <a:cubicBezTo>
                    <a:pt x="398786" y="510176"/>
                    <a:pt x="436237" y="478597"/>
                    <a:pt x="455945" y="434679"/>
                  </a:cubicBezTo>
                  <a:cubicBezTo>
                    <a:pt x="436237" y="240131"/>
                    <a:pt x="404261" y="118583"/>
                    <a:pt x="404261" y="118583"/>
                  </a:cubicBezTo>
                  <a:cubicBezTo>
                    <a:pt x="418095" y="83976"/>
                    <a:pt x="414012" y="55519"/>
                    <a:pt x="414012" y="55519"/>
                  </a:cubicBezTo>
                  <a:cubicBezTo>
                    <a:pt x="414012" y="55519"/>
                    <a:pt x="441745" y="79257"/>
                    <a:pt x="457140" y="114894"/>
                  </a:cubicBezTo>
                  <a:cubicBezTo>
                    <a:pt x="460790" y="123342"/>
                    <a:pt x="472614" y="123898"/>
                    <a:pt x="473714" y="114743"/>
                  </a:cubicBezTo>
                  <a:cubicBezTo>
                    <a:pt x="479385" y="67568"/>
                    <a:pt x="456515" y="17478"/>
                    <a:pt x="456515" y="17478"/>
                  </a:cubicBezTo>
                  <a:cubicBezTo>
                    <a:pt x="579570" y="67681"/>
                    <a:pt x="666553" y="190823"/>
                    <a:pt x="666553" y="334774"/>
                  </a:cubicBezTo>
                  <a:lnTo>
                    <a:pt x="666553" y="560661"/>
                  </a:lnTo>
                  <a:lnTo>
                    <a:pt x="0" y="560661"/>
                  </a:lnTo>
                  <a:close/>
                  <a:moveTo>
                    <a:pt x="322748" y="78425"/>
                  </a:moveTo>
                  <a:cubicBezTo>
                    <a:pt x="320971" y="81331"/>
                    <a:pt x="319130" y="84441"/>
                    <a:pt x="317275" y="87718"/>
                  </a:cubicBezTo>
                  <a:close/>
                  <a:moveTo>
                    <a:pt x="129647" y="241696"/>
                  </a:moveTo>
                  <a:lnTo>
                    <a:pt x="129647" y="560651"/>
                  </a:lnTo>
                  <a:moveTo>
                    <a:pt x="555639" y="241696"/>
                  </a:moveTo>
                  <a:lnTo>
                    <a:pt x="555639" y="560651"/>
                  </a:lnTo>
                  <a:moveTo>
                    <a:pt x="398784" y="560651"/>
                  </a:moveTo>
                  <a:lnTo>
                    <a:pt x="398784" y="510165"/>
                  </a:ln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13397" y="4196715"/>
              <a:ext cx="252412" cy="160019"/>
            </a:xfrm>
            <a:custGeom>
              <a:rect b="b" l="l" r="r" t="t"/>
              <a:pathLst>
                <a:path extrusionOk="0" h="160019" w="252412">
                  <a:moveTo>
                    <a:pt x="39052" y="23812"/>
                  </a:moveTo>
                  <a:cubicBezTo>
                    <a:pt x="53340" y="19050"/>
                    <a:pt x="66675" y="10477"/>
                    <a:pt x="77152" y="0"/>
                  </a:cubicBezTo>
                  <a:cubicBezTo>
                    <a:pt x="91440" y="25717"/>
                    <a:pt x="103822" y="51434"/>
                    <a:pt x="110490" y="80009"/>
                  </a:cubicBezTo>
                  <a:cubicBezTo>
                    <a:pt x="110490" y="80009"/>
                    <a:pt x="98107" y="86677"/>
                    <a:pt x="95250" y="102869"/>
                  </a:cubicBezTo>
                  <a:cubicBezTo>
                    <a:pt x="94297" y="105727"/>
                    <a:pt x="90487" y="108584"/>
                    <a:pt x="89535" y="111442"/>
                  </a:cubicBezTo>
                  <a:cubicBezTo>
                    <a:pt x="87630" y="119062"/>
                    <a:pt x="80010" y="134302"/>
                    <a:pt x="68580" y="145732"/>
                  </a:cubicBezTo>
                  <a:cubicBezTo>
                    <a:pt x="59055" y="156209"/>
                    <a:pt x="42862" y="160019"/>
                    <a:pt x="35242" y="147637"/>
                  </a:cubicBezTo>
                  <a:cubicBezTo>
                    <a:pt x="0" y="89534"/>
                    <a:pt x="39052" y="23812"/>
                    <a:pt x="39052" y="23812"/>
                  </a:cubicBezTo>
                  <a:moveTo>
                    <a:pt x="228600" y="41909"/>
                  </a:moveTo>
                  <a:cubicBezTo>
                    <a:pt x="228600" y="41909"/>
                    <a:pt x="252412" y="91439"/>
                    <a:pt x="245745" y="139064"/>
                  </a:cubicBezTo>
                  <a:cubicBezTo>
                    <a:pt x="244792" y="147637"/>
                    <a:pt x="234315" y="147637"/>
                    <a:pt x="229552" y="139064"/>
                  </a:cubicBezTo>
                  <a:cubicBezTo>
                    <a:pt x="211455" y="104774"/>
                    <a:pt x="186690" y="80009"/>
                    <a:pt x="186690" y="80009"/>
                  </a:cubicBezTo>
                  <a:cubicBezTo>
                    <a:pt x="191452" y="58102"/>
                    <a:pt x="198120" y="35242"/>
                    <a:pt x="208597" y="15239"/>
                  </a:cubicBezTo>
                  <a:cubicBezTo>
                    <a:pt x="213360" y="24764"/>
                    <a:pt x="223837" y="31432"/>
                    <a:pt x="228600" y="41909"/>
                  </a:cubicBezTo>
                  <a:moveTo>
                    <a:pt x="95250" y="102869"/>
                  </a:moveTo>
                  <a:cubicBezTo>
                    <a:pt x="92392" y="104774"/>
                    <a:pt x="90487" y="108584"/>
                    <a:pt x="89535" y="111442"/>
                  </a:cubicBezTo>
                  <a:cubicBezTo>
                    <a:pt x="92392" y="109537"/>
                    <a:pt x="93345" y="105727"/>
                    <a:pt x="95250" y="102869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518877" y="4197139"/>
              <a:ext cx="246262" cy="159830"/>
            </a:xfrm>
            <a:custGeom>
              <a:rect b="b" l="l" r="r" t="t"/>
              <a:pathLst>
                <a:path extrusionOk="0" h="159830" w="246262">
                  <a:moveTo>
                    <a:pt x="34024" y="23742"/>
                  </a:moveTo>
                  <a:lnTo>
                    <a:pt x="71270" y="0"/>
                  </a:lnTo>
                  <a:lnTo>
                    <a:pt x="105022" y="79262"/>
                  </a:lnTo>
                  <a:cubicBezTo>
                    <a:pt x="105022" y="79262"/>
                    <a:pt x="98054" y="88388"/>
                    <a:pt x="89624" y="102168"/>
                  </a:cubicBezTo>
                  <a:cubicBezTo>
                    <a:pt x="87848" y="105073"/>
                    <a:pt x="86006" y="108183"/>
                    <a:pt x="84151" y="111460"/>
                  </a:cubicBezTo>
                  <a:cubicBezTo>
                    <a:pt x="80326" y="118217"/>
                    <a:pt x="71455" y="131600"/>
                    <a:pt x="63382" y="144840"/>
                  </a:cubicBezTo>
                  <a:cubicBezTo>
                    <a:pt x="55806" y="157263"/>
                    <a:pt x="36109" y="159830"/>
                    <a:pt x="29701" y="146750"/>
                  </a:cubicBezTo>
                  <a:cubicBezTo>
                    <a:pt x="0" y="86115"/>
                    <a:pt x="34024" y="23742"/>
                    <a:pt x="34024" y="23742"/>
                  </a:cubicBezTo>
                  <a:close/>
                  <a:moveTo>
                    <a:pt x="240591" y="138485"/>
                  </a:moveTo>
                  <a:cubicBezTo>
                    <a:pt x="239490" y="147640"/>
                    <a:pt x="227666" y="147084"/>
                    <a:pt x="224017" y="138636"/>
                  </a:cubicBezTo>
                  <a:cubicBezTo>
                    <a:pt x="208621" y="102999"/>
                    <a:pt x="180889" y="79262"/>
                    <a:pt x="180889" y="79262"/>
                  </a:cubicBezTo>
                  <a:lnTo>
                    <a:pt x="202913" y="14893"/>
                  </a:lnTo>
                  <a:lnTo>
                    <a:pt x="223391" y="41220"/>
                  </a:lnTo>
                  <a:cubicBezTo>
                    <a:pt x="223391" y="41220"/>
                    <a:pt x="246262" y="91310"/>
                    <a:pt x="240591" y="138485"/>
                  </a:cubicBezTo>
                  <a:close/>
                  <a:moveTo>
                    <a:pt x="84151" y="111460"/>
                  </a:moveTo>
                  <a:lnTo>
                    <a:pt x="89624" y="102168"/>
                  </a:lnTo>
                  <a:close/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86715" y="3532822"/>
              <a:ext cx="621982" cy="406717"/>
            </a:xfrm>
            <a:custGeom>
              <a:rect b="b" l="l" r="r" t="t"/>
              <a:pathLst>
                <a:path extrusionOk="0" h="406717" w="621982">
                  <a:moveTo>
                    <a:pt x="486727" y="381000"/>
                  </a:moveTo>
                  <a:cubicBezTo>
                    <a:pt x="494347" y="346709"/>
                    <a:pt x="494347" y="308609"/>
                    <a:pt x="486727" y="273367"/>
                  </a:cubicBezTo>
                  <a:cubicBezTo>
                    <a:pt x="486727" y="273367"/>
                    <a:pt x="364807" y="310514"/>
                    <a:pt x="287655" y="273367"/>
                  </a:cubicBezTo>
                  <a:cubicBezTo>
                    <a:pt x="209550" y="236220"/>
                    <a:pt x="159067" y="183832"/>
                    <a:pt x="159067" y="183832"/>
                  </a:cubicBezTo>
                  <a:cubicBezTo>
                    <a:pt x="167640" y="212407"/>
                    <a:pt x="146685" y="309562"/>
                    <a:pt x="102870" y="377190"/>
                  </a:cubicBezTo>
                  <a:cubicBezTo>
                    <a:pt x="95250" y="375285"/>
                    <a:pt x="90487" y="375285"/>
                    <a:pt x="78105" y="378142"/>
                  </a:cubicBezTo>
                  <a:cubicBezTo>
                    <a:pt x="64770" y="381000"/>
                    <a:pt x="52387" y="395287"/>
                    <a:pt x="54292" y="406717"/>
                  </a:cubicBezTo>
                  <a:cubicBezTo>
                    <a:pt x="54292" y="406717"/>
                    <a:pt x="0" y="249555"/>
                    <a:pt x="33337" y="199072"/>
                  </a:cubicBezTo>
                  <a:cubicBezTo>
                    <a:pt x="80009" y="128587"/>
                    <a:pt x="117157" y="100965"/>
                    <a:pt x="116205" y="100965"/>
                  </a:cubicBezTo>
                  <a:cubicBezTo>
                    <a:pt x="151447" y="15240"/>
                    <a:pt x="271462" y="0"/>
                    <a:pt x="348615" y="25717"/>
                  </a:cubicBezTo>
                  <a:cubicBezTo>
                    <a:pt x="424815" y="51435"/>
                    <a:pt x="459105" y="114300"/>
                    <a:pt x="512445" y="51435"/>
                  </a:cubicBezTo>
                  <a:cubicBezTo>
                    <a:pt x="621982" y="191452"/>
                    <a:pt x="557212" y="353377"/>
                    <a:pt x="486727" y="381000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96603" y="3525579"/>
              <a:ext cx="600489" cy="414252"/>
            </a:xfrm>
            <a:custGeom>
              <a:rect b="b" l="l" r="r" t="t"/>
              <a:pathLst>
                <a:path extrusionOk="0" h="414252" w="600489">
                  <a:moveTo>
                    <a:pt x="477201" y="388665"/>
                  </a:moveTo>
                  <a:lnTo>
                    <a:pt x="477201" y="280688"/>
                  </a:lnTo>
                  <a:cubicBezTo>
                    <a:pt x="477201" y="280688"/>
                    <a:pt x="360265" y="303518"/>
                    <a:pt x="277517" y="280688"/>
                  </a:cubicBezTo>
                  <a:cubicBezTo>
                    <a:pt x="194770" y="257856"/>
                    <a:pt x="149211" y="191247"/>
                    <a:pt x="149211" y="191247"/>
                  </a:cubicBezTo>
                  <a:cubicBezTo>
                    <a:pt x="149211" y="220761"/>
                    <a:pt x="145370" y="322966"/>
                    <a:pt x="93078" y="384423"/>
                  </a:cubicBezTo>
                  <a:cubicBezTo>
                    <a:pt x="85964" y="381875"/>
                    <a:pt x="80130" y="380296"/>
                    <a:pt x="67820" y="385420"/>
                  </a:cubicBezTo>
                  <a:cubicBezTo>
                    <a:pt x="55511" y="390545"/>
                    <a:pt x="47131" y="402552"/>
                    <a:pt x="44213" y="414252"/>
                  </a:cubicBezTo>
                  <a:cubicBezTo>
                    <a:pt x="44213" y="414252"/>
                    <a:pt x="0" y="261783"/>
                    <a:pt x="23427" y="206323"/>
                  </a:cubicBezTo>
                  <a:cubicBezTo>
                    <a:pt x="56206" y="128730"/>
                    <a:pt x="106774" y="107881"/>
                    <a:pt x="106774" y="107881"/>
                  </a:cubicBezTo>
                  <a:cubicBezTo>
                    <a:pt x="129925" y="18762"/>
                    <a:pt x="264784" y="0"/>
                    <a:pt x="338290" y="32833"/>
                  </a:cubicBezTo>
                  <a:cubicBezTo>
                    <a:pt x="411797" y="65667"/>
                    <a:pt x="446755" y="119303"/>
                    <a:pt x="502319" y="58327"/>
                  </a:cubicBezTo>
                  <a:cubicBezTo>
                    <a:pt x="600489" y="207111"/>
                    <a:pt x="546611" y="360209"/>
                    <a:pt x="477201" y="388665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18172" y="4267200"/>
              <a:ext cx="123825" cy="463867"/>
            </a:xfrm>
            <a:custGeom>
              <a:rect b="b" l="l" r="r" t="t"/>
              <a:pathLst>
                <a:path extrusionOk="0" h="463867" w="123825">
                  <a:moveTo>
                    <a:pt x="27622" y="72390"/>
                  </a:moveTo>
                  <a:cubicBezTo>
                    <a:pt x="13334" y="54292"/>
                    <a:pt x="5714" y="9525"/>
                    <a:pt x="5714" y="9525"/>
                  </a:cubicBezTo>
                  <a:cubicBezTo>
                    <a:pt x="5714" y="9525"/>
                    <a:pt x="23812" y="0"/>
                    <a:pt x="45719" y="2857"/>
                  </a:cubicBezTo>
                  <a:cubicBezTo>
                    <a:pt x="67627" y="6667"/>
                    <a:pt x="81914" y="8572"/>
                    <a:pt x="81914" y="9525"/>
                  </a:cubicBezTo>
                  <a:cubicBezTo>
                    <a:pt x="81914" y="8572"/>
                    <a:pt x="91439" y="40957"/>
                    <a:pt x="71437" y="72390"/>
                  </a:cubicBezTo>
                  <a:cubicBezTo>
                    <a:pt x="71437" y="72390"/>
                    <a:pt x="86677" y="196215"/>
                    <a:pt x="123825" y="388620"/>
                  </a:cubicBezTo>
                  <a:cubicBezTo>
                    <a:pt x="113347" y="435292"/>
                    <a:pt x="66675" y="463867"/>
                    <a:pt x="66675" y="463867"/>
                  </a:cubicBezTo>
                  <a:cubicBezTo>
                    <a:pt x="66675" y="463867"/>
                    <a:pt x="31432" y="437197"/>
                    <a:pt x="0" y="388620"/>
                  </a:cubicBezTo>
                  <a:cubicBezTo>
                    <a:pt x="20002" y="208597"/>
                    <a:pt x="27622" y="72390"/>
                    <a:pt x="27622" y="72390"/>
                  </a:cubicBezTo>
                  <a:moveTo>
                    <a:pt x="27622" y="72390"/>
                  </a:moveTo>
                  <a:cubicBezTo>
                    <a:pt x="27622" y="72390"/>
                    <a:pt x="44767" y="73342"/>
                    <a:pt x="55244" y="72390"/>
                  </a:cubicBezTo>
                  <a:cubicBezTo>
                    <a:pt x="65722" y="71437"/>
                    <a:pt x="71437" y="72390"/>
                    <a:pt x="71437" y="72390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18213" y="4270288"/>
              <a:ext cx="123479" cy="460762"/>
            </a:xfrm>
            <a:custGeom>
              <a:rect b="b" l="l" r="r" t="t"/>
              <a:pathLst>
                <a:path extrusionOk="0" h="460762" w="123479">
                  <a:moveTo>
                    <a:pt x="5664" y="6124"/>
                  </a:moveTo>
                  <a:cubicBezTo>
                    <a:pt x="5664" y="6124"/>
                    <a:pt x="23811" y="0"/>
                    <a:pt x="45904" y="0"/>
                  </a:cubicBezTo>
                  <a:cubicBezTo>
                    <a:pt x="68259" y="0"/>
                    <a:pt x="81530" y="6007"/>
                    <a:pt x="81530" y="6007"/>
                  </a:cubicBezTo>
                  <a:cubicBezTo>
                    <a:pt x="81530" y="6007"/>
                    <a:pt x="85629" y="34562"/>
                    <a:pt x="71795" y="69169"/>
                  </a:cubicBezTo>
                  <a:cubicBezTo>
                    <a:pt x="71795" y="69169"/>
                    <a:pt x="103771" y="190718"/>
                    <a:pt x="123479" y="385265"/>
                  </a:cubicBezTo>
                  <a:cubicBezTo>
                    <a:pt x="103771" y="429184"/>
                    <a:pt x="66320" y="460762"/>
                    <a:pt x="66320" y="460762"/>
                  </a:cubicBezTo>
                  <a:cubicBezTo>
                    <a:pt x="66320" y="460762"/>
                    <a:pt x="27782" y="436164"/>
                    <a:pt x="0" y="385265"/>
                  </a:cubicBezTo>
                  <a:cubicBezTo>
                    <a:pt x="27782" y="206647"/>
                    <a:pt x="27782" y="69169"/>
                    <a:pt x="27782" y="69169"/>
                  </a:cubicBezTo>
                  <a:cubicBezTo>
                    <a:pt x="16317" y="48849"/>
                    <a:pt x="5664" y="6124"/>
                    <a:pt x="5664" y="6124"/>
                  </a:cubicBezTo>
                  <a:close/>
                  <a:moveTo>
                    <a:pt x="71798" y="69167"/>
                  </a:moveTo>
                  <a:cubicBezTo>
                    <a:pt x="71798" y="69167"/>
                    <a:pt x="65275" y="69167"/>
                    <a:pt x="55167" y="69167"/>
                  </a:cubicBezTo>
                  <a:cubicBezTo>
                    <a:pt x="45060" y="69167"/>
                    <a:pt x="27784" y="69167"/>
                    <a:pt x="27784" y="69167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5" name="Google Shape;235;p31"/>
          <p:cNvGrpSpPr/>
          <p:nvPr/>
        </p:nvGrpSpPr>
        <p:grpSpPr>
          <a:xfrm>
            <a:off x="3282221" y="3359086"/>
            <a:ext cx="352861" cy="421481"/>
            <a:chOff x="439102" y="3717607"/>
            <a:chExt cx="456247" cy="561975"/>
          </a:xfrm>
        </p:grpSpPr>
        <p:sp>
          <p:nvSpPr>
            <p:cNvPr id="236" name="Google Shape;236;p31"/>
            <p:cNvSpPr/>
            <p:nvPr/>
          </p:nvSpPr>
          <p:spPr>
            <a:xfrm>
              <a:off x="587692" y="4135755"/>
              <a:ext cx="135254" cy="143827"/>
            </a:xfrm>
            <a:custGeom>
              <a:rect b="b" l="l" r="r" t="t"/>
              <a:pathLst>
                <a:path extrusionOk="0" h="143827" w="135254">
                  <a:moveTo>
                    <a:pt x="134302" y="26669"/>
                  </a:moveTo>
                  <a:cubicBezTo>
                    <a:pt x="134302" y="42862"/>
                    <a:pt x="134302" y="60007"/>
                    <a:pt x="134302" y="76199"/>
                  </a:cubicBezTo>
                  <a:cubicBezTo>
                    <a:pt x="130492" y="99059"/>
                    <a:pt x="126682" y="122872"/>
                    <a:pt x="112395" y="140969"/>
                  </a:cubicBezTo>
                  <a:cubicBezTo>
                    <a:pt x="112395" y="140969"/>
                    <a:pt x="98107" y="125729"/>
                    <a:pt x="76200" y="134302"/>
                  </a:cubicBezTo>
                  <a:cubicBezTo>
                    <a:pt x="54292" y="143827"/>
                    <a:pt x="36195" y="140969"/>
                    <a:pt x="36195" y="140969"/>
                  </a:cubicBezTo>
                  <a:cubicBezTo>
                    <a:pt x="17145" y="119062"/>
                    <a:pt x="5715" y="89534"/>
                    <a:pt x="1905" y="60959"/>
                  </a:cubicBezTo>
                  <a:cubicBezTo>
                    <a:pt x="0" y="40957"/>
                    <a:pt x="5715" y="20002"/>
                    <a:pt x="1905" y="0"/>
                  </a:cubicBezTo>
                  <a:cubicBezTo>
                    <a:pt x="17145" y="6667"/>
                    <a:pt x="47625" y="23812"/>
                    <a:pt x="65722" y="18097"/>
                  </a:cubicBezTo>
                  <a:cubicBezTo>
                    <a:pt x="83820" y="11429"/>
                    <a:pt x="117157" y="20002"/>
                    <a:pt x="134302" y="11429"/>
                  </a:cubicBezTo>
                  <a:cubicBezTo>
                    <a:pt x="133350" y="16192"/>
                    <a:pt x="135254" y="21907"/>
                    <a:pt x="134302" y="26670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90010" y="4135673"/>
              <a:ext cx="131879" cy="140800"/>
            </a:xfrm>
            <a:custGeom>
              <a:rect b="b" l="l" r="r" t="t"/>
              <a:pathLst>
                <a:path extrusionOk="0" h="140800" w="131879">
                  <a:moveTo>
                    <a:pt x="131810" y="26438"/>
                  </a:moveTo>
                  <a:lnTo>
                    <a:pt x="131810" y="76416"/>
                  </a:lnTo>
                  <a:lnTo>
                    <a:pt x="109726" y="140800"/>
                  </a:lnTo>
                  <a:cubicBezTo>
                    <a:pt x="109726" y="140800"/>
                    <a:pt x="97553" y="134736"/>
                    <a:pt x="74093" y="134736"/>
                  </a:cubicBezTo>
                  <a:cubicBezTo>
                    <a:pt x="50632" y="134736"/>
                    <a:pt x="33875" y="140800"/>
                    <a:pt x="33875" y="140800"/>
                  </a:cubicBezTo>
                  <a:lnTo>
                    <a:pt x="33" y="61501"/>
                  </a:lnTo>
                  <a:lnTo>
                    <a:pt x="33" y="0"/>
                  </a:lnTo>
                  <a:lnTo>
                    <a:pt x="0" y="0"/>
                  </a:lnTo>
                  <a:cubicBezTo>
                    <a:pt x="14084" y="7288"/>
                    <a:pt x="44125" y="17246"/>
                    <a:pt x="63323" y="18012"/>
                  </a:cubicBezTo>
                  <a:cubicBezTo>
                    <a:pt x="82520" y="18778"/>
                    <a:pt x="114281" y="18012"/>
                    <a:pt x="131879" y="11884"/>
                  </a:cubicBezTo>
                  <a:close/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39102" y="3717607"/>
              <a:ext cx="456247" cy="440054"/>
            </a:xfrm>
            <a:custGeom>
              <a:rect b="b" l="l" r="r" t="t"/>
              <a:pathLst>
                <a:path extrusionOk="0" h="440054" w="456247">
                  <a:moveTo>
                    <a:pt x="32385" y="190500"/>
                  </a:moveTo>
                  <a:cubicBezTo>
                    <a:pt x="53340" y="183832"/>
                    <a:pt x="47625" y="189547"/>
                    <a:pt x="50482" y="192404"/>
                  </a:cubicBezTo>
                  <a:cubicBezTo>
                    <a:pt x="98107" y="113347"/>
                    <a:pt x="105727" y="0"/>
                    <a:pt x="105727" y="0"/>
                  </a:cubicBezTo>
                  <a:cubicBezTo>
                    <a:pt x="105727" y="0"/>
                    <a:pt x="155257" y="73342"/>
                    <a:pt x="235267" y="89534"/>
                  </a:cubicBezTo>
                  <a:cubicBezTo>
                    <a:pt x="316230" y="105727"/>
                    <a:pt x="434340" y="88582"/>
                    <a:pt x="434340" y="88582"/>
                  </a:cubicBezTo>
                  <a:cubicBezTo>
                    <a:pt x="443865" y="117157"/>
                    <a:pt x="456247" y="116204"/>
                    <a:pt x="434340" y="193357"/>
                  </a:cubicBezTo>
                  <a:cubicBezTo>
                    <a:pt x="428625" y="215264"/>
                    <a:pt x="441007" y="233362"/>
                    <a:pt x="427672" y="275272"/>
                  </a:cubicBezTo>
                  <a:cubicBezTo>
                    <a:pt x="401002" y="364807"/>
                    <a:pt x="328612" y="432434"/>
                    <a:pt x="232410" y="436244"/>
                  </a:cubicBezTo>
                  <a:cubicBezTo>
                    <a:pt x="137160" y="440054"/>
                    <a:pt x="68579" y="363854"/>
                    <a:pt x="37147" y="275272"/>
                  </a:cubicBezTo>
                  <a:cubicBezTo>
                    <a:pt x="19050" y="264794"/>
                    <a:pt x="0" y="254317"/>
                    <a:pt x="952" y="232409"/>
                  </a:cubicBezTo>
                  <a:cubicBezTo>
                    <a:pt x="952" y="212407"/>
                    <a:pt x="14287" y="195262"/>
                    <a:pt x="32384" y="190500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39638" y="3717875"/>
              <a:ext cx="436682" cy="436265"/>
            </a:xfrm>
            <a:custGeom>
              <a:rect b="b" l="l" r="r" t="t"/>
              <a:pathLst>
                <a:path extrusionOk="0" h="436265" w="436682">
                  <a:moveTo>
                    <a:pt x="32324" y="190499"/>
                  </a:moveTo>
                  <a:cubicBezTo>
                    <a:pt x="53694" y="186064"/>
                    <a:pt x="46711" y="190499"/>
                    <a:pt x="49848" y="192310"/>
                  </a:cubicBezTo>
                  <a:cubicBezTo>
                    <a:pt x="110043" y="121953"/>
                    <a:pt x="105412" y="0"/>
                    <a:pt x="105412" y="0"/>
                  </a:cubicBezTo>
                  <a:cubicBezTo>
                    <a:pt x="105412" y="0"/>
                    <a:pt x="156346" y="65667"/>
                    <a:pt x="235062" y="89119"/>
                  </a:cubicBezTo>
                  <a:cubicBezTo>
                    <a:pt x="313778" y="112572"/>
                    <a:pt x="434166" y="88435"/>
                    <a:pt x="434166" y="88435"/>
                  </a:cubicBezTo>
                  <a:cubicBezTo>
                    <a:pt x="434166" y="117949"/>
                    <a:pt x="434166" y="112572"/>
                    <a:pt x="434166" y="193167"/>
                  </a:cubicBezTo>
                  <a:cubicBezTo>
                    <a:pt x="434166" y="215763"/>
                    <a:pt x="436682" y="232259"/>
                    <a:pt x="427582" y="274933"/>
                  </a:cubicBezTo>
                  <a:cubicBezTo>
                    <a:pt x="407991" y="366811"/>
                    <a:pt x="327687" y="436265"/>
                    <a:pt x="232227" y="436265"/>
                  </a:cubicBezTo>
                  <a:cubicBezTo>
                    <a:pt x="136767" y="436265"/>
                    <a:pt x="56462" y="366906"/>
                    <a:pt x="36871" y="274933"/>
                  </a:cubicBezTo>
                  <a:cubicBezTo>
                    <a:pt x="16079" y="272378"/>
                    <a:pt x="0" y="254211"/>
                    <a:pt x="0" y="232259"/>
                  </a:cubicBezTo>
                  <a:cubicBezTo>
                    <a:pt x="0" y="211915"/>
                    <a:pt x="13769" y="194977"/>
                    <a:pt x="32250" y="190436"/>
                  </a:cubicBezTo>
                  <a:close/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08647" y="3835717"/>
              <a:ext cx="220979" cy="244792"/>
            </a:xfrm>
            <a:custGeom>
              <a:rect b="b" l="l" r="r" t="t"/>
              <a:pathLst>
                <a:path extrusionOk="0" h="244792" w="220979">
                  <a:moveTo>
                    <a:pt x="152400" y="199072"/>
                  </a:moveTo>
                  <a:cubicBezTo>
                    <a:pt x="137160" y="243840"/>
                    <a:pt x="64770" y="244792"/>
                    <a:pt x="50482" y="199072"/>
                  </a:cubicBezTo>
                  <a:cubicBezTo>
                    <a:pt x="84772" y="195262"/>
                    <a:pt x="120015" y="191452"/>
                    <a:pt x="152400" y="199072"/>
                  </a:cubicBezTo>
                  <a:moveTo>
                    <a:pt x="52387" y="75247"/>
                  </a:moveTo>
                  <a:cubicBezTo>
                    <a:pt x="52387" y="84772"/>
                    <a:pt x="43815" y="89535"/>
                    <a:pt x="34290" y="93345"/>
                  </a:cubicBezTo>
                  <a:cubicBezTo>
                    <a:pt x="24765" y="97154"/>
                    <a:pt x="13334" y="84772"/>
                    <a:pt x="16192" y="75247"/>
                  </a:cubicBezTo>
                  <a:cubicBezTo>
                    <a:pt x="18097" y="64770"/>
                    <a:pt x="24765" y="59055"/>
                    <a:pt x="34290" y="56197"/>
                  </a:cubicBezTo>
                  <a:cubicBezTo>
                    <a:pt x="43815" y="53340"/>
                    <a:pt x="51434" y="64770"/>
                    <a:pt x="52387" y="75247"/>
                  </a:cubicBezTo>
                  <a:moveTo>
                    <a:pt x="202882" y="75247"/>
                  </a:moveTo>
                  <a:cubicBezTo>
                    <a:pt x="206692" y="84772"/>
                    <a:pt x="194310" y="92392"/>
                    <a:pt x="184785" y="93345"/>
                  </a:cubicBezTo>
                  <a:cubicBezTo>
                    <a:pt x="174307" y="94297"/>
                    <a:pt x="166687" y="84772"/>
                    <a:pt x="165735" y="75247"/>
                  </a:cubicBezTo>
                  <a:cubicBezTo>
                    <a:pt x="165735" y="64770"/>
                    <a:pt x="174307" y="57150"/>
                    <a:pt x="184785" y="56197"/>
                  </a:cubicBezTo>
                  <a:cubicBezTo>
                    <a:pt x="194310" y="55245"/>
                    <a:pt x="205740" y="64770"/>
                    <a:pt x="202882" y="75247"/>
                  </a:cubicBezTo>
                  <a:moveTo>
                    <a:pt x="43815" y="75247"/>
                  </a:moveTo>
                  <a:cubicBezTo>
                    <a:pt x="44767" y="69532"/>
                    <a:pt x="39052" y="64770"/>
                    <a:pt x="34290" y="65722"/>
                  </a:cubicBezTo>
                  <a:cubicBezTo>
                    <a:pt x="29527" y="66675"/>
                    <a:pt x="25717" y="69532"/>
                    <a:pt x="24765" y="75247"/>
                  </a:cubicBezTo>
                  <a:cubicBezTo>
                    <a:pt x="23812" y="80010"/>
                    <a:pt x="29527" y="82867"/>
                    <a:pt x="34290" y="84772"/>
                  </a:cubicBezTo>
                  <a:cubicBezTo>
                    <a:pt x="39052" y="85725"/>
                    <a:pt x="42862" y="80010"/>
                    <a:pt x="43815" y="75247"/>
                  </a:cubicBezTo>
                  <a:moveTo>
                    <a:pt x="193357" y="75247"/>
                  </a:moveTo>
                  <a:cubicBezTo>
                    <a:pt x="192405" y="69532"/>
                    <a:pt x="189547" y="65722"/>
                    <a:pt x="184785" y="65722"/>
                  </a:cubicBezTo>
                  <a:cubicBezTo>
                    <a:pt x="179070" y="65722"/>
                    <a:pt x="173354" y="70485"/>
                    <a:pt x="175260" y="75247"/>
                  </a:cubicBezTo>
                  <a:cubicBezTo>
                    <a:pt x="177165" y="80010"/>
                    <a:pt x="180022" y="85725"/>
                    <a:pt x="184785" y="84772"/>
                  </a:cubicBezTo>
                  <a:cubicBezTo>
                    <a:pt x="189547" y="82867"/>
                    <a:pt x="193357" y="80010"/>
                    <a:pt x="193357" y="75247"/>
                  </a:cubicBezTo>
                  <a:moveTo>
                    <a:pt x="0" y="27622"/>
                  </a:moveTo>
                  <a:cubicBezTo>
                    <a:pt x="18097" y="2857"/>
                    <a:pt x="50482" y="9525"/>
                    <a:pt x="50482" y="9525"/>
                  </a:cubicBezTo>
                  <a:moveTo>
                    <a:pt x="170497" y="9525"/>
                  </a:moveTo>
                  <a:cubicBezTo>
                    <a:pt x="170497" y="9525"/>
                    <a:pt x="207645" y="0"/>
                    <a:pt x="220979" y="27622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608679" y="3839395"/>
              <a:ext cx="221188" cy="240876"/>
            </a:xfrm>
            <a:custGeom>
              <a:rect b="b" l="l" r="r" t="t"/>
              <a:pathLst>
                <a:path extrusionOk="0" h="240876" w="221188">
                  <a:moveTo>
                    <a:pt x="152715" y="195112"/>
                  </a:moveTo>
                  <a:cubicBezTo>
                    <a:pt x="137786" y="240876"/>
                    <a:pt x="65495" y="240656"/>
                    <a:pt x="50638" y="195112"/>
                  </a:cubicBezTo>
                  <a:close/>
                  <a:moveTo>
                    <a:pt x="52753" y="71259"/>
                  </a:moveTo>
                  <a:cubicBezTo>
                    <a:pt x="52753" y="81621"/>
                    <a:pt x="44460" y="90021"/>
                    <a:pt x="34231" y="90021"/>
                  </a:cubicBezTo>
                  <a:cubicBezTo>
                    <a:pt x="24003" y="90021"/>
                    <a:pt x="15710" y="81621"/>
                    <a:pt x="15710" y="71259"/>
                  </a:cubicBezTo>
                  <a:cubicBezTo>
                    <a:pt x="15710" y="60897"/>
                    <a:pt x="24002" y="52497"/>
                    <a:pt x="34231" y="52497"/>
                  </a:cubicBezTo>
                  <a:cubicBezTo>
                    <a:pt x="44460" y="52497"/>
                    <a:pt x="52753" y="60897"/>
                    <a:pt x="52753" y="71259"/>
                  </a:cubicBezTo>
                  <a:close/>
                  <a:moveTo>
                    <a:pt x="203041" y="71259"/>
                  </a:moveTo>
                  <a:cubicBezTo>
                    <a:pt x="203041" y="81621"/>
                    <a:pt x="194749" y="90021"/>
                    <a:pt x="184520" y="90021"/>
                  </a:cubicBezTo>
                  <a:cubicBezTo>
                    <a:pt x="174291" y="90021"/>
                    <a:pt x="165999" y="81621"/>
                    <a:pt x="165999" y="71259"/>
                  </a:cubicBezTo>
                  <a:cubicBezTo>
                    <a:pt x="165999" y="60897"/>
                    <a:pt x="174291" y="52497"/>
                    <a:pt x="184520" y="52497"/>
                  </a:cubicBezTo>
                  <a:cubicBezTo>
                    <a:pt x="194749" y="52497"/>
                    <a:pt x="203041" y="60897"/>
                    <a:pt x="203041" y="71259"/>
                  </a:cubicBezTo>
                  <a:close/>
                  <a:moveTo>
                    <a:pt x="34236" y="61873"/>
                  </a:moveTo>
                  <a:cubicBezTo>
                    <a:pt x="29121" y="61873"/>
                    <a:pt x="24975" y="66073"/>
                    <a:pt x="24975" y="71255"/>
                  </a:cubicBezTo>
                  <a:cubicBezTo>
                    <a:pt x="24975" y="76435"/>
                    <a:pt x="29121" y="80636"/>
                    <a:pt x="34236" y="80636"/>
                  </a:cubicBezTo>
                  <a:cubicBezTo>
                    <a:pt x="39350" y="80636"/>
                    <a:pt x="43496" y="76435"/>
                    <a:pt x="43496" y="71255"/>
                  </a:cubicBezTo>
                  <a:cubicBezTo>
                    <a:pt x="43496" y="66073"/>
                    <a:pt x="39350" y="61873"/>
                    <a:pt x="34236" y="61873"/>
                  </a:cubicBezTo>
                  <a:close/>
                  <a:moveTo>
                    <a:pt x="184524" y="61873"/>
                  </a:moveTo>
                  <a:cubicBezTo>
                    <a:pt x="179409" y="61873"/>
                    <a:pt x="175263" y="66073"/>
                    <a:pt x="175263" y="71255"/>
                  </a:cubicBezTo>
                  <a:cubicBezTo>
                    <a:pt x="175263" y="76435"/>
                    <a:pt x="179409" y="80636"/>
                    <a:pt x="184524" y="80636"/>
                  </a:cubicBezTo>
                  <a:cubicBezTo>
                    <a:pt x="189638" y="80636"/>
                    <a:pt x="193784" y="76435"/>
                    <a:pt x="193784" y="71255"/>
                  </a:cubicBezTo>
                  <a:cubicBezTo>
                    <a:pt x="193784" y="66073"/>
                    <a:pt x="189638" y="61873"/>
                    <a:pt x="184524" y="61873"/>
                  </a:cubicBezTo>
                  <a:close/>
                  <a:moveTo>
                    <a:pt x="0" y="24034"/>
                  </a:moveTo>
                  <a:cubicBezTo>
                    <a:pt x="19036" y="0"/>
                    <a:pt x="50640" y="5677"/>
                    <a:pt x="50640" y="5677"/>
                  </a:cubicBezTo>
                  <a:moveTo>
                    <a:pt x="170547" y="5677"/>
                  </a:moveTo>
                  <a:cubicBezTo>
                    <a:pt x="170547" y="5677"/>
                    <a:pt x="202151" y="0"/>
                    <a:pt x="221188" y="24034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2" name="Google Shape;242;p31"/>
          <p:cNvGrpSpPr/>
          <p:nvPr/>
        </p:nvGrpSpPr>
        <p:grpSpPr>
          <a:xfrm>
            <a:off x="5328672" y="3226927"/>
            <a:ext cx="561338" cy="977265"/>
            <a:chOff x="3085147" y="3541395"/>
            <a:chExt cx="725805" cy="1303020"/>
          </a:xfrm>
        </p:grpSpPr>
        <p:sp>
          <p:nvSpPr>
            <p:cNvPr id="243" name="Google Shape;243;p31"/>
            <p:cNvSpPr/>
            <p:nvPr/>
          </p:nvSpPr>
          <p:spPr>
            <a:xfrm>
              <a:off x="3085147" y="3589972"/>
              <a:ext cx="668654" cy="620077"/>
            </a:xfrm>
            <a:custGeom>
              <a:rect b="b" l="l" r="r" t="t"/>
              <a:pathLst>
                <a:path extrusionOk="0" h="620077" w="668654">
                  <a:moveTo>
                    <a:pt x="280987" y="237172"/>
                  </a:moveTo>
                  <a:lnTo>
                    <a:pt x="34290" y="140970"/>
                  </a:lnTo>
                  <a:lnTo>
                    <a:pt x="196215" y="0"/>
                  </a:lnTo>
                  <a:lnTo>
                    <a:pt x="500062" y="117157"/>
                  </a:lnTo>
                  <a:close/>
                  <a:moveTo>
                    <a:pt x="174307" y="140970"/>
                  </a:moveTo>
                  <a:lnTo>
                    <a:pt x="287654" y="497204"/>
                  </a:lnTo>
                  <a:lnTo>
                    <a:pt x="121920" y="603884"/>
                  </a:lnTo>
                  <a:lnTo>
                    <a:pt x="0" y="221932"/>
                  </a:lnTo>
                  <a:close/>
                  <a:moveTo>
                    <a:pt x="595312" y="286702"/>
                  </a:moveTo>
                  <a:lnTo>
                    <a:pt x="668654" y="498157"/>
                  </a:lnTo>
                  <a:lnTo>
                    <a:pt x="509587" y="620077"/>
                  </a:lnTo>
                  <a:lnTo>
                    <a:pt x="442912" y="429577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152775" y="4271010"/>
              <a:ext cx="609600" cy="573405"/>
            </a:xfrm>
            <a:custGeom>
              <a:rect b="b" l="l" r="r" t="t"/>
              <a:pathLst>
                <a:path extrusionOk="0" h="573405" w="609600">
                  <a:moveTo>
                    <a:pt x="609600" y="200977"/>
                  </a:moveTo>
                  <a:lnTo>
                    <a:pt x="136207" y="573405"/>
                  </a:lnTo>
                  <a:lnTo>
                    <a:pt x="0" y="439102"/>
                  </a:lnTo>
                  <a:lnTo>
                    <a:pt x="461009" y="75247"/>
                  </a:lnTo>
                  <a:close/>
                  <a:moveTo>
                    <a:pt x="438150" y="182880"/>
                  </a:moveTo>
                  <a:lnTo>
                    <a:pt x="145732" y="208597"/>
                  </a:lnTo>
                  <a:lnTo>
                    <a:pt x="58102" y="2476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312795" y="4149089"/>
              <a:ext cx="268604" cy="233362"/>
            </a:xfrm>
            <a:custGeom>
              <a:rect b="b" l="l" r="r" t="t"/>
              <a:pathLst>
                <a:path extrusionOk="0" h="233362" w="268604">
                  <a:moveTo>
                    <a:pt x="268604" y="186690"/>
                  </a:moveTo>
                  <a:lnTo>
                    <a:pt x="38100" y="233362"/>
                  </a:lnTo>
                  <a:lnTo>
                    <a:pt x="0" y="46672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3151822" y="3541395"/>
              <a:ext cx="595312" cy="661034"/>
            </a:xfrm>
            <a:custGeom>
              <a:rect b="b" l="l" r="r" t="t"/>
              <a:pathLst>
                <a:path extrusionOk="0" h="661034" w="595312">
                  <a:moveTo>
                    <a:pt x="503872" y="408622"/>
                  </a:moveTo>
                  <a:cubicBezTo>
                    <a:pt x="506730" y="388619"/>
                    <a:pt x="490537" y="372427"/>
                    <a:pt x="472440" y="366712"/>
                  </a:cubicBezTo>
                  <a:cubicBezTo>
                    <a:pt x="450532" y="362902"/>
                    <a:pt x="458152" y="367665"/>
                    <a:pt x="454342" y="368617"/>
                  </a:cubicBezTo>
                  <a:cubicBezTo>
                    <a:pt x="394335" y="298132"/>
                    <a:pt x="399097" y="176212"/>
                    <a:pt x="399097" y="176212"/>
                  </a:cubicBezTo>
                  <a:cubicBezTo>
                    <a:pt x="399097" y="176212"/>
                    <a:pt x="349567" y="250507"/>
                    <a:pt x="269557" y="265747"/>
                  </a:cubicBezTo>
                  <a:cubicBezTo>
                    <a:pt x="188595" y="280987"/>
                    <a:pt x="69532" y="264794"/>
                    <a:pt x="69532" y="264794"/>
                  </a:cubicBezTo>
                  <a:cubicBezTo>
                    <a:pt x="59054" y="298132"/>
                    <a:pt x="63817" y="335279"/>
                    <a:pt x="69532" y="369569"/>
                  </a:cubicBezTo>
                  <a:cubicBezTo>
                    <a:pt x="73342" y="391477"/>
                    <a:pt x="67627" y="408622"/>
                    <a:pt x="76200" y="451484"/>
                  </a:cubicBezTo>
                  <a:cubicBezTo>
                    <a:pt x="91440" y="526732"/>
                    <a:pt x="148590" y="589597"/>
                    <a:pt x="220979" y="605789"/>
                  </a:cubicBezTo>
                  <a:cubicBezTo>
                    <a:pt x="226695" y="622934"/>
                    <a:pt x="219075" y="641984"/>
                    <a:pt x="220979" y="659129"/>
                  </a:cubicBezTo>
                  <a:cubicBezTo>
                    <a:pt x="220979" y="659129"/>
                    <a:pt x="121920" y="651509"/>
                    <a:pt x="45720" y="640079"/>
                  </a:cubicBezTo>
                  <a:cubicBezTo>
                    <a:pt x="20954" y="635317"/>
                    <a:pt x="4762" y="608647"/>
                    <a:pt x="12382" y="583882"/>
                  </a:cubicBezTo>
                  <a:cubicBezTo>
                    <a:pt x="32385" y="516254"/>
                    <a:pt x="46672" y="421957"/>
                    <a:pt x="21907" y="245745"/>
                  </a:cubicBezTo>
                  <a:cubicBezTo>
                    <a:pt x="0" y="91440"/>
                    <a:pt x="130492" y="0"/>
                    <a:pt x="260985" y="1904"/>
                  </a:cubicBezTo>
                  <a:cubicBezTo>
                    <a:pt x="335280" y="2857"/>
                    <a:pt x="409575" y="30479"/>
                    <a:pt x="453390" y="94297"/>
                  </a:cubicBezTo>
                  <a:cubicBezTo>
                    <a:pt x="534352" y="84772"/>
                    <a:pt x="568642" y="194309"/>
                    <a:pt x="577215" y="287654"/>
                  </a:cubicBezTo>
                  <a:cubicBezTo>
                    <a:pt x="585787" y="389572"/>
                    <a:pt x="595312" y="495300"/>
                    <a:pt x="566737" y="600075"/>
                  </a:cubicBezTo>
                  <a:cubicBezTo>
                    <a:pt x="561975" y="617220"/>
                    <a:pt x="548640" y="627697"/>
                    <a:pt x="533400" y="635317"/>
                  </a:cubicBezTo>
                  <a:cubicBezTo>
                    <a:pt x="483870" y="660082"/>
                    <a:pt x="411479" y="661034"/>
                    <a:pt x="374332" y="658177"/>
                  </a:cubicBezTo>
                  <a:cubicBezTo>
                    <a:pt x="365760" y="653414"/>
                    <a:pt x="361950" y="641984"/>
                    <a:pt x="353377" y="636269"/>
                  </a:cubicBezTo>
                  <a:cubicBezTo>
                    <a:pt x="350520" y="622934"/>
                    <a:pt x="353377" y="608647"/>
                    <a:pt x="353377" y="594359"/>
                  </a:cubicBezTo>
                  <a:cubicBezTo>
                    <a:pt x="414337" y="579119"/>
                    <a:pt x="462915" y="516254"/>
                    <a:pt x="467677" y="451484"/>
                  </a:cubicBezTo>
                  <a:cubicBezTo>
                    <a:pt x="486727" y="443864"/>
                    <a:pt x="505777" y="430529"/>
                    <a:pt x="503872" y="408622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150399" y="3543258"/>
              <a:ext cx="593806" cy="657108"/>
            </a:xfrm>
            <a:custGeom>
              <a:rect b="b" l="l" r="r" t="t"/>
              <a:pathLst>
                <a:path extrusionOk="0" h="657108" w="593806">
                  <a:moveTo>
                    <a:pt x="505673" y="406833"/>
                  </a:moveTo>
                  <a:cubicBezTo>
                    <a:pt x="505673" y="386490"/>
                    <a:pt x="491900" y="369552"/>
                    <a:pt x="473413" y="365010"/>
                  </a:cubicBezTo>
                  <a:lnTo>
                    <a:pt x="473339" y="365074"/>
                  </a:lnTo>
                  <a:cubicBezTo>
                    <a:pt x="451963" y="360638"/>
                    <a:pt x="458948" y="365074"/>
                    <a:pt x="455810" y="366884"/>
                  </a:cubicBezTo>
                  <a:cubicBezTo>
                    <a:pt x="395598" y="296527"/>
                    <a:pt x="400230" y="174575"/>
                    <a:pt x="400230" y="174575"/>
                  </a:cubicBezTo>
                  <a:cubicBezTo>
                    <a:pt x="400230" y="174575"/>
                    <a:pt x="349280" y="240241"/>
                    <a:pt x="270542" y="263693"/>
                  </a:cubicBezTo>
                  <a:cubicBezTo>
                    <a:pt x="191803" y="287146"/>
                    <a:pt x="71378" y="263010"/>
                    <a:pt x="71378" y="263010"/>
                  </a:cubicBezTo>
                  <a:lnTo>
                    <a:pt x="71378" y="367743"/>
                  </a:lnTo>
                  <a:cubicBezTo>
                    <a:pt x="71378" y="390337"/>
                    <a:pt x="68862" y="406833"/>
                    <a:pt x="77964" y="449508"/>
                  </a:cubicBezTo>
                  <a:cubicBezTo>
                    <a:pt x="94000" y="524689"/>
                    <a:pt x="150180" y="584721"/>
                    <a:pt x="222575" y="604105"/>
                  </a:cubicBezTo>
                  <a:lnTo>
                    <a:pt x="222575" y="657108"/>
                  </a:lnTo>
                  <a:cubicBezTo>
                    <a:pt x="222575" y="657108"/>
                    <a:pt x="122058" y="655788"/>
                    <a:pt x="47174" y="637792"/>
                  </a:cubicBezTo>
                  <a:cubicBezTo>
                    <a:pt x="22387" y="631835"/>
                    <a:pt x="8465" y="607401"/>
                    <a:pt x="13441" y="582399"/>
                  </a:cubicBezTo>
                  <a:cubicBezTo>
                    <a:pt x="27325" y="512634"/>
                    <a:pt x="49420" y="419956"/>
                    <a:pt x="23110" y="244248"/>
                  </a:cubicBezTo>
                  <a:cubicBezTo>
                    <a:pt x="0" y="89901"/>
                    <a:pt x="131702" y="0"/>
                    <a:pt x="262151" y="41"/>
                  </a:cubicBezTo>
                  <a:cubicBezTo>
                    <a:pt x="336349" y="65"/>
                    <a:pt x="410142" y="29316"/>
                    <a:pt x="454813" y="92039"/>
                  </a:cubicBezTo>
                  <a:cubicBezTo>
                    <a:pt x="535616" y="78266"/>
                    <a:pt x="567775" y="192547"/>
                    <a:pt x="578352" y="285657"/>
                  </a:cubicBezTo>
                  <a:cubicBezTo>
                    <a:pt x="589952" y="387792"/>
                    <a:pt x="593806" y="493052"/>
                    <a:pt x="567715" y="598439"/>
                  </a:cubicBezTo>
                  <a:cubicBezTo>
                    <a:pt x="563563" y="615212"/>
                    <a:pt x="551331" y="628883"/>
                    <a:pt x="534742" y="633711"/>
                  </a:cubicBezTo>
                  <a:cubicBezTo>
                    <a:pt x="482039" y="649047"/>
                    <a:pt x="413356" y="654838"/>
                    <a:pt x="376175" y="656526"/>
                  </a:cubicBezTo>
                  <a:lnTo>
                    <a:pt x="355209" y="634583"/>
                  </a:lnTo>
                  <a:lnTo>
                    <a:pt x="355209" y="592363"/>
                  </a:lnTo>
                  <a:cubicBezTo>
                    <a:pt x="411964" y="565907"/>
                    <a:pt x="455209" y="513252"/>
                    <a:pt x="468790" y="449508"/>
                  </a:cubicBezTo>
                  <a:cubicBezTo>
                    <a:pt x="489589" y="446953"/>
                    <a:pt x="505673" y="428785"/>
                    <a:pt x="505673" y="406833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132772" y="4221480"/>
              <a:ext cx="678180" cy="576262"/>
            </a:xfrm>
            <a:custGeom>
              <a:rect b="b" l="l" r="r" t="t"/>
              <a:pathLst>
                <a:path extrusionOk="0" h="576262" w="678180">
                  <a:moveTo>
                    <a:pt x="275272" y="111442"/>
                  </a:moveTo>
                  <a:cubicBezTo>
                    <a:pt x="305752" y="129539"/>
                    <a:pt x="340995" y="137159"/>
                    <a:pt x="372427" y="152400"/>
                  </a:cubicBezTo>
                  <a:cubicBezTo>
                    <a:pt x="382905" y="157162"/>
                    <a:pt x="392430" y="150495"/>
                    <a:pt x="397192" y="140017"/>
                  </a:cubicBezTo>
                  <a:cubicBezTo>
                    <a:pt x="402907" y="125729"/>
                    <a:pt x="405765" y="103822"/>
                    <a:pt x="407670" y="80009"/>
                  </a:cubicBezTo>
                  <a:cubicBezTo>
                    <a:pt x="411480" y="37147"/>
                    <a:pt x="415290" y="952"/>
                    <a:pt x="415290" y="0"/>
                  </a:cubicBezTo>
                  <a:cubicBezTo>
                    <a:pt x="562927" y="41909"/>
                    <a:pt x="678180" y="170497"/>
                    <a:pt x="677227" y="334327"/>
                  </a:cubicBezTo>
                  <a:cubicBezTo>
                    <a:pt x="677227" y="409575"/>
                    <a:pt x="664845" y="485775"/>
                    <a:pt x="677227" y="560070"/>
                  </a:cubicBezTo>
                  <a:cubicBezTo>
                    <a:pt x="634365" y="565785"/>
                    <a:pt x="590550" y="554354"/>
                    <a:pt x="547687" y="560070"/>
                  </a:cubicBezTo>
                  <a:cubicBezTo>
                    <a:pt x="416242" y="576262"/>
                    <a:pt x="281940" y="574357"/>
                    <a:pt x="151447" y="560070"/>
                  </a:cubicBezTo>
                  <a:cubicBezTo>
                    <a:pt x="104775" y="555307"/>
                    <a:pt x="57150" y="561022"/>
                    <a:pt x="10477" y="560070"/>
                  </a:cubicBezTo>
                  <a:cubicBezTo>
                    <a:pt x="0" y="485775"/>
                    <a:pt x="13335" y="409575"/>
                    <a:pt x="10477" y="334327"/>
                  </a:cubicBezTo>
                  <a:cubicBezTo>
                    <a:pt x="4762" y="194310"/>
                    <a:pt x="96202" y="81915"/>
                    <a:pt x="210502" y="20955"/>
                  </a:cubicBezTo>
                  <a:cubicBezTo>
                    <a:pt x="198120" y="51435"/>
                    <a:pt x="184785" y="81915"/>
                    <a:pt x="180022" y="114300"/>
                  </a:cubicBezTo>
                  <a:cubicBezTo>
                    <a:pt x="178117" y="129540"/>
                    <a:pt x="189547" y="142875"/>
                    <a:pt x="203835" y="138112"/>
                  </a:cubicBezTo>
                  <a:cubicBezTo>
                    <a:pt x="228600" y="129540"/>
                    <a:pt x="251460" y="118110"/>
                    <a:pt x="275272" y="111442"/>
                  </a:cubicBezTo>
                  <a:moveTo>
                    <a:pt x="547687" y="560070"/>
                  </a:moveTo>
                  <a:cubicBezTo>
                    <a:pt x="368617" y="555307"/>
                    <a:pt x="189547" y="562927"/>
                    <a:pt x="10477" y="560070"/>
                  </a:cubicBezTo>
                  <a:cubicBezTo>
                    <a:pt x="189547" y="562927"/>
                    <a:pt x="368617" y="556260"/>
                    <a:pt x="547687" y="560070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143250" y="4221919"/>
              <a:ext cx="666750" cy="559609"/>
            </a:xfrm>
            <a:custGeom>
              <a:rect b="b" l="l" r="r" t="t"/>
              <a:pathLst>
                <a:path extrusionOk="0" h="559609" w="666750">
                  <a:moveTo>
                    <a:pt x="264969" y="110968"/>
                  </a:moveTo>
                  <a:lnTo>
                    <a:pt x="362185" y="151987"/>
                  </a:lnTo>
                  <a:cubicBezTo>
                    <a:pt x="372322" y="156265"/>
                    <a:pt x="383802" y="150713"/>
                    <a:pt x="386404" y="139908"/>
                  </a:cubicBezTo>
                  <a:cubicBezTo>
                    <a:pt x="390023" y="124878"/>
                    <a:pt x="394667" y="102943"/>
                    <a:pt x="397487" y="79485"/>
                  </a:cubicBezTo>
                  <a:cubicBezTo>
                    <a:pt x="402632" y="36706"/>
                    <a:pt x="404449" y="0"/>
                    <a:pt x="404449" y="0"/>
                  </a:cubicBezTo>
                  <a:cubicBezTo>
                    <a:pt x="554596" y="33248"/>
                    <a:pt x="666750" y="170013"/>
                    <a:pt x="666750" y="333722"/>
                  </a:cubicBezTo>
                  <a:lnTo>
                    <a:pt x="666750" y="559609"/>
                  </a:lnTo>
                  <a:lnTo>
                    <a:pt x="537062" y="559609"/>
                  </a:lnTo>
                  <a:lnTo>
                    <a:pt x="140622" y="559609"/>
                  </a:lnTo>
                  <a:lnTo>
                    <a:pt x="0" y="559609"/>
                  </a:lnTo>
                  <a:lnTo>
                    <a:pt x="0" y="333722"/>
                  </a:lnTo>
                  <a:cubicBezTo>
                    <a:pt x="0" y="193858"/>
                    <a:pt x="82139" y="73637"/>
                    <a:pt x="199707" y="20877"/>
                  </a:cubicBezTo>
                  <a:lnTo>
                    <a:pt x="169769" y="113893"/>
                  </a:lnTo>
                  <a:cubicBezTo>
                    <a:pt x="164979" y="128774"/>
                    <a:pt x="179228" y="142702"/>
                    <a:pt x="193744" y="137329"/>
                  </a:cubicBezTo>
                  <a:close/>
                  <a:moveTo>
                    <a:pt x="0" y="559609"/>
                  </a:moveTo>
                  <a:lnTo>
                    <a:pt x="537062" y="559609"/>
                  </a:lnTo>
                  <a:close/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222307" y="4177664"/>
              <a:ext cx="472439" cy="603885"/>
            </a:xfrm>
            <a:custGeom>
              <a:rect b="b" l="l" r="r" t="t"/>
              <a:pathLst>
                <a:path extrusionOk="0" h="603885" w="472439">
                  <a:moveTo>
                    <a:pt x="325754" y="43815"/>
                  </a:moveTo>
                  <a:cubicBezTo>
                    <a:pt x="325754" y="44767"/>
                    <a:pt x="312420" y="80962"/>
                    <a:pt x="318134" y="123825"/>
                  </a:cubicBezTo>
                  <a:cubicBezTo>
                    <a:pt x="321944" y="147637"/>
                    <a:pt x="306704" y="168592"/>
                    <a:pt x="307657" y="183832"/>
                  </a:cubicBezTo>
                  <a:cubicBezTo>
                    <a:pt x="307657" y="195262"/>
                    <a:pt x="292417" y="201929"/>
                    <a:pt x="282892" y="196215"/>
                  </a:cubicBezTo>
                  <a:cubicBezTo>
                    <a:pt x="253364" y="178117"/>
                    <a:pt x="220979" y="157162"/>
                    <a:pt x="185737" y="155257"/>
                  </a:cubicBezTo>
                  <a:cubicBezTo>
                    <a:pt x="216217" y="116204"/>
                    <a:pt x="250507" y="80962"/>
                    <a:pt x="282892" y="43815"/>
                  </a:cubicBezTo>
                  <a:cubicBezTo>
                    <a:pt x="285749" y="29527"/>
                    <a:pt x="283844" y="14287"/>
                    <a:pt x="282892" y="0"/>
                  </a:cubicBezTo>
                  <a:cubicBezTo>
                    <a:pt x="297179" y="15240"/>
                    <a:pt x="313372" y="27622"/>
                    <a:pt x="325754" y="43815"/>
                  </a:cubicBezTo>
                  <a:moveTo>
                    <a:pt x="114300" y="181927"/>
                  </a:moveTo>
                  <a:cubicBezTo>
                    <a:pt x="100012" y="186690"/>
                    <a:pt x="84772" y="172402"/>
                    <a:pt x="90487" y="158115"/>
                  </a:cubicBezTo>
                  <a:cubicBezTo>
                    <a:pt x="102870" y="127635"/>
                    <a:pt x="110490" y="96202"/>
                    <a:pt x="120967" y="64770"/>
                  </a:cubicBezTo>
                  <a:cubicBezTo>
                    <a:pt x="122872" y="63817"/>
                    <a:pt x="150495" y="24765"/>
                    <a:pt x="150495" y="24765"/>
                  </a:cubicBezTo>
                  <a:cubicBezTo>
                    <a:pt x="154304" y="43815"/>
                    <a:pt x="153352" y="63817"/>
                    <a:pt x="150495" y="82867"/>
                  </a:cubicBezTo>
                  <a:cubicBezTo>
                    <a:pt x="165735" y="105727"/>
                    <a:pt x="167640" y="136207"/>
                    <a:pt x="185737" y="155257"/>
                  </a:cubicBezTo>
                  <a:cubicBezTo>
                    <a:pt x="161925" y="163830"/>
                    <a:pt x="137159" y="170497"/>
                    <a:pt x="114300" y="181927"/>
                  </a:cubicBezTo>
                  <a:moveTo>
                    <a:pt x="170497" y="601980"/>
                  </a:moveTo>
                  <a:cubicBezTo>
                    <a:pt x="153352" y="505777"/>
                    <a:pt x="98107" y="444817"/>
                    <a:pt x="140969" y="319087"/>
                  </a:cubicBezTo>
                  <a:cubicBezTo>
                    <a:pt x="160019" y="265747"/>
                    <a:pt x="167639" y="208597"/>
                    <a:pt x="185737" y="155257"/>
                  </a:cubicBezTo>
                  <a:moveTo>
                    <a:pt x="458152" y="603885"/>
                  </a:moveTo>
                  <a:cubicBezTo>
                    <a:pt x="443864" y="498157"/>
                    <a:pt x="472439" y="390525"/>
                    <a:pt x="458152" y="284797"/>
                  </a:cubicBezTo>
                  <a:moveTo>
                    <a:pt x="61912" y="603885"/>
                  </a:moveTo>
                  <a:cubicBezTo>
                    <a:pt x="61912" y="603885"/>
                    <a:pt x="57150" y="554355"/>
                    <a:pt x="49529" y="511492"/>
                  </a:cubicBezTo>
                  <a:cubicBezTo>
                    <a:pt x="43814" y="474345"/>
                    <a:pt x="36195" y="461962"/>
                    <a:pt x="17145" y="416242"/>
                  </a:cubicBezTo>
                  <a:cubicBezTo>
                    <a:pt x="0" y="374332"/>
                    <a:pt x="12382" y="316230"/>
                    <a:pt x="49529" y="284797"/>
                  </a:cubicBezTo>
                  <a:moveTo>
                    <a:pt x="200977" y="299085"/>
                  </a:moveTo>
                  <a:cubicBezTo>
                    <a:pt x="238124" y="294322"/>
                    <a:pt x="275272" y="300037"/>
                    <a:pt x="312419" y="299085"/>
                  </a:cubicBez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230385" y="4177679"/>
              <a:ext cx="449930" cy="603869"/>
            </a:xfrm>
            <a:custGeom>
              <a:rect b="b" l="l" r="r" t="t"/>
              <a:pathLst>
                <a:path extrusionOk="0" h="603869" w="449930">
                  <a:moveTo>
                    <a:pt x="310355" y="123738"/>
                  </a:moveTo>
                  <a:cubicBezTo>
                    <a:pt x="307534" y="147195"/>
                    <a:pt x="302890" y="169131"/>
                    <a:pt x="299270" y="184162"/>
                  </a:cubicBezTo>
                  <a:cubicBezTo>
                    <a:pt x="296668" y="194966"/>
                    <a:pt x="285189" y="200518"/>
                    <a:pt x="275051" y="196240"/>
                  </a:cubicBezTo>
                  <a:lnTo>
                    <a:pt x="177835" y="155221"/>
                  </a:lnTo>
                  <a:lnTo>
                    <a:pt x="275132" y="43486"/>
                  </a:lnTo>
                  <a:lnTo>
                    <a:pt x="275132" y="0"/>
                  </a:lnTo>
                  <a:lnTo>
                    <a:pt x="317315" y="44253"/>
                  </a:lnTo>
                  <a:cubicBezTo>
                    <a:pt x="317315" y="44253"/>
                    <a:pt x="315498" y="80958"/>
                    <a:pt x="310355" y="123738"/>
                  </a:cubicBezTo>
                  <a:close/>
                  <a:moveTo>
                    <a:pt x="82636" y="158146"/>
                  </a:moveTo>
                  <a:lnTo>
                    <a:pt x="112574" y="65130"/>
                  </a:lnTo>
                  <a:cubicBezTo>
                    <a:pt x="114941" y="64068"/>
                    <a:pt x="142591" y="25212"/>
                    <a:pt x="142591" y="25212"/>
                  </a:cubicBezTo>
                  <a:lnTo>
                    <a:pt x="142591" y="83161"/>
                  </a:lnTo>
                  <a:lnTo>
                    <a:pt x="177835" y="155221"/>
                  </a:lnTo>
                  <a:lnTo>
                    <a:pt x="106610" y="181582"/>
                  </a:lnTo>
                  <a:cubicBezTo>
                    <a:pt x="92094" y="186955"/>
                    <a:pt x="77846" y="173027"/>
                    <a:pt x="82636" y="158146"/>
                  </a:cubicBezTo>
                  <a:close/>
                  <a:moveTo>
                    <a:pt x="162195" y="601699"/>
                  </a:moveTo>
                  <a:cubicBezTo>
                    <a:pt x="161303" y="504166"/>
                    <a:pt x="103503" y="448297"/>
                    <a:pt x="132588" y="318951"/>
                  </a:cubicBezTo>
                  <a:lnTo>
                    <a:pt x="177837" y="155227"/>
                  </a:lnTo>
                  <a:moveTo>
                    <a:pt x="449930" y="603869"/>
                  </a:moveTo>
                  <a:lnTo>
                    <a:pt x="449930" y="284916"/>
                  </a:lnTo>
                  <a:moveTo>
                    <a:pt x="53490" y="603869"/>
                  </a:moveTo>
                  <a:cubicBezTo>
                    <a:pt x="53490" y="603869"/>
                    <a:pt x="49010" y="554512"/>
                    <a:pt x="41712" y="511507"/>
                  </a:cubicBezTo>
                  <a:cubicBezTo>
                    <a:pt x="35358" y="474067"/>
                    <a:pt x="18682" y="464330"/>
                    <a:pt x="8911" y="416103"/>
                  </a:cubicBezTo>
                  <a:cubicBezTo>
                    <a:pt x="0" y="372116"/>
                    <a:pt x="10460" y="322337"/>
                    <a:pt x="41712" y="284916"/>
                  </a:cubicBezTo>
                  <a:moveTo>
                    <a:pt x="193091" y="298979"/>
                  </a:moveTo>
                  <a:lnTo>
                    <a:pt x="304252" y="298979"/>
                  </a:lnTo>
                </a:path>
              </a:pathLst>
            </a:custGeom>
            <a:noFill/>
            <a:ln cap="flat" cmpd="sng" w="285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5431068" y="3359086"/>
            <a:ext cx="339601" cy="461486"/>
            <a:chOff x="3217544" y="3717607"/>
            <a:chExt cx="439102" cy="615315"/>
          </a:xfrm>
        </p:grpSpPr>
        <p:sp>
          <p:nvSpPr>
            <p:cNvPr id="253" name="Google Shape;253;p31"/>
            <p:cNvSpPr/>
            <p:nvPr/>
          </p:nvSpPr>
          <p:spPr>
            <a:xfrm>
              <a:off x="3360419" y="4135755"/>
              <a:ext cx="144779" cy="197167"/>
            </a:xfrm>
            <a:custGeom>
              <a:rect b="b" l="l" r="r" t="t"/>
              <a:pathLst>
                <a:path extrusionOk="0" h="197167" w="144779">
                  <a:moveTo>
                    <a:pt x="12382" y="11429"/>
                  </a:moveTo>
                  <a:cubicBezTo>
                    <a:pt x="33337" y="11429"/>
                    <a:pt x="58102" y="20002"/>
                    <a:pt x="77152" y="18097"/>
                  </a:cubicBezTo>
                  <a:cubicBezTo>
                    <a:pt x="97154" y="16192"/>
                    <a:pt x="130492" y="4762"/>
                    <a:pt x="144779" y="0"/>
                  </a:cubicBezTo>
                  <a:cubicBezTo>
                    <a:pt x="144779" y="0"/>
                    <a:pt x="144779" y="67627"/>
                    <a:pt x="144779" y="84772"/>
                  </a:cubicBezTo>
                  <a:cubicBezTo>
                    <a:pt x="113347" y="123825"/>
                    <a:pt x="78104" y="158114"/>
                    <a:pt x="47625" y="197167"/>
                  </a:cubicBezTo>
                  <a:cubicBezTo>
                    <a:pt x="39052" y="171450"/>
                    <a:pt x="23812" y="149542"/>
                    <a:pt x="12382" y="124777"/>
                  </a:cubicBezTo>
                  <a:cubicBezTo>
                    <a:pt x="11429" y="87629"/>
                    <a:pt x="0" y="47624"/>
                    <a:pt x="12382" y="11429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372966" y="4135673"/>
              <a:ext cx="132692" cy="197071"/>
            </a:xfrm>
            <a:custGeom>
              <a:rect b="b" l="l" r="r" t="t"/>
              <a:pathLst>
                <a:path extrusionOk="0" h="197071" w="132692">
                  <a:moveTo>
                    <a:pt x="0" y="11678"/>
                  </a:moveTo>
                  <a:cubicBezTo>
                    <a:pt x="19464" y="17582"/>
                    <a:pt x="45117" y="19490"/>
                    <a:pt x="64850" y="18127"/>
                  </a:cubicBezTo>
                  <a:cubicBezTo>
                    <a:pt x="84583" y="16764"/>
                    <a:pt x="118604" y="7288"/>
                    <a:pt x="132692" y="0"/>
                  </a:cubicBezTo>
                  <a:cubicBezTo>
                    <a:pt x="132692" y="0"/>
                    <a:pt x="132659" y="67278"/>
                    <a:pt x="132659" y="85292"/>
                  </a:cubicBezTo>
                  <a:lnTo>
                    <a:pt x="35151" y="197071"/>
                  </a:lnTo>
                  <a:lnTo>
                    <a:pt x="0" y="125130"/>
                  </a:lnTo>
                  <a:close/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217544" y="3717607"/>
              <a:ext cx="439102" cy="438149"/>
            </a:xfrm>
            <a:custGeom>
              <a:rect b="b" l="l" r="r" t="t"/>
              <a:pathLst>
                <a:path extrusionOk="0" h="438149" w="439102">
                  <a:moveTo>
                    <a:pt x="406717" y="190500"/>
                  </a:moveTo>
                  <a:cubicBezTo>
                    <a:pt x="425767" y="189547"/>
                    <a:pt x="437197" y="212407"/>
                    <a:pt x="438150" y="232409"/>
                  </a:cubicBezTo>
                  <a:cubicBezTo>
                    <a:pt x="439102" y="254317"/>
                    <a:pt x="422909" y="276225"/>
                    <a:pt x="401954" y="275272"/>
                  </a:cubicBezTo>
                  <a:cubicBezTo>
                    <a:pt x="386714" y="367664"/>
                    <a:pt x="301942" y="435292"/>
                    <a:pt x="206692" y="436244"/>
                  </a:cubicBezTo>
                  <a:cubicBezTo>
                    <a:pt x="110489" y="438149"/>
                    <a:pt x="31432" y="366712"/>
                    <a:pt x="10477" y="275272"/>
                  </a:cubicBezTo>
                  <a:cubicBezTo>
                    <a:pt x="952" y="232409"/>
                    <a:pt x="3809" y="216217"/>
                    <a:pt x="3809" y="193357"/>
                  </a:cubicBezTo>
                  <a:cubicBezTo>
                    <a:pt x="5714" y="112394"/>
                    <a:pt x="0" y="118109"/>
                    <a:pt x="3809" y="88582"/>
                  </a:cubicBezTo>
                  <a:cubicBezTo>
                    <a:pt x="3809" y="88582"/>
                    <a:pt x="121919" y="98107"/>
                    <a:pt x="203834" y="89534"/>
                  </a:cubicBezTo>
                  <a:cubicBezTo>
                    <a:pt x="284797" y="80962"/>
                    <a:pt x="333375" y="0"/>
                    <a:pt x="333375" y="0"/>
                  </a:cubicBezTo>
                  <a:cubicBezTo>
                    <a:pt x="333375" y="0"/>
                    <a:pt x="335279" y="117157"/>
                    <a:pt x="388620" y="192404"/>
                  </a:cubicBezTo>
                  <a:cubicBezTo>
                    <a:pt x="392429" y="192404"/>
                    <a:pt x="385762" y="182879"/>
                    <a:pt x="405765" y="190500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3219261" y="3717875"/>
              <a:ext cx="436810" cy="436264"/>
            </a:xfrm>
            <a:custGeom>
              <a:rect b="b" l="l" r="r" t="t"/>
              <a:pathLst>
                <a:path extrusionOk="0" h="436264" w="436810">
                  <a:moveTo>
                    <a:pt x="404550" y="190436"/>
                  </a:moveTo>
                  <a:cubicBezTo>
                    <a:pt x="423037" y="194977"/>
                    <a:pt x="436810" y="211915"/>
                    <a:pt x="436810" y="232258"/>
                  </a:cubicBezTo>
                  <a:cubicBezTo>
                    <a:pt x="436810" y="254211"/>
                    <a:pt x="420726" y="272378"/>
                    <a:pt x="399929" y="274933"/>
                  </a:cubicBezTo>
                  <a:cubicBezTo>
                    <a:pt x="380332" y="366906"/>
                    <a:pt x="300003" y="436264"/>
                    <a:pt x="204515" y="436264"/>
                  </a:cubicBezTo>
                  <a:cubicBezTo>
                    <a:pt x="109026" y="436264"/>
                    <a:pt x="28698" y="366811"/>
                    <a:pt x="9102" y="274933"/>
                  </a:cubicBezTo>
                  <a:cubicBezTo>
                    <a:pt x="0" y="232258"/>
                    <a:pt x="2516" y="215763"/>
                    <a:pt x="2516" y="193167"/>
                  </a:cubicBezTo>
                  <a:cubicBezTo>
                    <a:pt x="2516" y="112572"/>
                    <a:pt x="2516" y="117949"/>
                    <a:pt x="2516" y="88435"/>
                  </a:cubicBezTo>
                  <a:cubicBezTo>
                    <a:pt x="2516" y="88435"/>
                    <a:pt x="122941" y="112572"/>
                    <a:pt x="201679" y="89119"/>
                  </a:cubicBezTo>
                  <a:cubicBezTo>
                    <a:pt x="280418" y="65667"/>
                    <a:pt x="331367" y="0"/>
                    <a:pt x="331367" y="0"/>
                  </a:cubicBezTo>
                  <a:cubicBezTo>
                    <a:pt x="331367" y="0"/>
                    <a:pt x="326736" y="121953"/>
                    <a:pt x="386948" y="192310"/>
                  </a:cubicBezTo>
                  <a:cubicBezTo>
                    <a:pt x="390085" y="190499"/>
                    <a:pt x="383100" y="186064"/>
                    <a:pt x="404477" y="190499"/>
                  </a:cubicBezTo>
                  <a:close/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266122" y="3836670"/>
              <a:ext cx="220980" cy="245745"/>
            </a:xfrm>
            <a:custGeom>
              <a:rect b="b" l="l" r="r" t="t"/>
              <a:pathLst>
                <a:path extrusionOk="0" h="245745" w="220980">
                  <a:moveTo>
                    <a:pt x="170497" y="198120"/>
                  </a:moveTo>
                  <a:cubicBezTo>
                    <a:pt x="166687" y="245745"/>
                    <a:pt x="85725" y="242887"/>
                    <a:pt x="68580" y="198120"/>
                  </a:cubicBezTo>
                  <a:cubicBezTo>
                    <a:pt x="101917" y="197167"/>
                    <a:pt x="137160" y="192404"/>
                    <a:pt x="170497" y="198120"/>
                  </a:cubicBezTo>
                  <a:moveTo>
                    <a:pt x="168592" y="74295"/>
                  </a:moveTo>
                  <a:cubicBezTo>
                    <a:pt x="171450" y="63817"/>
                    <a:pt x="176212" y="54292"/>
                    <a:pt x="186690" y="55245"/>
                  </a:cubicBezTo>
                  <a:cubicBezTo>
                    <a:pt x="197167" y="56197"/>
                    <a:pt x="205740" y="63817"/>
                    <a:pt x="204787" y="74295"/>
                  </a:cubicBezTo>
                  <a:cubicBezTo>
                    <a:pt x="204787" y="83820"/>
                    <a:pt x="197167" y="92392"/>
                    <a:pt x="186690" y="92392"/>
                  </a:cubicBezTo>
                  <a:cubicBezTo>
                    <a:pt x="176212" y="93345"/>
                    <a:pt x="169545" y="83820"/>
                    <a:pt x="168592" y="74295"/>
                  </a:cubicBezTo>
                  <a:moveTo>
                    <a:pt x="18097" y="74295"/>
                  </a:moveTo>
                  <a:cubicBezTo>
                    <a:pt x="21907" y="63817"/>
                    <a:pt x="26670" y="53340"/>
                    <a:pt x="36195" y="55245"/>
                  </a:cubicBezTo>
                  <a:cubicBezTo>
                    <a:pt x="46672" y="57150"/>
                    <a:pt x="54292" y="63817"/>
                    <a:pt x="55245" y="74295"/>
                  </a:cubicBezTo>
                  <a:cubicBezTo>
                    <a:pt x="55245" y="84772"/>
                    <a:pt x="46672" y="92392"/>
                    <a:pt x="36195" y="92392"/>
                  </a:cubicBezTo>
                  <a:cubicBezTo>
                    <a:pt x="25717" y="93345"/>
                    <a:pt x="17145" y="83820"/>
                    <a:pt x="18097" y="74295"/>
                  </a:cubicBezTo>
                  <a:moveTo>
                    <a:pt x="177165" y="74295"/>
                  </a:moveTo>
                  <a:cubicBezTo>
                    <a:pt x="178117" y="79057"/>
                    <a:pt x="181927" y="83820"/>
                    <a:pt x="186690" y="83820"/>
                  </a:cubicBezTo>
                  <a:cubicBezTo>
                    <a:pt x="191452" y="82867"/>
                    <a:pt x="194310" y="79057"/>
                    <a:pt x="196215" y="74295"/>
                  </a:cubicBezTo>
                  <a:cubicBezTo>
                    <a:pt x="197167" y="68579"/>
                    <a:pt x="191452" y="64770"/>
                    <a:pt x="186690" y="64770"/>
                  </a:cubicBezTo>
                  <a:cubicBezTo>
                    <a:pt x="181927" y="64770"/>
                    <a:pt x="178117" y="68579"/>
                    <a:pt x="177165" y="74295"/>
                  </a:cubicBezTo>
                  <a:moveTo>
                    <a:pt x="27622" y="74295"/>
                  </a:moveTo>
                  <a:cubicBezTo>
                    <a:pt x="26670" y="79057"/>
                    <a:pt x="31432" y="83820"/>
                    <a:pt x="36195" y="83820"/>
                  </a:cubicBezTo>
                  <a:cubicBezTo>
                    <a:pt x="41910" y="82867"/>
                    <a:pt x="46672" y="79057"/>
                    <a:pt x="45720" y="74295"/>
                  </a:cubicBezTo>
                  <a:cubicBezTo>
                    <a:pt x="44767" y="68579"/>
                    <a:pt x="41910" y="65722"/>
                    <a:pt x="36195" y="64770"/>
                  </a:cubicBezTo>
                  <a:cubicBezTo>
                    <a:pt x="31432" y="63817"/>
                    <a:pt x="28575" y="69532"/>
                    <a:pt x="27622" y="74295"/>
                  </a:cubicBezTo>
                  <a:moveTo>
                    <a:pt x="170497" y="8572"/>
                  </a:moveTo>
                  <a:cubicBezTo>
                    <a:pt x="170497" y="8572"/>
                    <a:pt x="196215" y="8572"/>
                    <a:pt x="220980" y="26669"/>
                  </a:cubicBezTo>
                  <a:moveTo>
                    <a:pt x="0" y="26670"/>
                  </a:moveTo>
                  <a:cubicBezTo>
                    <a:pt x="15240" y="0"/>
                    <a:pt x="50482" y="8572"/>
                    <a:pt x="50482" y="8572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3265726" y="3839395"/>
              <a:ext cx="221250" cy="240838"/>
            </a:xfrm>
            <a:custGeom>
              <a:rect b="b" l="l" r="r" t="t"/>
              <a:pathLst>
                <a:path extrusionOk="0" h="240838" w="221250">
                  <a:moveTo>
                    <a:pt x="170763" y="195074"/>
                  </a:moveTo>
                  <a:cubicBezTo>
                    <a:pt x="155830" y="240838"/>
                    <a:pt x="83518" y="240619"/>
                    <a:pt x="68656" y="195074"/>
                  </a:cubicBezTo>
                  <a:close/>
                  <a:moveTo>
                    <a:pt x="187114" y="52497"/>
                  </a:moveTo>
                  <a:cubicBezTo>
                    <a:pt x="197342" y="52497"/>
                    <a:pt x="205634" y="60897"/>
                    <a:pt x="205634" y="71259"/>
                  </a:cubicBezTo>
                  <a:cubicBezTo>
                    <a:pt x="205634" y="81621"/>
                    <a:pt x="197342" y="90021"/>
                    <a:pt x="187114" y="90021"/>
                  </a:cubicBezTo>
                  <a:cubicBezTo>
                    <a:pt x="176885" y="90021"/>
                    <a:pt x="168594" y="81621"/>
                    <a:pt x="168594" y="71259"/>
                  </a:cubicBezTo>
                  <a:cubicBezTo>
                    <a:pt x="168594" y="60897"/>
                    <a:pt x="176885" y="52497"/>
                    <a:pt x="187114" y="52497"/>
                  </a:cubicBezTo>
                  <a:close/>
                  <a:moveTo>
                    <a:pt x="36835" y="52497"/>
                  </a:moveTo>
                  <a:cubicBezTo>
                    <a:pt x="47063" y="52497"/>
                    <a:pt x="55355" y="60897"/>
                    <a:pt x="55355" y="71259"/>
                  </a:cubicBezTo>
                  <a:cubicBezTo>
                    <a:pt x="55355" y="81621"/>
                    <a:pt x="47063" y="90021"/>
                    <a:pt x="36835" y="90021"/>
                  </a:cubicBezTo>
                  <a:cubicBezTo>
                    <a:pt x="26606" y="90021"/>
                    <a:pt x="18315" y="81621"/>
                    <a:pt x="18315" y="71259"/>
                  </a:cubicBezTo>
                  <a:cubicBezTo>
                    <a:pt x="18315" y="60897"/>
                    <a:pt x="26606" y="52497"/>
                    <a:pt x="36835" y="52497"/>
                  </a:cubicBezTo>
                  <a:close/>
                  <a:moveTo>
                    <a:pt x="177858" y="71254"/>
                  </a:moveTo>
                  <a:cubicBezTo>
                    <a:pt x="177858" y="76435"/>
                    <a:pt x="182005" y="80636"/>
                    <a:pt x="187119" y="80636"/>
                  </a:cubicBezTo>
                  <a:cubicBezTo>
                    <a:pt x="192233" y="80636"/>
                    <a:pt x="196379" y="76435"/>
                    <a:pt x="196379" y="71254"/>
                  </a:cubicBezTo>
                  <a:cubicBezTo>
                    <a:pt x="196379" y="66073"/>
                    <a:pt x="192233" y="61873"/>
                    <a:pt x="187119" y="61873"/>
                  </a:cubicBezTo>
                  <a:cubicBezTo>
                    <a:pt x="182005" y="61873"/>
                    <a:pt x="177858" y="66073"/>
                    <a:pt x="177858" y="71254"/>
                  </a:cubicBezTo>
                  <a:close/>
                  <a:moveTo>
                    <a:pt x="27579" y="71254"/>
                  </a:moveTo>
                  <a:cubicBezTo>
                    <a:pt x="27579" y="76435"/>
                    <a:pt x="31725" y="80636"/>
                    <a:pt x="36839" y="80636"/>
                  </a:cubicBezTo>
                  <a:cubicBezTo>
                    <a:pt x="41953" y="80636"/>
                    <a:pt x="46100" y="76435"/>
                    <a:pt x="46100" y="71254"/>
                  </a:cubicBezTo>
                  <a:cubicBezTo>
                    <a:pt x="46100" y="66073"/>
                    <a:pt x="41953" y="61873"/>
                    <a:pt x="36839" y="61873"/>
                  </a:cubicBezTo>
                  <a:cubicBezTo>
                    <a:pt x="31725" y="61873"/>
                    <a:pt x="27579" y="66073"/>
                    <a:pt x="27579" y="71254"/>
                  </a:cubicBezTo>
                  <a:close/>
                  <a:moveTo>
                    <a:pt x="170594" y="5677"/>
                  </a:moveTo>
                  <a:cubicBezTo>
                    <a:pt x="170594" y="5677"/>
                    <a:pt x="202207" y="0"/>
                    <a:pt x="221250" y="24034"/>
                  </a:cubicBezTo>
                  <a:moveTo>
                    <a:pt x="0" y="24037"/>
                  </a:moveTo>
                  <a:cubicBezTo>
                    <a:pt x="19042" y="2"/>
                    <a:pt x="50655" y="5680"/>
                    <a:pt x="50655" y="5680"/>
                  </a:cubicBez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9" name="Google Shape;259;p31"/>
          <p:cNvSpPr txBox="1"/>
          <p:nvPr/>
        </p:nvSpPr>
        <p:spPr>
          <a:xfrm>
            <a:off x="2822353" y="950476"/>
            <a:ext cx="3386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4018162" y="2768299"/>
            <a:ext cx="1049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have you</a:t>
            </a:r>
            <a:b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been using</a:t>
            </a:r>
            <a:b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MEL in your</a:t>
            </a:r>
            <a:b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0" lang="en" sz="1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work?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813769" y="3685557"/>
            <a:ext cx="199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484848"/>
                </a:solidFill>
                <a:latin typeface="Lato"/>
                <a:ea typeface="Lato"/>
                <a:cs typeface="Lato"/>
                <a:sym typeface="Lato"/>
              </a:rPr>
              <a:t>......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Why and Where to Use MEL?</a:t>
            </a:r>
            <a:endParaRPr b="1" sz="2500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431525" y="11005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In your chats, quickly write: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MEL Tools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9" name="Google Shape;269;p32"/>
          <p:cNvGraphicFramePr/>
          <p:nvPr/>
        </p:nvGraphicFramePr>
        <p:xfrm>
          <a:off x="400575" y="145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{0FAD1896-29E3-4E00-9632-0DB1EFA90F78}</a:tableStyleId>
              </a:tblPr>
              <a:tblGrid>
                <a:gridCol w="1836175"/>
                <a:gridCol w="2282375"/>
                <a:gridCol w="1941875"/>
                <a:gridCol w="2270675"/>
              </a:tblGrid>
              <a:tr h="47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Tool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 &amp; Use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</a:t>
                      </a:r>
                      <a:r>
                        <a:rPr b="1" lang="en" sz="1000">
                          <a:solidFill>
                            <a:srgbClr val="00489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dvantages</a:t>
                      </a:r>
                      <a:endParaRPr b="1" sz="1000">
                        <a:solidFill>
                          <a:srgbClr val="0048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8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Performance Indicators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Measures inputs, outputs, outcomes, and impacts to track progress, set performance targets, and identify problems.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Clear tracking of objectives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Benchmarking comparisons  across units or time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Poorly defined indicators mislead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Trade-off between picking the optimal indicators and accepting from existing data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Formal Surveys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Standardized data collection from selected samples, providing baseline data, group comparisons, and insights into conditions.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Generalizable to larger populations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Allows quantitative estimates of impact size and distribution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Expensive and time-consuming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Limited flexibility for qualitative insights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Public Expenditure Tracking Surveys (PETS)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Tracks flow of public funds to ensure resources reach target groups and identifies inefficiencies in service delivery.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Supports accountability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Pinpoints bottlenecks in fund flow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Reluctance of agencies to open records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- Cost is substantial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2"/>
          <p:cNvSpPr txBox="1"/>
          <p:nvPr/>
        </p:nvSpPr>
        <p:spPr>
          <a:xfrm>
            <a:off x="311700" y="927700"/>
            <a:ext cx="776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pecific instruments or techniques used to collect or organize information for M&amp;E.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226675" y="47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Common Planning Tools</a:t>
            </a: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/ Methods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Stakeholder Analysis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Logical Framework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Theory of Change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Weaver’s Triangle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Developing Indicators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652800" y="2374000"/>
            <a:ext cx="7838400" cy="238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Scenario: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Improving Nutrition Among Pregnant Women in Rural Maharashtra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b="1" lang="en" sz="1000">
                <a:latin typeface="Lato"/>
                <a:ea typeface="Lato"/>
                <a:cs typeface="Lato"/>
                <a:sym typeface="Lato"/>
              </a:rPr>
              <a:t>Stakeholders 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Pregnant women, ASHA workers, Anganwadi staff, local health officials, and family members who influence dietary habits.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b="1" lang="en" sz="1000">
                <a:latin typeface="Lato"/>
                <a:ea typeface="Lato"/>
                <a:cs typeface="Lato"/>
                <a:sym typeface="Lato"/>
              </a:rPr>
              <a:t>Logical Framework: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Input: Nutrition kits and awareness sessions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Activity: Monthly community meetings and home visits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Output: Increased knowledge of dietary needs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Outcome: Improved maternal nutrition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Goal: Reduced maternal and infant mortality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Indicators: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% of women attending sessions, Average weight gain during pregnancy, 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                          Number of home visits completed, etc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0" y="3130450"/>
            <a:ext cx="1545281" cy="15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892"/>
                </a:solidFill>
                <a:latin typeface="Lato"/>
                <a:ea typeface="Lato"/>
                <a:cs typeface="Lato"/>
                <a:sym typeface="Lato"/>
              </a:rPr>
              <a:t>Common Monitoring Tools/ Methods</a:t>
            </a:r>
            <a:endParaRPr b="1">
              <a:solidFill>
                <a:srgbClr val="0048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8520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Collection Tools: Interviews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FGDs &amp; KIIs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Questionnaires/Surveys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Media Monitoring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570750" y="2043825"/>
            <a:ext cx="8002500" cy="2587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Scenario: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Promoting Adolescent Girls' School Attendance in Bihar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b="1" lang="en" sz="1000">
                <a:latin typeface="Lato"/>
                <a:ea typeface="Lato"/>
                <a:cs typeface="Lato"/>
                <a:sym typeface="Lato"/>
              </a:rPr>
              <a:t>Stakeholders :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Adolescent girls, parents, school teachers, headmasters, local education officers, and community influencers.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marR="2565365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b="1" lang="en" sz="1000">
                <a:latin typeface="Lato"/>
                <a:ea typeface="Lato"/>
                <a:cs typeface="Lato"/>
                <a:sym typeface="Lato"/>
              </a:rPr>
              <a:t>Data Collection: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2565365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Focus Group Discussions with girls and parents to explore challenges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2565365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Key Informant Interviews with teachers and headmasters to assess school support mechanisms.’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2565365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Structured surveys conducted every quarter to track attendance, dropout rates, and perceptions about schooling.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2565365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In-depth stories of 4–5 girls who overcame barriers (e.g., transport, menstrual hygiene, early marriage) to continue education.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2565365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❏"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Trackers set in place.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6784" l="0" r="53878" t="16639"/>
          <a:stretch/>
        </p:blipFill>
        <p:spPr>
          <a:xfrm>
            <a:off x="6033700" y="2203025"/>
            <a:ext cx="2423974" cy="21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