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51147" y="0"/>
            <a:ext cx="4490085" cy="2801620"/>
          </a:xfrm>
          <a:custGeom>
            <a:avLst/>
            <a:gdLst/>
            <a:ahLst/>
            <a:cxnLst/>
            <a:rect l="l" t="t" r="r" b="b"/>
            <a:pathLst>
              <a:path w="4490084" h="2801620">
                <a:moveTo>
                  <a:pt x="4489704" y="0"/>
                </a:moveTo>
                <a:lnTo>
                  <a:pt x="0" y="0"/>
                </a:lnTo>
                <a:lnTo>
                  <a:pt x="30678" y="13847"/>
                </a:lnTo>
                <a:lnTo>
                  <a:pt x="61158" y="29207"/>
                </a:lnTo>
                <a:lnTo>
                  <a:pt x="121541" y="64333"/>
                </a:lnTo>
                <a:lnTo>
                  <a:pt x="181176" y="105117"/>
                </a:lnTo>
                <a:lnTo>
                  <a:pt x="240090" y="151300"/>
                </a:lnTo>
                <a:lnTo>
                  <a:pt x="269286" y="176334"/>
                </a:lnTo>
                <a:lnTo>
                  <a:pt x="298313" y="202621"/>
                </a:lnTo>
                <a:lnTo>
                  <a:pt x="327173" y="230128"/>
                </a:lnTo>
                <a:lnTo>
                  <a:pt x="355871" y="258821"/>
                </a:lnTo>
                <a:lnTo>
                  <a:pt x="384409" y="288670"/>
                </a:lnTo>
                <a:lnTo>
                  <a:pt x="412792" y="319641"/>
                </a:lnTo>
                <a:lnTo>
                  <a:pt x="441023" y="351701"/>
                </a:lnTo>
                <a:lnTo>
                  <a:pt x="469106" y="384819"/>
                </a:lnTo>
                <a:lnTo>
                  <a:pt x="497043" y="418962"/>
                </a:lnTo>
                <a:lnTo>
                  <a:pt x="524839" y="454097"/>
                </a:lnTo>
                <a:lnTo>
                  <a:pt x="552496" y="490192"/>
                </a:lnTo>
                <a:lnTo>
                  <a:pt x="580019" y="527215"/>
                </a:lnTo>
                <a:lnTo>
                  <a:pt x="607411" y="565133"/>
                </a:lnTo>
                <a:lnTo>
                  <a:pt x="634675" y="603913"/>
                </a:lnTo>
                <a:lnTo>
                  <a:pt x="661815" y="643523"/>
                </a:lnTo>
                <a:lnTo>
                  <a:pt x="688835" y="683930"/>
                </a:lnTo>
                <a:lnTo>
                  <a:pt x="715737" y="725103"/>
                </a:lnTo>
                <a:lnTo>
                  <a:pt x="742526" y="767008"/>
                </a:lnTo>
                <a:lnTo>
                  <a:pt x="769204" y="809613"/>
                </a:lnTo>
                <a:lnTo>
                  <a:pt x="795776" y="852886"/>
                </a:lnTo>
                <a:lnTo>
                  <a:pt x="822245" y="896794"/>
                </a:lnTo>
                <a:lnTo>
                  <a:pt x="848614" y="941305"/>
                </a:lnTo>
                <a:lnTo>
                  <a:pt x="874887" y="986386"/>
                </a:lnTo>
                <a:lnTo>
                  <a:pt x="901068" y="1032005"/>
                </a:lnTo>
                <a:lnTo>
                  <a:pt x="927159" y="1078128"/>
                </a:lnTo>
                <a:lnTo>
                  <a:pt x="953164" y="1124725"/>
                </a:lnTo>
                <a:lnTo>
                  <a:pt x="979088" y="1171762"/>
                </a:lnTo>
                <a:lnTo>
                  <a:pt x="1004932" y="1219207"/>
                </a:lnTo>
                <a:lnTo>
                  <a:pt x="1056400" y="1315190"/>
                </a:lnTo>
                <a:lnTo>
                  <a:pt x="1107594" y="1412415"/>
                </a:lnTo>
                <a:lnTo>
                  <a:pt x="1158544" y="1510621"/>
                </a:lnTo>
                <a:lnTo>
                  <a:pt x="1234571" y="1659203"/>
                </a:lnTo>
                <a:lnTo>
                  <a:pt x="1460667" y="2105926"/>
                </a:lnTo>
                <a:lnTo>
                  <a:pt x="1535686" y="2252237"/>
                </a:lnTo>
                <a:lnTo>
                  <a:pt x="1585684" y="2348298"/>
                </a:lnTo>
                <a:lnTo>
                  <a:pt x="1635703" y="2442873"/>
                </a:lnTo>
                <a:lnTo>
                  <a:pt x="1685771" y="2535702"/>
                </a:lnTo>
                <a:lnTo>
                  <a:pt x="1710832" y="2581380"/>
                </a:lnTo>
                <a:lnTo>
                  <a:pt x="1735915" y="2626524"/>
                </a:lnTo>
                <a:lnTo>
                  <a:pt x="1761025" y="2671102"/>
                </a:lnTo>
                <a:lnTo>
                  <a:pt x="1786165" y="2715081"/>
                </a:lnTo>
                <a:lnTo>
                  <a:pt x="1811337" y="2758428"/>
                </a:lnTo>
                <a:lnTo>
                  <a:pt x="1836547" y="2801112"/>
                </a:lnTo>
                <a:lnTo>
                  <a:pt x="2653156" y="2801112"/>
                </a:lnTo>
                <a:lnTo>
                  <a:pt x="2703512" y="2707041"/>
                </a:lnTo>
                <a:lnTo>
                  <a:pt x="2753686" y="2611784"/>
                </a:lnTo>
                <a:lnTo>
                  <a:pt x="2803711" y="2515520"/>
                </a:lnTo>
                <a:lnTo>
                  <a:pt x="2878540" y="2369632"/>
                </a:lnTo>
                <a:lnTo>
                  <a:pt x="3077640" y="1976148"/>
                </a:lnTo>
                <a:lnTo>
                  <a:pt x="3202456" y="1730844"/>
                </a:lnTo>
                <a:lnTo>
                  <a:pt x="3277747" y="1585337"/>
                </a:lnTo>
                <a:lnTo>
                  <a:pt x="3328176" y="1489406"/>
                </a:lnTo>
                <a:lnTo>
                  <a:pt x="3378832" y="1394544"/>
                </a:lnTo>
                <a:lnTo>
                  <a:pt x="3429746" y="1300933"/>
                </a:lnTo>
                <a:lnTo>
                  <a:pt x="3480951" y="1208753"/>
                </a:lnTo>
                <a:lnTo>
                  <a:pt x="3506674" y="1163256"/>
                </a:lnTo>
                <a:lnTo>
                  <a:pt x="3532481" y="1118185"/>
                </a:lnTo>
                <a:lnTo>
                  <a:pt x="3558378" y="1073561"/>
                </a:lnTo>
                <a:lnTo>
                  <a:pt x="3584367" y="1029408"/>
                </a:lnTo>
                <a:lnTo>
                  <a:pt x="3610455" y="985748"/>
                </a:lnTo>
                <a:lnTo>
                  <a:pt x="3636643" y="942604"/>
                </a:lnTo>
                <a:lnTo>
                  <a:pt x="3662937" y="899998"/>
                </a:lnTo>
                <a:lnTo>
                  <a:pt x="3689341" y="857952"/>
                </a:lnTo>
                <a:lnTo>
                  <a:pt x="3715858" y="816490"/>
                </a:lnTo>
                <a:lnTo>
                  <a:pt x="3742494" y="775635"/>
                </a:lnTo>
                <a:lnTo>
                  <a:pt x="3769251" y="735407"/>
                </a:lnTo>
                <a:lnTo>
                  <a:pt x="3796133" y="695831"/>
                </a:lnTo>
                <a:lnTo>
                  <a:pt x="3823146" y="656928"/>
                </a:lnTo>
                <a:lnTo>
                  <a:pt x="3850293" y="618722"/>
                </a:lnTo>
                <a:lnTo>
                  <a:pt x="3877578" y="581234"/>
                </a:lnTo>
                <a:lnTo>
                  <a:pt x="3905006" y="544488"/>
                </a:lnTo>
                <a:lnTo>
                  <a:pt x="3932579" y="508505"/>
                </a:lnTo>
                <a:lnTo>
                  <a:pt x="3960303" y="473310"/>
                </a:lnTo>
                <a:lnTo>
                  <a:pt x="3988182" y="438923"/>
                </a:lnTo>
                <a:lnTo>
                  <a:pt x="4016219" y="405367"/>
                </a:lnTo>
                <a:lnTo>
                  <a:pt x="4044419" y="372666"/>
                </a:lnTo>
                <a:lnTo>
                  <a:pt x="4072785" y="340842"/>
                </a:lnTo>
                <a:lnTo>
                  <a:pt x="4101322" y="309917"/>
                </a:lnTo>
                <a:lnTo>
                  <a:pt x="4130034" y="279914"/>
                </a:lnTo>
                <a:lnTo>
                  <a:pt x="4158925" y="250856"/>
                </a:lnTo>
                <a:lnTo>
                  <a:pt x="4187999" y="222764"/>
                </a:lnTo>
                <a:lnTo>
                  <a:pt x="4217260" y="195662"/>
                </a:lnTo>
                <a:lnTo>
                  <a:pt x="4246713" y="169572"/>
                </a:lnTo>
                <a:lnTo>
                  <a:pt x="4276360" y="144517"/>
                </a:lnTo>
                <a:lnTo>
                  <a:pt x="4306207" y="120519"/>
                </a:lnTo>
                <a:lnTo>
                  <a:pt x="4366515" y="75786"/>
                </a:lnTo>
                <a:lnTo>
                  <a:pt x="4427670" y="35552"/>
                </a:lnTo>
                <a:lnTo>
                  <a:pt x="4458575" y="17180"/>
                </a:lnTo>
                <a:lnTo>
                  <a:pt x="44897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20411" y="4032503"/>
            <a:ext cx="536320" cy="957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76415" y="2894077"/>
            <a:ext cx="536320" cy="957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07207" y="2897123"/>
            <a:ext cx="2927604" cy="960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1655" y="4032504"/>
            <a:ext cx="3296411" cy="961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16374" y="5306529"/>
            <a:ext cx="157802" cy="10226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060947" y="5293614"/>
            <a:ext cx="73660" cy="977265"/>
          </a:xfrm>
          <a:custGeom>
            <a:avLst/>
            <a:gdLst/>
            <a:ahLst/>
            <a:cxnLst/>
            <a:rect l="l" t="t" r="r" b="b"/>
            <a:pathLst>
              <a:path w="73660" h="977264">
                <a:moveTo>
                  <a:pt x="65150" y="0"/>
                </a:moveTo>
                <a:lnTo>
                  <a:pt x="0" y="54737"/>
                </a:lnTo>
                <a:lnTo>
                  <a:pt x="6857" y="897966"/>
                </a:lnTo>
                <a:lnTo>
                  <a:pt x="73151" y="976782"/>
                </a:lnTo>
                <a:lnTo>
                  <a:pt x="65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657088" y="2825496"/>
            <a:ext cx="868705" cy="2487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710427" y="2840736"/>
            <a:ext cx="767080" cy="2385060"/>
          </a:xfrm>
          <a:custGeom>
            <a:avLst/>
            <a:gdLst/>
            <a:ahLst/>
            <a:cxnLst/>
            <a:rect l="l" t="t" r="r" b="b"/>
            <a:pathLst>
              <a:path w="767079" h="2385060">
                <a:moveTo>
                  <a:pt x="766572" y="0"/>
                </a:moveTo>
                <a:lnTo>
                  <a:pt x="0" y="0"/>
                </a:lnTo>
                <a:lnTo>
                  <a:pt x="0" y="2321052"/>
                </a:lnTo>
                <a:lnTo>
                  <a:pt x="55431" y="2337047"/>
                </a:lnTo>
                <a:lnTo>
                  <a:pt x="107854" y="2350639"/>
                </a:lnTo>
                <a:lnTo>
                  <a:pt x="157698" y="2361885"/>
                </a:lnTo>
                <a:lnTo>
                  <a:pt x="205394" y="2370843"/>
                </a:lnTo>
                <a:lnTo>
                  <a:pt x="251371" y="2377573"/>
                </a:lnTo>
                <a:lnTo>
                  <a:pt x="296059" y="2382131"/>
                </a:lnTo>
                <a:lnTo>
                  <a:pt x="339887" y="2384575"/>
                </a:lnTo>
                <a:lnTo>
                  <a:pt x="383286" y="2384964"/>
                </a:lnTo>
                <a:lnTo>
                  <a:pt x="426684" y="2383356"/>
                </a:lnTo>
                <a:lnTo>
                  <a:pt x="470512" y="2379809"/>
                </a:lnTo>
                <a:lnTo>
                  <a:pt x="515200" y="2374380"/>
                </a:lnTo>
                <a:lnTo>
                  <a:pt x="561177" y="2367129"/>
                </a:lnTo>
                <a:lnTo>
                  <a:pt x="608873" y="2358112"/>
                </a:lnTo>
                <a:lnTo>
                  <a:pt x="658717" y="2347388"/>
                </a:lnTo>
                <a:lnTo>
                  <a:pt x="711140" y="2335015"/>
                </a:lnTo>
                <a:lnTo>
                  <a:pt x="766572" y="2321052"/>
                </a:lnTo>
                <a:lnTo>
                  <a:pt x="7665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958839" y="5170957"/>
            <a:ext cx="266750" cy="262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012179" y="5186172"/>
            <a:ext cx="165100" cy="160020"/>
          </a:xfrm>
          <a:custGeom>
            <a:avLst/>
            <a:gdLst/>
            <a:ahLst/>
            <a:cxnLst/>
            <a:rect l="l" t="t" r="r" b="b"/>
            <a:pathLst>
              <a:path w="165100" h="160020">
                <a:moveTo>
                  <a:pt x="164591" y="0"/>
                </a:moveTo>
                <a:lnTo>
                  <a:pt x="0" y="0"/>
                </a:lnTo>
                <a:lnTo>
                  <a:pt x="0" y="160019"/>
                </a:lnTo>
                <a:lnTo>
                  <a:pt x="164591" y="160019"/>
                </a:lnTo>
                <a:lnTo>
                  <a:pt x="16459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58839" y="5329427"/>
            <a:ext cx="266750" cy="3018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012179" y="5344668"/>
            <a:ext cx="165100" cy="200025"/>
          </a:xfrm>
          <a:custGeom>
            <a:avLst/>
            <a:gdLst/>
            <a:ahLst/>
            <a:cxnLst/>
            <a:rect l="l" t="t" r="r" b="b"/>
            <a:pathLst>
              <a:path w="165100" h="200025">
                <a:moveTo>
                  <a:pt x="164592" y="0"/>
                </a:moveTo>
                <a:lnTo>
                  <a:pt x="0" y="0"/>
                </a:lnTo>
                <a:lnTo>
                  <a:pt x="41148" y="199643"/>
                </a:lnTo>
                <a:lnTo>
                  <a:pt x="123444" y="199643"/>
                </a:lnTo>
                <a:lnTo>
                  <a:pt x="1645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788152" y="2840736"/>
            <a:ext cx="612775" cy="2268855"/>
          </a:xfrm>
          <a:custGeom>
            <a:avLst/>
            <a:gdLst/>
            <a:ahLst/>
            <a:cxnLst/>
            <a:rect l="l" t="t" r="r" b="b"/>
            <a:pathLst>
              <a:path w="612775" h="2268854">
                <a:moveTo>
                  <a:pt x="612648" y="0"/>
                </a:moveTo>
                <a:lnTo>
                  <a:pt x="0" y="0"/>
                </a:lnTo>
                <a:lnTo>
                  <a:pt x="0" y="2215896"/>
                </a:lnTo>
                <a:lnTo>
                  <a:pt x="58085" y="2232048"/>
                </a:lnTo>
                <a:lnTo>
                  <a:pt x="113546" y="2245264"/>
                </a:lnTo>
                <a:lnTo>
                  <a:pt x="166788" y="2255543"/>
                </a:lnTo>
                <a:lnTo>
                  <a:pt x="218214" y="2262885"/>
                </a:lnTo>
                <a:lnTo>
                  <a:pt x="268226" y="2267291"/>
                </a:lnTo>
                <a:lnTo>
                  <a:pt x="317230" y="2268759"/>
                </a:lnTo>
                <a:lnTo>
                  <a:pt x="365627" y="2267291"/>
                </a:lnTo>
                <a:lnTo>
                  <a:pt x="413822" y="2262885"/>
                </a:lnTo>
                <a:lnTo>
                  <a:pt x="462218" y="2255543"/>
                </a:lnTo>
                <a:lnTo>
                  <a:pt x="511219" y="2245264"/>
                </a:lnTo>
                <a:lnTo>
                  <a:pt x="561227" y="2232048"/>
                </a:lnTo>
                <a:lnTo>
                  <a:pt x="612648" y="2215896"/>
                </a:lnTo>
                <a:lnTo>
                  <a:pt x="61264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60948" y="2897123"/>
            <a:ext cx="330835" cy="2054860"/>
          </a:xfrm>
          <a:custGeom>
            <a:avLst/>
            <a:gdLst/>
            <a:ahLst/>
            <a:cxnLst/>
            <a:rect l="l" t="t" r="r" b="b"/>
            <a:pathLst>
              <a:path w="330835" h="2054860">
                <a:moveTo>
                  <a:pt x="330708" y="1973580"/>
                </a:moveTo>
                <a:lnTo>
                  <a:pt x="132588" y="1973580"/>
                </a:lnTo>
                <a:lnTo>
                  <a:pt x="132588" y="2054352"/>
                </a:lnTo>
                <a:lnTo>
                  <a:pt x="330708" y="2054352"/>
                </a:lnTo>
                <a:lnTo>
                  <a:pt x="330708" y="1973580"/>
                </a:lnTo>
                <a:close/>
              </a:path>
              <a:path w="330835" h="2054860">
                <a:moveTo>
                  <a:pt x="330708" y="1755648"/>
                </a:moveTo>
                <a:lnTo>
                  <a:pt x="0" y="1755648"/>
                </a:lnTo>
                <a:lnTo>
                  <a:pt x="0" y="1834896"/>
                </a:lnTo>
                <a:lnTo>
                  <a:pt x="330708" y="1834896"/>
                </a:lnTo>
                <a:lnTo>
                  <a:pt x="330708" y="1755648"/>
                </a:lnTo>
                <a:close/>
              </a:path>
              <a:path w="330835" h="2054860">
                <a:moveTo>
                  <a:pt x="330708" y="1536192"/>
                </a:moveTo>
                <a:lnTo>
                  <a:pt x="132588" y="1536192"/>
                </a:lnTo>
                <a:lnTo>
                  <a:pt x="132588" y="1615440"/>
                </a:lnTo>
                <a:lnTo>
                  <a:pt x="330708" y="1615440"/>
                </a:lnTo>
                <a:lnTo>
                  <a:pt x="330708" y="1536192"/>
                </a:lnTo>
                <a:close/>
              </a:path>
              <a:path w="330835" h="2054860">
                <a:moveTo>
                  <a:pt x="330708" y="1316736"/>
                </a:moveTo>
                <a:lnTo>
                  <a:pt x="0" y="1316736"/>
                </a:lnTo>
                <a:lnTo>
                  <a:pt x="0" y="1395984"/>
                </a:lnTo>
                <a:lnTo>
                  <a:pt x="330708" y="1395984"/>
                </a:lnTo>
                <a:lnTo>
                  <a:pt x="330708" y="1316736"/>
                </a:lnTo>
                <a:close/>
              </a:path>
              <a:path w="330835" h="2054860">
                <a:moveTo>
                  <a:pt x="330708" y="1097280"/>
                </a:moveTo>
                <a:lnTo>
                  <a:pt x="132588" y="1097280"/>
                </a:lnTo>
                <a:lnTo>
                  <a:pt x="132588" y="1176528"/>
                </a:lnTo>
                <a:lnTo>
                  <a:pt x="330708" y="1176528"/>
                </a:lnTo>
                <a:lnTo>
                  <a:pt x="330708" y="1097280"/>
                </a:lnTo>
                <a:close/>
              </a:path>
              <a:path w="330835" h="2054860">
                <a:moveTo>
                  <a:pt x="330708" y="877824"/>
                </a:moveTo>
                <a:lnTo>
                  <a:pt x="0" y="877824"/>
                </a:lnTo>
                <a:lnTo>
                  <a:pt x="0" y="957072"/>
                </a:lnTo>
                <a:lnTo>
                  <a:pt x="330708" y="957072"/>
                </a:lnTo>
                <a:lnTo>
                  <a:pt x="330708" y="877824"/>
                </a:lnTo>
                <a:close/>
              </a:path>
              <a:path w="330835" h="2054860">
                <a:moveTo>
                  <a:pt x="330708" y="658368"/>
                </a:moveTo>
                <a:lnTo>
                  <a:pt x="132588" y="658368"/>
                </a:lnTo>
                <a:lnTo>
                  <a:pt x="132588" y="737616"/>
                </a:lnTo>
                <a:lnTo>
                  <a:pt x="330708" y="737616"/>
                </a:lnTo>
                <a:lnTo>
                  <a:pt x="330708" y="658368"/>
                </a:lnTo>
                <a:close/>
              </a:path>
              <a:path w="330835" h="2054860">
                <a:moveTo>
                  <a:pt x="330708" y="438912"/>
                </a:moveTo>
                <a:lnTo>
                  <a:pt x="0" y="438912"/>
                </a:lnTo>
                <a:lnTo>
                  <a:pt x="0" y="518160"/>
                </a:lnTo>
                <a:lnTo>
                  <a:pt x="330708" y="518160"/>
                </a:lnTo>
                <a:lnTo>
                  <a:pt x="330708" y="438912"/>
                </a:lnTo>
                <a:close/>
              </a:path>
              <a:path w="330835" h="2054860">
                <a:moveTo>
                  <a:pt x="330708" y="219456"/>
                </a:moveTo>
                <a:lnTo>
                  <a:pt x="132588" y="219456"/>
                </a:lnTo>
                <a:lnTo>
                  <a:pt x="132588" y="298704"/>
                </a:lnTo>
                <a:lnTo>
                  <a:pt x="330708" y="298704"/>
                </a:lnTo>
                <a:lnTo>
                  <a:pt x="330708" y="219456"/>
                </a:lnTo>
                <a:close/>
              </a:path>
              <a:path w="330835" h="2054860">
                <a:moveTo>
                  <a:pt x="330708" y="0"/>
                </a:moveTo>
                <a:lnTo>
                  <a:pt x="0" y="0"/>
                </a:lnTo>
                <a:lnTo>
                  <a:pt x="0" y="79248"/>
                </a:lnTo>
                <a:lnTo>
                  <a:pt x="330708" y="79248"/>
                </a:lnTo>
                <a:lnTo>
                  <a:pt x="33070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95544" y="2532837"/>
            <a:ext cx="1167371" cy="3566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548883" y="2548128"/>
            <a:ext cx="1065530" cy="254635"/>
          </a:xfrm>
          <a:custGeom>
            <a:avLst/>
            <a:gdLst/>
            <a:ahLst/>
            <a:cxnLst/>
            <a:rect l="l" t="t" r="r" b="b"/>
            <a:pathLst>
              <a:path w="1065529" h="254635">
                <a:moveTo>
                  <a:pt x="938021" y="0"/>
                </a:moveTo>
                <a:lnTo>
                  <a:pt x="127253" y="0"/>
                </a:lnTo>
                <a:lnTo>
                  <a:pt x="77741" y="10007"/>
                </a:lnTo>
                <a:lnTo>
                  <a:pt x="37290" y="37290"/>
                </a:lnTo>
                <a:lnTo>
                  <a:pt x="10007" y="77741"/>
                </a:lnTo>
                <a:lnTo>
                  <a:pt x="0" y="127254"/>
                </a:lnTo>
                <a:lnTo>
                  <a:pt x="10007" y="176766"/>
                </a:lnTo>
                <a:lnTo>
                  <a:pt x="37290" y="217217"/>
                </a:lnTo>
                <a:lnTo>
                  <a:pt x="77741" y="244500"/>
                </a:lnTo>
                <a:lnTo>
                  <a:pt x="127253" y="254508"/>
                </a:lnTo>
                <a:lnTo>
                  <a:pt x="938021" y="254508"/>
                </a:lnTo>
                <a:lnTo>
                  <a:pt x="987534" y="244500"/>
                </a:lnTo>
                <a:lnTo>
                  <a:pt x="1027985" y="217217"/>
                </a:lnTo>
                <a:lnTo>
                  <a:pt x="1055268" y="176766"/>
                </a:lnTo>
                <a:lnTo>
                  <a:pt x="1065275" y="127254"/>
                </a:lnTo>
                <a:lnTo>
                  <a:pt x="1055268" y="77741"/>
                </a:lnTo>
                <a:lnTo>
                  <a:pt x="1027985" y="37290"/>
                </a:lnTo>
                <a:lnTo>
                  <a:pt x="987534" y="10007"/>
                </a:lnTo>
                <a:lnTo>
                  <a:pt x="93802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320429" y="2912491"/>
            <a:ext cx="1610722" cy="20740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535667" y="3811524"/>
            <a:ext cx="672465" cy="1373505"/>
          </a:xfrm>
          <a:custGeom>
            <a:avLst/>
            <a:gdLst/>
            <a:ahLst/>
            <a:cxnLst/>
            <a:rect l="l" t="t" r="r" b="b"/>
            <a:pathLst>
              <a:path w="672465" h="1373504">
                <a:moveTo>
                  <a:pt x="0" y="0"/>
                </a:moveTo>
                <a:lnTo>
                  <a:pt x="0" y="1373124"/>
                </a:lnTo>
                <a:lnTo>
                  <a:pt x="672083" y="686562"/>
                </a:lnTo>
                <a:lnTo>
                  <a:pt x="0" y="0"/>
                </a:lnTo>
                <a:close/>
              </a:path>
            </a:pathLst>
          </a:custGeom>
          <a:solidFill>
            <a:srgbClr val="229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135123" y="2691384"/>
            <a:ext cx="672465" cy="1371600"/>
          </a:xfrm>
          <a:custGeom>
            <a:avLst/>
            <a:gdLst/>
            <a:ahLst/>
            <a:cxnLst/>
            <a:rect l="l" t="t" r="r" b="b"/>
            <a:pathLst>
              <a:path w="672464" h="1371600">
                <a:moveTo>
                  <a:pt x="672083" y="0"/>
                </a:moveTo>
                <a:lnTo>
                  <a:pt x="0" y="685800"/>
                </a:lnTo>
                <a:lnTo>
                  <a:pt x="672083" y="1371599"/>
                </a:lnTo>
                <a:lnTo>
                  <a:pt x="672083" y="0"/>
                </a:lnTo>
                <a:close/>
              </a:path>
            </a:pathLst>
          </a:custGeom>
          <a:solidFill>
            <a:srgbClr val="80D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00527" y="2985516"/>
            <a:ext cx="1040879" cy="955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6350" y="0"/>
            <a:ext cx="12204700" cy="687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87696" y="2316479"/>
            <a:ext cx="1816607" cy="2225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0983" y="3931920"/>
            <a:ext cx="5081015" cy="2113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4543" y="5586984"/>
            <a:ext cx="3124200" cy="6004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428" y="4824729"/>
            <a:ext cx="3549142" cy="920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377" y="1510791"/>
            <a:ext cx="10499725" cy="254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23" y="-108141"/>
            <a:ext cx="9663112" cy="657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object 9"/>
          <p:cNvGrpSpPr/>
          <p:nvPr/>
        </p:nvGrpSpPr>
        <p:grpSpPr>
          <a:xfrm>
            <a:off x="0" y="29228"/>
            <a:ext cx="12208662" cy="7306591"/>
            <a:chOff x="-6715760" y="-931526"/>
            <a:chExt cx="12208662" cy="7306591"/>
          </a:xfrm>
        </p:grpSpPr>
        <p:sp>
          <p:nvSpPr>
            <p:cNvPr id="5" name="object 10"/>
            <p:cNvSpPr/>
            <p:nvPr/>
          </p:nvSpPr>
          <p:spPr>
            <a:xfrm>
              <a:off x="3286934" y="-909107"/>
              <a:ext cx="2205968" cy="2143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/>
            <p:cNvSpPr/>
            <p:nvPr/>
          </p:nvSpPr>
          <p:spPr>
            <a:xfrm>
              <a:off x="-6522865" y="4101486"/>
              <a:ext cx="1934175" cy="179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/>
            <p:cNvSpPr/>
            <p:nvPr/>
          </p:nvSpPr>
          <p:spPr>
            <a:xfrm>
              <a:off x="-6715760" y="-931526"/>
              <a:ext cx="1328866" cy="10146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/>
            <p:cNvSpPr/>
            <p:nvPr/>
          </p:nvSpPr>
          <p:spPr>
            <a:xfrm>
              <a:off x="4264130" y="4576494"/>
              <a:ext cx="1020091" cy="1320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2754677" y="6025180"/>
              <a:ext cx="535305" cy="349885"/>
            </a:xfrm>
            <a:custGeom>
              <a:avLst/>
              <a:gdLst/>
              <a:ahLst/>
              <a:cxnLst/>
              <a:rect l="l" t="t" r="r" b="b"/>
              <a:pathLst>
                <a:path w="535304" h="349885">
                  <a:moveTo>
                    <a:pt x="414090" y="262138"/>
                  </a:moveTo>
                  <a:lnTo>
                    <a:pt x="408558" y="280036"/>
                  </a:lnTo>
                  <a:lnTo>
                    <a:pt x="410829" y="304277"/>
                  </a:lnTo>
                  <a:lnTo>
                    <a:pt x="422005" y="325899"/>
                  </a:lnTo>
                  <a:lnTo>
                    <a:pt x="441277" y="342129"/>
                  </a:lnTo>
                  <a:lnTo>
                    <a:pt x="465339" y="349599"/>
                  </a:lnTo>
                  <a:lnTo>
                    <a:pt x="489569" y="347331"/>
                  </a:lnTo>
                  <a:lnTo>
                    <a:pt x="511178" y="336141"/>
                  </a:lnTo>
                  <a:lnTo>
                    <a:pt x="527383" y="316843"/>
                  </a:lnTo>
                  <a:lnTo>
                    <a:pt x="534900" y="292762"/>
                  </a:lnTo>
                  <a:lnTo>
                    <a:pt x="534827" y="291977"/>
                  </a:lnTo>
                  <a:lnTo>
                    <a:pt x="468709" y="291977"/>
                  </a:lnTo>
                  <a:lnTo>
                    <a:pt x="414090" y="262138"/>
                  </a:lnTo>
                  <a:close/>
                </a:path>
                <a:path w="535304" h="349885">
                  <a:moveTo>
                    <a:pt x="420174" y="250981"/>
                  </a:moveTo>
                  <a:lnTo>
                    <a:pt x="416004" y="255947"/>
                  </a:lnTo>
                  <a:lnTo>
                    <a:pt x="414090" y="262138"/>
                  </a:lnTo>
                  <a:lnTo>
                    <a:pt x="468709" y="291977"/>
                  </a:lnTo>
                  <a:lnTo>
                    <a:pt x="474805" y="280826"/>
                  </a:lnTo>
                  <a:lnTo>
                    <a:pt x="420174" y="250981"/>
                  </a:lnTo>
                  <a:close/>
                </a:path>
                <a:path w="535304" h="349885">
                  <a:moveTo>
                    <a:pt x="478047" y="223202"/>
                  </a:moveTo>
                  <a:lnTo>
                    <a:pt x="453818" y="225465"/>
                  </a:lnTo>
                  <a:lnTo>
                    <a:pt x="432208" y="236651"/>
                  </a:lnTo>
                  <a:lnTo>
                    <a:pt x="420174" y="250981"/>
                  </a:lnTo>
                  <a:lnTo>
                    <a:pt x="474805" y="280826"/>
                  </a:lnTo>
                  <a:lnTo>
                    <a:pt x="468709" y="291977"/>
                  </a:lnTo>
                  <a:lnTo>
                    <a:pt x="534827" y="291977"/>
                  </a:lnTo>
                  <a:lnTo>
                    <a:pt x="532653" y="268525"/>
                  </a:lnTo>
                  <a:lnTo>
                    <a:pt x="521454" y="246904"/>
                  </a:lnTo>
                  <a:lnTo>
                    <a:pt x="502110" y="230674"/>
                  </a:lnTo>
                  <a:lnTo>
                    <a:pt x="478047" y="223202"/>
                  </a:lnTo>
                  <a:close/>
                </a:path>
                <a:path w="535304" h="349885">
                  <a:moveTo>
                    <a:pt x="120862" y="87461"/>
                  </a:moveTo>
                  <a:lnTo>
                    <a:pt x="118951" y="93641"/>
                  </a:lnTo>
                  <a:lnTo>
                    <a:pt x="114764" y="98611"/>
                  </a:lnTo>
                  <a:lnTo>
                    <a:pt x="414090" y="262138"/>
                  </a:lnTo>
                  <a:lnTo>
                    <a:pt x="416004" y="255947"/>
                  </a:lnTo>
                  <a:lnTo>
                    <a:pt x="420174" y="250981"/>
                  </a:lnTo>
                  <a:lnTo>
                    <a:pt x="120862" y="87461"/>
                  </a:lnTo>
                  <a:close/>
                </a:path>
                <a:path w="535304" h="349885">
                  <a:moveTo>
                    <a:pt x="69560" y="0"/>
                  </a:moveTo>
                  <a:lnTo>
                    <a:pt x="45323" y="2264"/>
                  </a:lnTo>
                  <a:lnTo>
                    <a:pt x="23705" y="13454"/>
                  </a:lnTo>
                  <a:lnTo>
                    <a:pt x="7445" y="32757"/>
                  </a:lnTo>
                  <a:lnTo>
                    <a:pt x="0" y="56839"/>
                  </a:lnTo>
                  <a:lnTo>
                    <a:pt x="2270" y="81076"/>
                  </a:lnTo>
                  <a:lnTo>
                    <a:pt x="13446" y="102696"/>
                  </a:lnTo>
                  <a:lnTo>
                    <a:pt x="32718" y="118927"/>
                  </a:lnTo>
                  <a:lnTo>
                    <a:pt x="56836" y="126399"/>
                  </a:lnTo>
                  <a:lnTo>
                    <a:pt x="81073" y="124134"/>
                  </a:lnTo>
                  <a:lnTo>
                    <a:pt x="102691" y="112944"/>
                  </a:lnTo>
                  <a:lnTo>
                    <a:pt x="114764" y="98611"/>
                  </a:lnTo>
                  <a:lnTo>
                    <a:pt x="60150" y="68774"/>
                  </a:lnTo>
                  <a:lnTo>
                    <a:pt x="66246" y="57624"/>
                  </a:lnTo>
                  <a:lnTo>
                    <a:pt x="125278" y="57624"/>
                  </a:lnTo>
                  <a:lnTo>
                    <a:pt x="124126" y="45322"/>
                  </a:lnTo>
                  <a:lnTo>
                    <a:pt x="112950" y="23702"/>
                  </a:lnTo>
                  <a:lnTo>
                    <a:pt x="93678" y="7471"/>
                  </a:lnTo>
                  <a:lnTo>
                    <a:pt x="69560" y="0"/>
                  </a:lnTo>
                  <a:close/>
                </a:path>
                <a:path w="535304" h="349885">
                  <a:moveTo>
                    <a:pt x="66246" y="57624"/>
                  </a:moveTo>
                  <a:lnTo>
                    <a:pt x="60150" y="68774"/>
                  </a:lnTo>
                  <a:lnTo>
                    <a:pt x="114764" y="98611"/>
                  </a:lnTo>
                  <a:lnTo>
                    <a:pt x="118951" y="93641"/>
                  </a:lnTo>
                  <a:lnTo>
                    <a:pt x="120862" y="87461"/>
                  </a:lnTo>
                  <a:lnTo>
                    <a:pt x="66246" y="57624"/>
                  </a:lnTo>
                  <a:close/>
                </a:path>
                <a:path w="535304" h="349885">
                  <a:moveTo>
                    <a:pt x="125278" y="57624"/>
                  </a:moveTo>
                  <a:lnTo>
                    <a:pt x="66246" y="57624"/>
                  </a:lnTo>
                  <a:lnTo>
                    <a:pt x="120862" y="87461"/>
                  </a:lnTo>
                  <a:lnTo>
                    <a:pt x="126396" y="69560"/>
                  </a:lnTo>
                  <a:lnTo>
                    <a:pt x="125278" y="5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1824228" y="5364479"/>
              <a:ext cx="106680" cy="106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/>
            <p:cNvSpPr/>
            <p:nvPr/>
          </p:nvSpPr>
          <p:spPr>
            <a:xfrm>
              <a:off x="176783" y="4293108"/>
              <a:ext cx="160020" cy="160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/>
            <p:cNvSpPr/>
            <p:nvPr/>
          </p:nvSpPr>
          <p:spPr>
            <a:xfrm>
              <a:off x="3122206" y="3847922"/>
              <a:ext cx="1355725" cy="1160145"/>
            </a:xfrm>
            <a:custGeom>
              <a:avLst/>
              <a:gdLst/>
              <a:ahLst/>
              <a:cxnLst/>
              <a:rect l="l" t="t" r="r" b="b"/>
              <a:pathLst>
                <a:path w="1355725" h="1160145">
                  <a:moveTo>
                    <a:pt x="1355305" y="487438"/>
                  </a:moveTo>
                  <a:lnTo>
                    <a:pt x="1354023" y="480491"/>
                  </a:lnTo>
                  <a:lnTo>
                    <a:pt x="1350733" y="462584"/>
                  </a:lnTo>
                  <a:lnTo>
                    <a:pt x="1336865" y="441540"/>
                  </a:lnTo>
                  <a:lnTo>
                    <a:pt x="1316672" y="427901"/>
                  </a:lnTo>
                  <a:lnTo>
                    <a:pt x="1292847" y="422821"/>
                  </a:lnTo>
                  <a:lnTo>
                    <a:pt x="1268056" y="427405"/>
                  </a:lnTo>
                  <a:lnTo>
                    <a:pt x="1247000" y="441261"/>
                  </a:lnTo>
                  <a:lnTo>
                    <a:pt x="1233360" y="461416"/>
                  </a:lnTo>
                  <a:lnTo>
                    <a:pt x="1228280" y="485241"/>
                  </a:lnTo>
                  <a:lnTo>
                    <a:pt x="1231684" y="503694"/>
                  </a:lnTo>
                  <a:lnTo>
                    <a:pt x="885545" y="642810"/>
                  </a:lnTo>
                  <a:lnTo>
                    <a:pt x="881303" y="633844"/>
                  </a:lnTo>
                  <a:lnTo>
                    <a:pt x="875030" y="628116"/>
                  </a:lnTo>
                  <a:lnTo>
                    <a:pt x="874598" y="627443"/>
                  </a:lnTo>
                  <a:lnTo>
                    <a:pt x="873607" y="626783"/>
                  </a:lnTo>
                  <a:lnTo>
                    <a:pt x="873112" y="626046"/>
                  </a:lnTo>
                  <a:lnTo>
                    <a:pt x="872134" y="625436"/>
                  </a:lnTo>
                  <a:lnTo>
                    <a:pt x="865720" y="619544"/>
                  </a:lnTo>
                  <a:lnTo>
                    <a:pt x="1181785" y="118681"/>
                  </a:lnTo>
                  <a:lnTo>
                    <a:pt x="1199324" y="125336"/>
                  </a:lnTo>
                  <a:lnTo>
                    <a:pt x="1223683" y="124574"/>
                  </a:lnTo>
                  <a:lnTo>
                    <a:pt x="1245958" y="114782"/>
                  </a:lnTo>
                  <a:lnTo>
                    <a:pt x="1263357" y="96570"/>
                  </a:lnTo>
                  <a:lnTo>
                    <a:pt x="1272311" y="72986"/>
                  </a:lnTo>
                  <a:lnTo>
                    <a:pt x="1271905" y="59232"/>
                  </a:lnTo>
                  <a:lnTo>
                    <a:pt x="1271587" y="48666"/>
                  </a:lnTo>
                  <a:lnTo>
                    <a:pt x="1261795" y="26390"/>
                  </a:lnTo>
                  <a:lnTo>
                    <a:pt x="1243545" y="8940"/>
                  </a:lnTo>
                  <a:lnTo>
                    <a:pt x="1219949" y="0"/>
                  </a:lnTo>
                  <a:lnTo>
                    <a:pt x="1195628" y="762"/>
                  </a:lnTo>
                  <a:lnTo>
                    <a:pt x="1173353" y="10553"/>
                  </a:lnTo>
                  <a:lnTo>
                    <a:pt x="1155915" y="28752"/>
                  </a:lnTo>
                  <a:lnTo>
                    <a:pt x="1146962" y="52349"/>
                  </a:lnTo>
                  <a:lnTo>
                    <a:pt x="1147724" y="76669"/>
                  </a:lnTo>
                  <a:lnTo>
                    <a:pt x="1157516" y="98945"/>
                  </a:lnTo>
                  <a:lnTo>
                    <a:pt x="1171054" y="111912"/>
                  </a:lnTo>
                  <a:lnTo>
                    <a:pt x="854379" y="613752"/>
                  </a:lnTo>
                  <a:lnTo>
                    <a:pt x="853135" y="613498"/>
                  </a:lnTo>
                  <a:lnTo>
                    <a:pt x="852487" y="613067"/>
                  </a:lnTo>
                  <a:lnTo>
                    <a:pt x="850480" y="612711"/>
                  </a:lnTo>
                  <a:lnTo>
                    <a:pt x="839685" y="608761"/>
                  </a:lnTo>
                  <a:lnTo>
                    <a:pt x="832840" y="609117"/>
                  </a:lnTo>
                  <a:lnTo>
                    <a:pt x="830618" y="608634"/>
                  </a:lnTo>
                  <a:lnTo>
                    <a:pt x="829284" y="608888"/>
                  </a:lnTo>
                  <a:lnTo>
                    <a:pt x="828522" y="608736"/>
                  </a:lnTo>
                  <a:lnTo>
                    <a:pt x="824992" y="609511"/>
                  </a:lnTo>
                  <a:lnTo>
                    <a:pt x="814489" y="610031"/>
                  </a:lnTo>
                  <a:lnTo>
                    <a:pt x="813993" y="610273"/>
                  </a:lnTo>
                  <a:lnTo>
                    <a:pt x="810945" y="610362"/>
                  </a:lnTo>
                  <a:lnTo>
                    <a:pt x="788670" y="620153"/>
                  </a:lnTo>
                  <a:lnTo>
                    <a:pt x="771232" y="638352"/>
                  </a:lnTo>
                  <a:lnTo>
                    <a:pt x="764794" y="655307"/>
                  </a:lnTo>
                  <a:lnTo>
                    <a:pt x="401218" y="600621"/>
                  </a:lnTo>
                  <a:lnTo>
                    <a:pt x="400773" y="591362"/>
                  </a:lnTo>
                  <a:lnTo>
                    <a:pt x="400316" y="581825"/>
                  </a:lnTo>
                  <a:lnTo>
                    <a:pt x="389864" y="559866"/>
                  </a:lnTo>
                  <a:lnTo>
                    <a:pt x="371906" y="543445"/>
                  </a:lnTo>
                  <a:lnTo>
                    <a:pt x="348195" y="534847"/>
                  </a:lnTo>
                  <a:lnTo>
                    <a:pt x="342963" y="535101"/>
                  </a:lnTo>
                  <a:lnTo>
                    <a:pt x="341630" y="534644"/>
                  </a:lnTo>
                  <a:lnTo>
                    <a:pt x="320078" y="535901"/>
                  </a:lnTo>
                  <a:lnTo>
                    <a:pt x="192887" y="132270"/>
                  </a:lnTo>
                  <a:lnTo>
                    <a:pt x="209270" y="123240"/>
                  </a:lnTo>
                  <a:lnTo>
                    <a:pt x="224447" y="104190"/>
                  </a:lnTo>
                  <a:lnTo>
                    <a:pt x="231355" y="80860"/>
                  </a:lnTo>
                  <a:lnTo>
                    <a:pt x="230517" y="72948"/>
                  </a:lnTo>
                  <a:lnTo>
                    <a:pt x="228688" y="55803"/>
                  </a:lnTo>
                  <a:lnTo>
                    <a:pt x="216496" y="33693"/>
                  </a:lnTo>
                  <a:lnTo>
                    <a:pt x="197446" y="18516"/>
                  </a:lnTo>
                  <a:lnTo>
                    <a:pt x="174104" y="11607"/>
                  </a:lnTo>
                  <a:lnTo>
                    <a:pt x="149047" y="14274"/>
                  </a:lnTo>
                  <a:lnTo>
                    <a:pt x="126936" y="26466"/>
                  </a:lnTo>
                  <a:lnTo>
                    <a:pt x="111760" y="45516"/>
                  </a:lnTo>
                  <a:lnTo>
                    <a:pt x="104851" y="68859"/>
                  </a:lnTo>
                  <a:lnTo>
                    <a:pt x="107530" y="93903"/>
                  </a:lnTo>
                  <a:lnTo>
                    <a:pt x="119710" y="116027"/>
                  </a:lnTo>
                  <a:lnTo>
                    <a:pt x="138760" y="131203"/>
                  </a:lnTo>
                  <a:lnTo>
                    <a:pt x="162102" y="138112"/>
                  </a:lnTo>
                  <a:lnTo>
                    <a:pt x="180708" y="136131"/>
                  </a:lnTo>
                  <a:lnTo>
                    <a:pt x="308127" y="540499"/>
                  </a:lnTo>
                  <a:lnTo>
                    <a:pt x="294601" y="547039"/>
                  </a:lnTo>
                  <a:lnTo>
                    <a:pt x="292798" y="549084"/>
                  </a:lnTo>
                  <a:lnTo>
                    <a:pt x="291782" y="549643"/>
                  </a:lnTo>
                  <a:lnTo>
                    <a:pt x="286651" y="556082"/>
                  </a:lnTo>
                  <a:lnTo>
                    <a:pt x="277939" y="565975"/>
                  </a:lnTo>
                  <a:lnTo>
                    <a:pt x="277329" y="567753"/>
                  </a:lnTo>
                  <a:lnTo>
                    <a:pt x="276606" y="568667"/>
                  </a:lnTo>
                  <a:lnTo>
                    <a:pt x="273685" y="578523"/>
                  </a:lnTo>
                  <a:lnTo>
                    <a:pt x="270129" y="589038"/>
                  </a:lnTo>
                  <a:lnTo>
                    <a:pt x="270192" y="590321"/>
                  </a:lnTo>
                  <a:lnTo>
                    <a:pt x="269697" y="592023"/>
                  </a:lnTo>
                  <a:lnTo>
                    <a:pt x="271018" y="604443"/>
                  </a:lnTo>
                  <a:lnTo>
                    <a:pt x="271538" y="613359"/>
                  </a:lnTo>
                  <a:lnTo>
                    <a:pt x="272084" y="614514"/>
                  </a:lnTo>
                  <a:lnTo>
                    <a:pt x="272376" y="617143"/>
                  </a:lnTo>
                  <a:lnTo>
                    <a:pt x="279641" y="630288"/>
                  </a:lnTo>
                  <a:lnTo>
                    <a:pt x="108635" y="760450"/>
                  </a:lnTo>
                  <a:lnTo>
                    <a:pt x="94564" y="748055"/>
                  </a:lnTo>
                  <a:lnTo>
                    <a:pt x="71501" y="740194"/>
                  </a:lnTo>
                  <a:lnTo>
                    <a:pt x="47180" y="741565"/>
                  </a:lnTo>
                  <a:lnTo>
                    <a:pt x="24472" y="752525"/>
                  </a:lnTo>
                  <a:lnTo>
                    <a:pt x="7810" y="771512"/>
                  </a:lnTo>
                  <a:lnTo>
                    <a:pt x="0" y="794562"/>
                  </a:lnTo>
                  <a:lnTo>
                    <a:pt x="1409" y="818857"/>
                  </a:lnTo>
                  <a:lnTo>
                    <a:pt x="12407" y="841552"/>
                  </a:lnTo>
                  <a:lnTo>
                    <a:pt x="31330" y="858215"/>
                  </a:lnTo>
                  <a:lnTo>
                    <a:pt x="54394" y="866025"/>
                  </a:lnTo>
                  <a:lnTo>
                    <a:pt x="78714" y="864616"/>
                  </a:lnTo>
                  <a:lnTo>
                    <a:pt x="101434" y="853617"/>
                  </a:lnTo>
                  <a:lnTo>
                    <a:pt x="118084" y="834694"/>
                  </a:lnTo>
                  <a:lnTo>
                    <a:pt x="125895" y="811644"/>
                  </a:lnTo>
                  <a:lnTo>
                    <a:pt x="125691" y="808151"/>
                  </a:lnTo>
                  <a:lnTo>
                    <a:pt x="124485" y="787361"/>
                  </a:lnTo>
                  <a:lnTo>
                    <a:pt x="116293" y="770483"/>
                  </a:lnTo>
                  <a:lnTo>
                    <a:pt x="286664" y="640867"/>
                  </a:lnTo>
                  <a:lnTo>
                    <a:pt x="300101" y="651548"/>
                  </a:lnTo>
                  <a:lnTo>
                    <a:pt x="301459" y="652729"/>
                  </a:lnTo>
                  <a:lnTo>
                    <a:pt x="301701" y="652818"/>
                  </a:lnTo>
                  <a:lnTo>
                    <a:pt x="303618" y="654329"/>
                  </a:lnTo>
                  <a:lnTo>
                    <a:pt x="323786" y="660298"/>
                  </a:lnTo>
                  <a:lnTo>
                    <a:pt x="324523" y="660539"/>
                  </a:lnTo>
                  <a:lnTo>
                    <a:pt x="326948" y="661225"/>
                  </a:lnTo>
                  <a:lnTo>
                    <a:pt x="340233" y="659815"/>
                  </a:lnTo>
                  <a:lnTo>
                    <a:pt x="354558" y="659117"/>
                  </a:lnTo>
                  <a:lnTo>
                    <a:pt x="376516" y="648665"/>
                  </a:lnTo>
                  <a:lnTo>
                    <a:pt x="392938" y="630707"/>
                  </a:lnTo>
                  <a:lnTo>
                    <a:pt x="399326" y="613067"/>
                  </a:lnTo>
                  <a:lnTo>
                    <a:pt x="762457" y="667804"/>
                  </a:lnTo>
                  <a:lnTo>
                    <a:pt x="763041" y="686320"/>
                  </a:lnTo>
                  <a:lnTo>
                    <a:pt x="772833" y="708596"/>
                  </a:lnTo>
                  <a:lnTo>
                    <a:pt x="791044" y="725982"/>
                  </a:lnTo>
                  <a:lnTo>
                    <a:pt x="814628" y="734949"/>
                  </a:lnTo>
                  <a:lnTo>
                    <a:pt x="823823" y="734682"/>
                  </a:lnTo>
                  <a:lnTo>
                    <a:pt x="828421" y="735660"/>
                  </a:lnTo>
                  <a:lnTo>
                    <a:pt x="829068" y="735545"/>
                  </a:lnTo>
                  <a:lnTo>
                    <a:pt x="830516" y="735799"/>
                  </a:lnTo>
                  <a:lnTo>
                    <a:pt x="837565" y="734275"/>
                  </a:lnTo>
                  <a:lnTo>
                    <a:pt x="838949" y="734225"/>
                  </a:lnTo>
                  <a:lnTo>
                    <a:pt x="840117" y="733717"/>
                  </a:lnTo>
                  <a:lnTo>
                    <a:pt x="841959" y="733310"/>
                  </a:lnTo>
                  <a:lnTo>
                    <a:pt x="845947" y="733107"/>
                  </a:lnTo>
                  <a:lnTo>
                    <a:pt x="848309" y="731989"/>
                  </a:lnTo>
                  <a:lnTo>
                    <a:pt x="848817" y="731888"/>
                  </a:lnTo>
                  <a:lnTo>
                    <a:pt x="985266" y="1041628"/>
                  </a:lnTo>
                  <a:lnTo>
                    <a:pt x="969937" y="1052423"/>
                  </a:lnTo>
                  <a:lnTo>
                    <a:pt x="956970" y="1073035"/>
                  </a:lnTo>
                  <a:lnTo>
                    <a:pt x="958049" y="1121587"/>
                  </a:lnTo>
                  <a:lnTo>
                    <a:pt x="993127" y="1155230"/>
                  </a:lnTo>
                  <a:lnTo>
                    <a:pt x="1017092" y="1159548"/>
                  </a:lnTo>
                  <a:lnTo>
                    <a:pt x="1041742" y="1154099"/>
                  </a:lnTo>
                  <a:lnTo>
                    <a:pt x="1062355" y="1139596"/>
                  </a:lnTo>
                  <a:lnTo>
                    <a:pt x="1075334" y="1119022"/>
                  </a:lnTo>
                  <a:lnTo>
                    <a:pt x="1078992" y="1098600"/>
                  </a:lnTo>
                  <a:lnTo>
                    <a:pt x="1079639" y="1095057"/>
                  </a:lnTo>
                  <a:lnTo>
                    <a:pt x="1074254" y="1070406"/>
                  </a:lnTo>
                  <a:lnTo>
                    <a:pt x="1059738" y="1049845"/>
                  </a:lnTo>
                  <a:lnTo>
                    <a:pt x="1039164" y="1036866"/>
                  </a:lnTo>
                  <a:lnTo>
                    <a:pt x="1015199" y="1032535"/>
                  </a:lnTo>
                  <a:lnTo>
                    <a:pt x="996835" y="1036535"/>
                  </a:lnTo>
                  <a:lnTo>
                    <a:pt x="860437" y="726694"/>
                  </a:lnTo>
                  <a:lnTo>
                    <a:pt x="862457" y="725258"/>
                  </a:lnTo>
                  <a:lnTo>
                    <a:pt x="867943" y="722655"/>
                  </a:lnTo>
                  <a:lnTo>
                    <a:pt x="870800" y="719531"/>
                  </a:lnTo>
                  <a:lnTo>
                    <a:pt x="874318" y="717219"/>
                  </a:lnTo>
                  <a:lnTo>
                    <a:pt x="874776" y="716546"/>
                  </a:lnTo>
                  <a:lnTo>
                    <a:pt x="875741" y="715860"/>
                  </a:lnTo>
                  <a:lnTo>
                    <a:pt x="879144" y="710450"/>
                  </a:lnTo>
                  <a:lnTo>
                    <a:pt x="884402" y="704723"/>
                  </a:lnTo>
                  <a:lnTo>
                    <a:pt x="886269" y="699566"/>
                  </a:lnTo>
                  <a:lnTo>
                    <a:pt x="887958" y="697077"/>
                  </a:lnTo>
                  <a:lnTo>
                    <a:pt x="888161" y="696125"/>
                  </a:lnTo>
                  <a:lnTo>
                    <a:pt x="888720" y="695236"/>
                  </a:lnTo>
                  <a:lnTo>
                    <a:pt x="889571" y="690511"/>
                  </a:lnTo>
                  <a:lnTo>
                    <a:pt x="893025" y="681024"/>
                  </a:lnTo>
                  <a:lnTo>
                    <a:pt x="892860" y="677849"/>
                  </a:lnTo>
                  <a:lnTo>
                    <a:pt x="892695" y="674865"/>
                  </a:lnTo>
                  <a:lnTo>
                    <a:pt x="893038" y="673290"/>
                  </a:lnTo>
                  <a:lnTo>
                    <a:pt x="892848" y="672325"/>
                  </a:lnTo>
                  <a:lnTo>
                    <a:pt x="893051" y="671271"/>
                  </a:lnTo>
                  <a:lnTo>
                    <a:pt x="892721" y="669721"/>
                  </a:lnTo>
                  <a:lnTo>
                    <a:pt x="892365" y="668121"/>
                  </a:lnTo>
                  <a:lnTo>
                    <a:pt x="891755" y="655840"/>
                  </a:lnTo>
                  <a:lnTo>
                    <a:pt x="891032" y="654342"/>
                  </a:lnTo>
                  <a:lnTo>
                    <a:pt x="1236370" y="515404"/>
                  </a:lnTo>
                  <a:lnTo>
                    <a:pt x="1246720" y="531139"/>
                  </a:lnTo>
                  <a:lnTo>
                    <a:pt x="1266863" y="544779"/>
                  </a:lnTo>
                  <a:lnTo>
                    <a:pt x="1290650" y="549859"/>
                  </a:lnTo>
                  <a:lnTo>
                    <a:pt x="1315427" y="545261"/>
                  </a:lnTo>
                  <a:lnTo>
                    <a:pt x="1336497" y="531418"/>
                  </a:lnTo>
                  <a:lnTo>
                    <a:pt x="1350175" y="511263"/>
                  </a:lnTo>
                  <a:lnTo>
                    <a:pt x="1355305" y="487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/>
            <p:cNvSpPr/>
            <p:nvPr/>
          </p:nvSpPr>
          <p:spPr>
            <a:xfrm>
              <a:off x="3863340" y="4427220"/>
              <a:ext cx="185927" cy="185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/>
            <p:cNvSpPr/>
            <p:nvPr/>
          </p:nvSpPr>
          <p:spPr>
            <a:xfrm>
              <a:off x="4256531" y="3835908"/>
              <a:ext cx="149351" cy="1478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/>
            <p:cNvSpPr/>
            <p:nvPr/>
          </p:nvSpPr>
          <p:spPr>
            <a:xfrm>
              <a:off x="3380231" y="4370832"/>
              <a:ext cx="149351" cy="149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/>
            <p:cNvSpPr/>
            <p:nvPr/>
          </p:nvSpPr>
          <p:spPr>
            <a:xfrm>
              <a:off x="1594667" y="-688527"/>
              <a:ext cx="1290773" cy="18613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578776" y="1676400"/>
            <a:ext cx="4947573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DNA SEQUENCE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CLASSIFICATION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26" y="3810000"/>
            <a:ext cx="2649361" cy="279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5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Thank</a:t>
            </a:r>
            <a:r>
              <a:rPr spc="-175" dirty="0"/>
              <a:t> </a:t>
            </a:r>
            <a:r>
              <a:rPr spc="-170" dirty="0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3396" y="944372"/>
            <a:ext cx="3181350" cy="3241040"/>
            <a:chOff x="4573396" y="944372"/>
            <a:chExt cx="3181350" cy="3241040"/>
          </a:xfrm>
        </p:grpSpPr>
        <p:sp>
          <p:nvSpPr>
            <p:cNvPr id="4" name="object 4"/>
            <p:cNvSpPr/>
            <p:nvPr/>
          </p:nvSpPr>
          <p:spPr>
            <a:xfrm>
              <a:off x="4573397" y="944371"/>
              <a:ext cx="3181350" cy="3241040"/>
            </a:xfrm>
            <a:custGeom>
              <a:avLst/>
              <a:gdLst/>
              <a:ahLst/>
              <a:cxnLst/>
              <a:rect l="l" t="t" r="r" b="b"/>
              <a:pathLst>
                <a:path w="3181350" h="3241040">
                  <a:moveTo>
                    <a:pt x="681393" y="2828633"/>
                  </a:moveTo>
                  <a:lnTo>
                    <a:pt x="680085" y="2774137"/>
                  </a:lnTo>
                  <a:lnTo>
                    <a:pt x="677799" y="2719197"/>
                  </a:lnTo>
                  <a:lnTo>
                    <a:pt x="634149" y="2717863"/>
                  </a:lnTo>
                  <a:lnTo>
                    <a:pt x="589661" y="2715768"/>
                  </a:lnTo>
                  <a:lnTo>
                    <a:pt x="556768" y="2714752"/>
                  </a:lnTo>
                  <a:lnTo>
                    <a:pt x="559168" y="2775762"/>
                  </a:lnTo>
                  <a:lnTo>
                    <a:pt x="560374" y="2835059"/>
                  </a:lnTo>
                  <a:lnTo>
                    <a:pt x="559752" y="2892069"/>
                  </a:lnTo>
                  <a:lnTo>
                    <a:pt x="556679" y="2946260"/>
                  </a:lnTo>
                  <a:lnTo>
                    <a:pt x="550506" y="2997047"/>
                  </a:lnTo>
                  <a:lnTo>
                    <a:pt x="540600" y="3043872"/>
                  </a:lnTo>
                  <a:lnTo>
                    <a:pt x="526338" y="3086201"/>
                  </a:lnTo>
                  <a:lnTo>
                    <a:pt x="507085" y="3123450"/>
                  </a:lnTo>
                  <a:lnTo>
                    <a:pt x="482219" y="3155061"/>
                  </a:lnTo>
                  <a:lnTo>
                    <a:pt x="570103" y="3240659"/>
                  </a:lnTo>
                  <a:lnTo>
                    <a:pt x="599097" y="3206102"/>
                  </a:lnTo>
                  <a:lnTo>
                    <a:pt x="622833" y="3167913"/>
                  </a:lnTo>
                  <a:lnTo>
                    <a:pt x="641781" y="3126435"/>
                  </a:lnTo>
                  <a:lnTo>
                    <a:pt x="656399" y="3082048"/>
                  </a:lnTo>
                  <a:lnTo>
                    <a:pt x="667181" y="3035084"/>
                  </a:lnTo>
                  <a:lnTo>
                    <a:pt x="674598" y="2985909"/>
                  </a:lnTo>
                  <a:lnTo>
                    <a:pt x="679119" y="2934868"/>
                  </a:lnTo>
                  <a:lnTo>
                    <a:pt x="681228" y="2882328"/>
                  </a:lnTo>
                  <a:lnTo>
                    <a:pt x="681393" y="2828633"/>
                  </a:lnTo>
                  <a:close/>
                </a:path>
                <a:path w="3181350" h="3241040">
                  <a:moveTo>
                    <a:pt x="2783840" y="76200"/>
                  </a:moveTo>
                  <a:lnTo>
                    <a:pt x="2700401" y="0"/>
                  </a:lnTo>
                  <a:lnTo>
                    <a:pt x="2669717" y="38100"/>
                  </a:lnTo>
                  <a:lnTo>
                    <a:pt x="2641231" y="76200"/>
                  </a:lnTo>
                  <a:lnTo>
                    <a:pt x="2615120" y="127000"/>
                  </a:lnTo>
                  <a:lnTo>
                    <a:pt x="2591587" y="177800"/>
                  </a:lnTo>
                  <a:lnTo>
                    <a:pt x="2570861" y="228600"/>
                  </a:lnTo>
                  <a:lnTo>
                    <a:pt x="2557208" y="279400"/>
                  </a:lnTo>
                  <a:lnTo>
                    <a:pt x="2547226" y="342900"/>
                  </a:lnTo>
                  <a:lnTo>
                    <a:pt x="2539847" y="393700"/>
                  </a:lnTo>
                  <a:lnTo>
                    <a:pt x="2533980" y="444500"/>
                  </a:lnTo>
                  <a:lnTo>
                    <a:pt x="2528570" y="508000"/>
                  </a:lnTo>
                  <a:lnTo>
                    <a:pt x="2527681" y="508000"/>
                  </a:lnTo>
                  <a:lnTo>
                    <a:pt x="2527046" y="520700"/>
                  </a:lnTo>
                  <a:lnTo>
                    <a:pt x="2526157" y="520700"/>
                  </a:lnTo>
                  <a:lnTo>
                    <a:pt x="2525395" y="533400"/>
                  </a:lnTo>
                  <a:lnTo>
                    <a:pt x="2517648" y="609600"/>
                  </a:lnTo>
                  <a:lnTo>
                    <a:pt x="2516873" y="622300"/>
                  </a:lnTo>
                  <a:lnTo>
                    <a:pt x="2516035" y="622300"/>
                  </a:lnTo>
                  <a:lnTo>
                    <a:pt x="2515082" y="635000"/>
                  </a:lnTo>
                  <a:lnTo>
                    <a:pt x="2513965" y="647700"/>
                  </a:lnTo>
                  <a:lnTo>
                    <a:pt x="2513203" y="647700"/>
                  </a:lnTo>
                  <a:lnTo>
                    <a:pt x="2513076" y="660400"/>
                  </a:lnTo>
                  <a:lnTo>
                    <a:pt x="2511679" y="660400"/>
                  </a:lnTo>
                  <a:lnTo>
                    <a:pt x="2511552" y="673100"/>
                  </a:lnTo>
                  <a:lnTo>
                    <a:pt x="2510790" y="673100"/>
                  </a:lnTo>
                  <a:lnTo>
                    <a:pt x="2505100" y="723900"/>
                  </a:lnTo>
                  <a:lnTo>
                    <a:pt x="2498483" y="787400"/>
                  </a:lnTo>
                  <a:lnTo>
                    <a:pt x="2490838" y="838200"/>
                  </a:lnTo>
                  <a:lnTo>
                    <a:pt x="2482088" y="876300"/>
                  </a:lnTo>
                  <a:lnTo>
                    <a:pt x="2467229" y="862253"/>
                  </a:lnTo>
                  <a:lnTo>
                    <a:pt x="2467229" y="952500"/>
                  </a:lnTo>
                  <a:lnTo>
                    <a:pt x="2460815" y="965200"/>
                  </a:lnTo>
                  <a:lnTo>
                    <a:pt x="2457653" y="977900"/>
                  </a:lnTo>
                  <a:lnTo>
                    <a:pt x="2454402" y="990600"/>
                  </a:lnTo>
                  <a:lnTo>
                    <a:pt x="2445778" y="1003300"/>
                  </a:lnTo>
                  <a:lnTo>
                    <a:pt x="2436114" y="1028700"/>
                  </a:lnTo>
                  <a:lnTo>
                    <a:pt x="2425395" y="1041400"/>
                  </a:lnTo>
                  <a:lnTo>
                    <a:pt x="2413635" y="1066800"/>
                  </a:lnTo>
                  <a:lnTo>
                    <a:pt x="2410079" y="1066800"/>
                  </a:lnTo>
                  <a:lnTo>
                    <a:pt x="2406396" y="1079500"/>
                  </a:lnTo>
                  <a:lnTo>
                    <a:pt x="2403348" y="1079500"/>
                  </a:lnTo>
                  <a:lnTo>
                    <a:pt x="2359279" y="1037120"/>
                  </a:lnTo>
                  <a:lnTo>
                    <a:pt x="2359279" y="1117600"/>
                  </a:lnTo>
                  <a:lnTo>
                    <a:pt x="2343531" y="1130300"/>
                  </a:lnTo>
                  <a:lnTo>
                    <a:pt x="2327300" y="1143000"/>
                  </a:lnTo>
                  <a:lnTo>
                    <a:pt x="2310549" y="1155700"/>
                  </a:lnTo>
                  <a:lnTo>
                    <a:pt x="2293239" y="1168400"/>
                  </a:lnTo>
                  <a:lnTo>
                    <a:pt x="2278405" y="1168400"/>
                  </a:lnTo>
                  <a:lnTo>
                    <a:pt x="2263190" y="1181100"/>
                  </a:lnTo>
                  <a:lnTo>
                    <a:pt x="2247798" y="1181100"/>
                  </a:lnTo>
                  <a:lnTo>
                    <a:pt x="2232406" y="1193800"/>
                  </a:lnTo>
                  <a:lnTo>
                    <a:pt x="2229993" y="1193800"/>
                  </a:lnTo>
                  <a:lnTo>
                    <a:pt x="2033676" y="1003300"/>
                  </a:lnTo>
                  <a:lnTo>
                    <a:pt x="1968246" y="939800"/>
                  </a:lnTo>
                  <a:lnTo>
                    <a:pt x="1968754" y="927100"/>
                  </a:lnTo>
                  <a:lnTo>
                    <a:pt x="1968881" y="927100"/>
                  </a:lnTo>
                  <a:lnTo>
                    <a:pt x="1973592" y="914400"/>
                  </a:lnTo>
                  <a:lnTo>
                    <a:pt x="1978952" y="901700"/>
                  </a:lnTo>
                  <a:lnTo>
                    <a:pt x="1984971" y="889000"/>
                  </a:lnTo>
                  <a:lnTo>
                    <a:pt x="1991601" y="876300"/>
                  </a:lnTo>
                  <a:lnTo>
                    <a:pt x="2000161" y="850900"/>
                  </a:lnTo>
                  <a:lnTo>
                    <a:pt x="2009914" y="838200"/>
                  </a:lnTo>
                  <a:lnTo>
                    <a:pt x="2020735" y="825500"/>
                  </a:lnTo>
                  <a:lnTo>
                    <a:pt x="2032508" y="800100"/>
                  </a:lnTo>
                  <a:lnTo>
                    <a:pt x="2359279" y="1117600"/>
                  </a:lnTo>
                  <a:lnTo>
                    <a:pt x="2359279" y="1037120"/>
                  </a:lnTo>
                  <a:lnTo>
                    <a:pt x="2112873" y="800100"/>
                  </a:lnTo>
                  <a:lnTo>
                    <a:pt x="2073275" y="762000"/>
                  </a:lnTo>
                  <a:lnTo>
                    <a:pt x="2077466" y="749300"/>
                  </a:lnTo>
                  <a:lnTo>
                    <a:pt x="2086356" y="749300"/>
                  </a:lnTo>
                  <a:lnTo>
                    <a:pt x="2103932" y="736600"/>
                  </a:lnTo>
                  <a:lnTo>
                    <a:pt x="2122805" y="723900"/>
                  </a:lnTo>
                  <a:lnTo>
                    <a:pt x="2142718" y="711200"/>
                  </a:lnTo>
                  <a:lnTo>
                    <a:pt x="2163445" y="698500"/>
                  </a:lnTo>
                  <a:lnTo>
                    <a:pt x="2182228" y="698500"/>
                  </a:lnTo>
                  <a:lnTo>
                    <a:pt x="2191804" y="685800"/>
                  </a:lnTo>
                  <a:lnTo>
                    <a:pt x="2201418" y="685800"/>
                  </a:lnTo>
                  <a:lnTo>
                    <a:pt x="2467229" y="952500"/>
                  </a:lnTo>
                  <a:lnTo>
                    <a:pt x="2467229" y="862253"/>
                  </a:lnTo>
                  <a:lnTo>
                    <a:pt x="2280628" y="685800"/>
                  </a:lnTo>
                  <a:lnTo>
                    <a:pt x="2267204" y="673100"/>
                  </a:lnTo>
                  <a:lnTo>
                    <a:pt x="2318969" y="660400"/>
                  </a:lnTo>
                  <a:lnTo>
                    <a:pt x="2372995" y="660400"/>
                  </a:lnTo>
                  <a:lnTo>
                    <a:pt x="2429002" y="647700"/>
                  </a:lnTo>
                  <a:lnTo>
                    <a:pt x="2486787" y="647700"/>
                  </a:lnTo>
                  <a:lnTo>
                    <a:pt x="2487790" y="635000"/>
                  </a:lnTo>
                  <a:lnTo>
                    <a:pt x="2490203" y="609600"/>
                  </a:lnTo>
                  <a:lnTo>
                    <a:pt x="2491232" y="596900"/>
                  </a:lnTo>
                  <a:lnTo>
                    <a:pt x="2498852" y="520700"/>
                  </a:lnTo>
                  <a:lnTo>
                    <a:pt x="2442489" y="533400"/>
                  </a:lnTo>
                  <a:lnTo>
                    <a:pt x="2333002" y="533400"/>
                  </a:lnTo>
                  <a:lnTo>
                    <a:pt x="2280323" y="546100"/>
                  </a:lnTo>
                  <a:lnTo>
                    <a:pt x="2180310" y="571500"/>
                  </a:lnTo>
                  <a:lnTo>
                    <a:pt x="2133435" y="584200"/>
                  </a:lnTo>
                  <a:lnTo>
                    <a:pt x="2088959" y="596900"/>
                  </a:lnTo>
                  <a:lnTo>
                    <a:pt x="2047113" y="622300"/>
                  </a:lnTo>
                  <a:lnTo>
                    <a:pt x="2008162" y="647700"/>
                  </a:lnTo>
                  <a:lnTo>
                    <a:pt x="1972297" y="685800"/>
                  </a:lnTo>
                  <a:lnTo>
                    <a:pt x="1937562" y="723900"/>
                  </a:lnTo>
                  <a:lnTo>
                    <a:pt x="1908352" y="762000"/>
                  </a:lnTo>
                  <a:lnTo>
                    <a:pt x="1884260" y="812800"/>
                  </a:lnTo>
                  <a:lnTo>
                    <a:pt x="1864868" y="850900"/>
                  </a:lnTo>
                  <a:lnTo>
                    <a:pt x="1849729" y="901700"/>
                  </a:lnTo>
                  <a:lnTo>
                    <a:pt x="1838452" y="939800"/>
                  </a:lnTo>
                  <a:lnTo>
                    <a:pt x="1830590" y="990600"/>
                  </a:lnTo>
                  <a:lnTo>
                    <a:pt x="1825739" y="1041400"/>
                  </a:lnTo>
                  <a:lnTo>
                    <a:pt x="1823466" y="1079500"/>
                  </a:lnTo>
                  <a:lnTo>
                    <a:pt x="1823351" y="1130300"/>
                  </a:lnTo>
                  <a:lnTo>
                    <a:pt x="1824990" y="1181100"/>
                  </a:lnTo>
                  <a:lnTo>
                    <a:pt x="1946656" y="1181100"/>
                  </a:lnTo>
                  <a:lnTo>
                    <a:pt x="1944979" y="1143000"/>
                  </a:lnTo>
                  <a:lnTo>
                    <a:pt x="1945030" y="1092200"/>
                  </a:lnTo>
                  <a:lnTo>
                    <a:pt x="1947214" y="1054100"/>
                  </a:lnTo>
                  <a:lnTo>
                    <a:pt x="1951977" y="1003300"/>
                  </a:lnTo>
                  <a:lnTo>
                    <a:pt x="2158492" y="1206500"/>
                  </a:lnTo>
                  <a:lnTo>
                    <a:pt x="2068144" y="1206500"/>
                  </a:lnTo>
                  <a:lnTo>
                    <a:pt x="2021446" y="1219200"/>
                  </a:lnTo>
                  <a:lnTo>
                    <a:pt x="1974075" y="1206500"/>
                  </a:lnTo>
                  <a:lnTo>
                    <a:pt x="1642046" y="1206500"/>
                  </a:lnTo>
                  <a:lnTo>
                    <a:pt x="1489583" y="1244600"/>
                  </a:lnTo>
                  <a:lnTo>
                    <a:pt x="1441577" y="1270000"/>
                  </a:lnTo>
                  <a:lnTo>
                    <a:pt x="1442085" y="1270000"/>
                  </a:lnTo>
                  <a:lnTo>
                    <a:pt x="1416367" y="1282700"/>
                  </a:lnTo>
                  <a:lnTo>
                    <a:pt x="1391285" y="1308100"/>
                  </a:lnTo>
                  <a:lnTo>
                    <a:pt x="1366850" y="1320800"/>
                  </a:lnTo>
                  <a:lnTo>
                    <a:pt x="1343152" y="1346200"/>
                  </a:lnTo>
                  <a:lnTo>
                    <a:pt x="1317117" y="1371600"/>
                  </a:lnTo>
                  <a:lnTo>
                    <a:pt x="1294472" y="1409700"/>
                  </a:lnTo>
                  <a:lnTo>
                    <a:pt x="1274927" y="1435100"/>
                  </a:lnTo>
                  <a:lnTo>
                    <a:pt x="1258189" y="1473200"/>
                  </a:lnTo>
                  <a:lnTo>
                    <a:pt x="1257554" y="1473200"/>
                  </a:lnTo>
                  <a:lnTo>
                    <a:pt x="1239888" y="1524000"/>
                  </a:lnTo>
                  <a:lnTo>
                    <a:pt x="1226324" y="1562100"/>
                  </a:lnTo>
                  <a:lnTo>
                    <a:pt x="1216444" y="1612900"/>
                  </a:lnTo>
                  <a:lnTo>
                    <a:pt x="1209814" y="1663700"/>
                  </a:lnTo>
                  <a:lnTo>
                    <a:pt x="1205992" y="1714500"/>
                  </a:lnTo>
                  <a:lnTo>
                    <a:pt x="1204556" y="1765300"/>
                  </a:lnTo>
                  <a:lnTo>
                    <a:pt x="1205077" y="1816100"/>
                  </a:lnTo>
                  <a:lnTo>
                    <a:pt x="1207135" y="1866900"/>
                  </a:lnTo>
                  <a:lnTo>
                    <a:pt x="1207643" y="1866900"/>
                  </a:lnTo>
                  <a:lnTo>
                    <a:pt x="1207516" y="1879600"/>
                  </a:lnTo>
                  <a:lnTo>
                    <a:pt x="1208405" y="1879600"/>
                  </a:lnTo>
                  <a:lnTo>
                    <a:pt x="1208151" y="1892300"/>
                  </a:lnTo>
                  <a:lnTo>
                    <a:pt x="1208659" y="1892300"/>
                  </a:lnTo>
                  <a:lnTo>
                    <a:pt x="1210462" y="1917700"/>
                  </a:lnTo>
                  <a:lnTo>
                    <a:pt x="1214386" y="1968500"/>
                  </a:lnTo>
                  <a:lnTo>
                    <a:pt x="1216279" y="1993900"/>
                  </a:lnTo>
                  <a:lnTo>
                    <a:pt x="1217168" y="2006600"/>
                  </a:lnTo>
                  <a:lnTo>
                    <a:pt x="1217930" y="2019300"/>
                  </a:lnTo>
                  <a:lnTo>
                    <a:pt x="1218819" y="2019300"/>
                  </a:lnTo>
                  <a:lnTo>
                    <a:pt x="1219200" y="2032000"/>
                  </a:lnTo>
                  <a:lnTo>
                    <a:pt x="1219581" y="2032000"/>
                  </a:lnTo>
                  <a:lnTo>
                    <a:pt x="1219962" y="2044700"/>
                  </a:lnTo>
                  <a:lnTo>
                    <a:pt x="1223213" y="2095500"/>
                  </a:lnTo>
                  <a:lnTo>
                    <a:pt x="1225715" y="2146300"/>
                  </a:lnTo>
                  <a:lnTo>
                    <a:pt x="1226870" y="2197100"/>
                  </a:lnTo>
                  <a:lnTo>
                    <a:pt x="1226058" y="2247900"/>
                  </a:lnTo>
                  <a:lnTo>
                    <a:pt x="1217676" y="2239797"/>
                  </a:lnTo>
                  <a:lnTo>
                    <a:pt x="1217676" y="2324100"/>
                  </a:lnTo>
                  <a:lnTo>
                    <a:pt x="1214793" y="2336800"/>
                  </a:lnTo>
                  <a:lnTo>
                    <a:pt x="1211478" y="2349500"/>
                  </a:lnTo>
                  <a:lnTo>
                    <a:pt x="1207744" y="2362200"/>
                  </a:lnTo>
                  <a:lnTo>
                    <a:pt x="1203579" y="2374900"/>
                  </a:lnTo>
                  <a:lnTo>
                    <a:pt x="1195882" y="2400300"/>
                  </a:lnTo>
                  <a:lnTo>
                    <a:pt x="1186446" y="2425700"/>
                  </a:lnTo>
                  <a:lnTo>
                    <a:pt x="1175410" y="2438400"/>
                  </a:lnTo>
                  <a:lnTo>
                    <a:pt x="1162939" y="2463800"/>
                  </a:lnTo>
                  <a:lnTo>
                    <a:pt x="1156335" y="2463800"/>
                  </a:lnTo>
                  <a:lnTo>
                    <a:pt x="1108710" y="2418765"/>
                  </a:lnTo>
                  <a:lnTo>
                    <a:pt x="1108710" y="2514600"/>
                  </a:lnTo>
                  <a:lnTo>
                    <a:pt x="1093139" y="2514600"/>
                  </a:lnTo>
                  <a:lnTo>
                    <a:pt x="1076579" y="2527300"/>
                  </a:lnTo>
                  <a:lnTo>
                    <a:pt x="1059053" y="2540000"/>
                  </a:lnTo>
                  <a:lnTo>
                    <a:pt x="1040638" y="2540000"/>
                  </a:lnTo>
                  <a:lnTo>
                    <a:pt x="1024801" y="2552700"/>
                  </a:lnTo>
                  <a:lnTo>
                    <a:pt x="990981" y="2552700"/>
                  </a:lnTo>
                  <a:lnTo>
                    <a:pt x="973582" y="2565400"/>
                  </a:lnTo>
                  <a:lnTo>
                    <a:pt x="954532" y="2565400"/>
                  </a:lnTo>
                  <a:lnTo>
                    <a:pt x="758672" y="2374900"/>
                  </a:lnTo>
                  <a:lnTo>
                    <a:pt x="680339" y="2298700"/>
                  </a:lnTo>
                  <a:lnTo>
                    <a:pt x="681609" y="2298700"/>
                  </a:lnTo>
                  <a:lnTo>
                    <a:pt x="682498" y="2286000"/>
                  </a:lnTo>
                  <a:lnTo>
                    <a:pt x="683768" y="2286000"/>
                  </a:lnTo>
                  <a:lnTo>
                    <a:pt x="687247" y="2260600"/>
                  </a:lnTo>
                  <a:lnTo>
                    <a:pt x="691426" y="2247900"/>
                  </a:lnTo>
                  <a:lnTo>
                    <a:pt x="696353" y="2235200"/>
                  </a:lnTo>
                  <a:lnTo>
                    <a:pt x="702056" y="2209800"/>
                  </a:lnTo>
                  <a:lnTo>
                    <a:pt x="709523" y="2197100"/>
                  </a:lnTo>
                  <a:lnTo>
                    <a:pt x="717702" y="2184400"/>
                  </a:lnTo>
                  <a:lnTo>
                    <a:pt x="726694" y="2159000"/>
                  </a:lnTo>
                  <a:lnTo>
                    <a:pt x="736600" y="2146300"/>
                  </a:lnTo>
                  <a:lnTo>
                    <a:pt x="1108710" y="2514600"/>
                  </a:lnTo>
                  <a:lnTo>
                    <a:pt x="1108710" y="2418765"/>
                  </a:lnTo>
                  <a:lnTo>
                    <a:pt x="820572" y="2146300"/>
                  </a:lnTo>
                  <a:lnTo>
                    <a:pt x="780288" y="2108200"/>
                  </a:lnTo>
                  <a:lnTo>
                    <a:pt x="783209" y="2095500"/>
                  </a:lnTo>
                  <a:lnTo>
                    <a:pt x="788543" y="2095500"/>
                  </a:lnTo>
                  <a:lnTo>
                    <a:pt x="806983" y="2082800"/>
                  </a:lnTo>
                  <a:lnTo>
                    <a:pt x="826770" y="2070100"/>
                  </a:lnTo>
                  <a:lnTo>
                    <a:pt x="847686" y="2057400"/>
                  </a:lnTo>
                  <a:lnTo>
                    <a:pt x="869569" y="2057400"/>
                  </a:lnTo>
                  <a:lnTo>
                    <a:pt x="883272" y="2044700"/>
                  </a:lnTo>
                  <a:lnTo>
                    <a:pt x="926084" y="2044700"/>
                  </a:lnTo>
                  <a:lnTo>
                    <a:pt x="1217676" y="2324100"/>
                  </a:lnTo>
                  <a:lnTo>
                    <a:pt x="1217676" y="2239797"/>
                  </a:lnTo>
                  <a:lnTo>
                    <a:pt x="1015923" y="2044700"/>
                  </a:lnTo>
                  <a:lnTo>
                    <a:pt x="1002792" y="2032000"/>
                  </a:lnTo>
                  <a:lnTo>
                    <a:pt x="1047597" y="2019300"/>
                  </a:lnTo>
                  <a:lnTo>
                    <a:pt x="1190244" y="2019300"/>
                  </a:lnTo>
                  <a:lnTo>
                    <a:pt x="1189355" y="2006600"/>
                  </a:lnTo>
                  <a:lnTo>
                    <a:pt x="1188593" y="1993900"/>
                  </a:lnTo>
                  <a:lnTo>
                    <a:pt x="1181481" y="1892300"/>
                  </a:lnTo>
                  <a:lnTo>
                    <a:pt x="1073391" y="1892300"/>
                  </a:lnTo>
                  <a:lnTo>
                    <a:pt x="1020953" y="1905000"/>
                  </a:lnTo>
                  <a:lnTo>
                    <a:pt x="969911" y="1905000"/>
                  </a:lnTo>
                  <a:lnTo>
                    <a:pt x="920534" y="1917700"/>
                  </a:lnTo>
                  <a:lnTo>
                    <a:pt x="873048" y="1930400"/>
                  </a:lnTo>
                  <a:lnTo>
                    <a:pt x="827709" y="1943100"/>
                  </a:lnTo>
                  <a:lnTo>
                    <a:pt x="784771" y="1955800"/>
                  </a:lnTo>
                  <a:lnTo>
                    <a:pt x="744486" y="1981200"/>
                  </a:lnTo>
                  <a:lnTo>
                    <a:pt x="707085" y="2006600"/>
                  </a:lnTo>
                  <a:lnTo>
                    <a:pt x="672846" y="2032000"/>
                  </a:lnTo>
                  <a:lnTo>
                    <a:pt x="642569" y="2070100"/>
                  </a:lnTo>
                  <a:lnTo>
                    <a:pt x="617308" y="2108200"/>
                  </a:lnTo>
                  <a:lnTo>
                    <a:pt x="596633" y="2146300"/>
                  </a:lnTo>
                  <a:lnTo>
                    <a:pt x="580136" y="2197100"/>
                  </a:lnTo>
                  <a:lnTo>
                    <a:pt x="567423" y="2235200"/>
                  </a:lnTo>
                  <a:lnTo>
                    <a:pt x="558063" y="2286000"/>
                  </a:lnTo>
                  <a:lnTo>
                    <a:pt x="551675" y="2336800"/>
                  </a:lnTo>
                  <a:lnTo>
                    <a:pt x="547827" y="2387600"/>
                  </a:lnTo>
                  <a:lnTo>
                    <a:pt x="546125" y="2438400"/>
                  </a:lnTo>
                  <a:lnTo>
                    <a:pt x="546150" y="2489200"/>
                  </a:lnTo>
                  <a:lnTo>
                    <a:pt x="547497" y="2552700"/>
                  </a:lnTo>
                  <a:lnTo>
                    <a:pt x="668528" y="2552700"/>
                  </a:lnTo>
                  <a:lnTo>
                    <a:pt x="667423" y="2501900"/>
                  </a:lnTo>
                  <a:lnTo>
                    <a:pt x="667258" y="2463800"/>
                  </a:lnTo>
                  <a:lnTo>
                    <a:pt x="668134" y="2425700"/>
                  </a:lnTo>
                  <a:lnTo>
                    <a:pt x="670179" y="2374900"/>
                  </a:lnTo>
                  <a:lnTo>
                    <a:pt x="872744" y="2578100"/>
                  </a:lnTo>
                  <a:lnTo>
                    <a:pt x="523494" y="2578100"/>
                  </a:lnTo>
                  <a:lnTo>
                    <a:pt x="467321" y="2565400"/>
                  </a:lnTo>
                  <a:lnTo>
                    <a:pt x="411721" y="2565400"/>
                  </a:lnTo>
                  <a:lnTo>
                    <a:pt x="357073" y="2578100"/>
                  </a:lnTo>
                  <a:lnTo>
                    <a:pt x="252158" y="2578100"/>
                  </a:lnTo>
                  <a:lnTo>
                    <a:pt x="202653" y="2590800"/>
                  </a:lnTo>
                  <a:lnTo>
                    <a:pt x="155625" y="2603500"/>
                  </a:lnTo>
                  <a:lnTo>
                    <a:pt x="111467" y="2616200"/>
                  </a:lnTo>
                  <a:lnTo>
                    <a:pt x="70548" y="2641600"/>
                  </a:lnTo>
                  <a:lnTo>
                    <a:pt x="33261" y="2654300"/>
                  </a:lnTo>
                  <a:lnTo>
                    <a:pt x="0" y="2692400"/>
                  </a:lnTo>
                  <a:lnTo>
                    <a:pt x="87884" y="2768600"/>
                  </a:lnTo>
                  <a:lnTo>
                    <a:pt x="118783" y="2755900"/>
                  </a:lnTo>
                  <a:lnTo>
                    <a:pt x="156044" y="2730500"/>
                  </a:lnTo>
                  <a:lnTo>
                    <a:pt x="198907" y="2717800"/>
                  </a:lnTo>
                  <a:lnTo>
                    <a:pt x="246634" y="2705100"/>
                  </a:lnTo>
                  <a:lnTo>
                    <a:pt x="298450" y="2692400"/>
                  </a:lnTo>
                  <a:lnTo>
                    <a:pt x="634631" y="2692400"/>
                  </a:lnTo>
                  <a:lnTo>
                    <a:pt x="656412" y="2705100"/>
                  </a:lnTo>
                  <a:lnTo>
                    <a:pt x="815314" y="2705100"/>
                  </a:lnTo>
                  <a:lnTo>
                    <a:pt x="869899" y="2692400"/>
                  </a:lnTo>
                  <a:lnTo>
                    <a:pt x="974826" y="2692400"/>
                  </a:lnTo>
                  <a:lnTo>
                    <a:pt x="1024547" y="2679700"/>
                  </a:lnTo>
                  <a:lnTo>
                    <a:pt x="1072019" y="2667000"/>
                  </a:lnTo>
                  <a:lnTo>
                    <a:pt x="1116939" y="2641600"/>
                  </a:lnTo>
                  <a:lnTo>
                    <a:pt x="1159002" y="2628900"/>
                  </a:lnTo>
                  <a:lnTo>
                    <a:pt x="1197889" y="2603500"/>
                  </a:lnTo>
                  <a:lnTo>
                    <a:pt x="1233297" y="2565400"/>
                  </a:lnTo>
                  <a:lnTo>
                    <a:pt x="1262570" y="2527300"/>
                  </a:lnTo>
                  <a:lnTo>
                    <a:pt x="1286738" y="2489200"/>
                  </a:lnTo>
                  <a:lnTo>
                    <a:pt x="1299730" y="2463800"/>
                  </a:lnTo>
                  <a:lnTo>
                    <a:pt x="1306233" y="2451100"/>
                  </a:lnTo>
                  <a:lnTo>
                    <a:pt x="1321485" y="2413000"/>
                  </a:lnTo>
                  <a:lnTo>
                    <a:pt x="1332915" y="2374900"/>
                  </a:lnTo>
                  <a:lnTo>
                    <a:pt x="1340954" y="2324100"/>
                  </a:lnTo>
                  <a:lnTo>
                    <a:pt x="1346034" y="2273300"/>
                  </a:lnTo>
                  <a:lnTo>
                    <a:pt x="1348600" y="2235200"/>
                  </a:lnTo>
                  <a:lnTo>
                    <a:pt x="1349057" y="2184400"/>
                  </a:lnTo>
                  <a:lnTo>
                    <a:pt x="1347838" y="2133600"/>
                  </a:lnTo>
                  <a:lnTo>
                    <a:pt x="1345387" y="2082800"/>
                  </a:lnTo>
                  <a:lnTo>
                    <a:pt x="1342136" y="2032000"/>
                  </a:lnTo>
                  <a:lnTo>
                    <a:pt x="1341628" y="2032000"/>
                  </a:lnTo>
                  <a:lnTo>
                    <a:pt x="1341882" y="2019300"/>
                  </a:lnTo>
                  <a:lnTo>
                    <a:pt x="1340993" y="2019300"/>
                  </a:lnTo>
                  <a:lnTo>
                    <a:pt x="1341120" y="2006600"/>
                  </a:lnTo>
                  <a:lnTo>
                    <a:pt x="1340612" y="2006600"/>
                  </a:lnTo>
                  <a:lnTo>
                    <a:pt x="1340358" y="1993900"/>
                  </a:lnTo>
                  <a:lnTo>
                    <a:pt x="1339342" y="1993900"/>
                  </a:lnTo>
                  <a:lnTo>
                    <a:pt x="1339088" y="1981200"/>
                  </a:lnTo>
                  <a:lnTo>
                    <a:pt x="1336840" y="1955800"/>
                  </a:lnTo>
                  <a:lnTo>
                    <a:pt x="1334731" y="1930400"/>
                  </a:lnTo>
                  <a:lnTo>
                    <a:pt x="1332865" y="1905000"/>
                  </a:lnTo>
                  <a:lnTo>
                    <a:pt x="1331341" y="1879600"/>
                  </a:lnTo>
                  <a:lnTo>
                    <a:pt x="1331087" y="1879600"/>
                  </a:lnTo>
                  <a:lnTo>
                    <a:pt x="1330579" y="1866900"/>
                  </a:lnTo>
                  <a:lnTo>
                    <a:pt x="1330325" y="1866900"/>
                  </a:lnTo>
                  <a:lnTo>
                    <a:pt x="1329817" y="1854200"/>
                  </a:lnTo>
                  <a:lnTo>
                    <a:pt x="1328000" y="1816100"/>
                  </a:lnTo>
                  <a:lnTo>
                    <a:pt x="1327442" y="1765300"/>
                  </a:lnTo>
                  <a:lnTo>
                    <a:pt x="1328572" y="1714500"/>
                  </a:lnTo>
                  <a:lnTo>
                    <a:pt x="1331849" y="1676400"/>
                  </a:lnTo>
                  <a:lnTo>
                    <a:pt x="1525524" y="1866900"/>
                  </a:lnTo>
                  <a:lnTo>
                    <a:pt x="1484744" y="1866900"/>
                  </a:lnTo>
                  <a:lnTo>
                    <a:pt x="1442872" y="1879600"/>
                  </a:lnTo>
                  <a:lnTo>
                    <a:pt x="1357376" y="1879600"/>
                  </a:lnTo>
                  <a:lnTo>
                    <a:pt x="1359204" y="1905000"/>
                  </a:lnTo>
                  <a:lnTo>
                    <a:pt x="1363154" y="1955800"/>
                  </a:lnTo>
                  <a:lnTo>
                    <a:pt x="1364996" y="1981200"/>
                  </a:lnTo>
                  <a:lnTo>
                    <a:pt x="1365377" y="1993900"/>
                  </a:lnTo>
                  <a:lnTo>
                    <a:pt x="1366266" y="1993900"/>
                  </a:lnTo>
                  <a:lnTo>
                    <a:pt x="1366647" y="2006600"/>
                  </a:lnTo>
                  <a:lnTo>
                    <a:pt x="1417358" y="2006600"/>
                  </a:lnTo>
                  <a:lnTo>
                    <a:pt x="1467993" y="1993900"/>
                  </a:lnTo>
                  <a:lnTo>
                    <a:pt x="1518310" y="1993900"/>
                  </a:lnTo>
                  <a:lnTo>
                    <a:pt x="1664665" y="1955800"/>
                  </a:lnTo>
                  <a:lnTo>
                    <a:pt x="1711071" y="1930400"/>
                  </a:lnTo>
                  <a:lnTo>
                    <a:pt x="1755876" y="1905000"/>
                  </a:lnTo>
                  <a:lnTo>
                    <a:pt x="1798815" y="1879600"/>
                  </a:lnTo>
                  <a:lnTo>
                    <a:pt x="1839633" y="1854200"/>
                  </a:lnTo>
                  <a:lnTo>
                    <a:pt x="1852447" y="1841500"/>
                  </a:lnTo>
                  <a:lnTo>
                    <a:pt x="1878076" y="1816100"/>
                  </a:lnTo>
                  <a:lnTo>
                    <a:pt x="1908238" y="1778000"/>
                  </a:lnTo>
                  <a:lnTo>
                    <a:pt x="1931847" y="1739900"/>
                  </a:lnTo>
                  <a:lnTo>
                    <a:pt x="1949564" y="1701800"/>
                  </a:lnTo>
                  <a:lnTo>
                    <a:pt x="1962073" y="1651000"/>
                  </a:lnTo>
                  <a:lnTo>
                    <a:pt x="1970036" y="1612900"/>
                  </a:lnTo>
                  <a:lnTo>
                    <a:pt x="1974126" y="1562100"/>
                  </a:lnTo>
                  <a:lnTo>
                    <a:pt x="1975027" y="1511300"/>
                  </a:lnTo>
                  <a:lnTo>
                    <a:pt x="1973414" y="1460500"/>
                  </a:lnTo>
                  <a:lnTo>
                    <a:pt x="1969947" y="1409700"/>
                  </a:lnTo>
                  <a:lnTo>
                    <a:pt x="1965325" y="1358900"/>
                  </a:lnTo>
                  <a:lnTo>
                    <a:pt x="1893189" y="1358900"/>
                  </a:lnTo>
                  <a:lnTo>
                    <a:pt x="1880336" y="1346200"/>
                  </a:lnTo>
                  <a:lnTo>
                    <a:pt x="1842516" y="1346200"/>
                  </a:lnTo>
                  <a:lnTo>
                    <a:pt x="1847062" y="1397000"/>
                  </a:lnTo>
                  <a:lnTo>
                    <a:pt x="1850682" y="1447800"/>
                  </a:lnTo>
                  <a:lnTo>
                    <a:pt x="1852853" y="1498600"/>
                  </a:lnTo>
                  <a:lnTo>
                    <a:pt x="1853057" y="1536700"/>
                  </a:lnTo>
                  <a:lnTo>
                    <a:pt x="1844167" y="1528368"/>
                  </a:lnTo>
                  <a:lnTo>
                    <a:pt x="1844167" y="1612900"/>
                  </a:lnTo>
                  <a:lnTo>
                    <a:pt x="1839277" y="1638300"/>
                  </a:lnTo>
                  <a:lnTo>
                    <a:pt x="1836661" y="1651000"/>
                  </a:lnTo>
                  <a:lnTo>
                    <a:pt x="1833626" y="1663700"/>
                  </a:lnTo>
                  <a:lnTo>
                    <a:pt x="1825218" y="1676400"/>
                  </a:lnTo>
                  <a:lnTo>
                    <a:pt x="1815058" y="1701800"/>
                  </a:lnTo>
                  <a:lnTo>
                    <a:pt x="1802879" y="1714500"/>
                  </a:lnTo>
                  <a:lnTo>
                    <a:pt x="1788414" y="1727200"/>
                  </a:lnTo>
                  <a:lnTo>
                    <a:pt x="1784223" y="1739900"/>
                  </a:lnTo>
                  <a:lnTo>
                    <a:pt x="1774698" y="1739900"/>
                  </a:lnTo>
                  <a:lnTo>
                    <a:pt x="1727200" y="1694853"/>
                  </a:lnTo>
                  <a:lnTo>
                    <a:pt x="1727200" y="1790700"/>
                  </a:lnTo>
                  <a:lnTo>
                    <a:pt x="1712785" y="1790700"/>
                  </a:lnTo>
                  <a:lnTo>
                    <a:pt x="1697812" y="1803400"/>
                  </a:lnTo>
                  <a:lnTo>
                    <a:pt x="1682381" y="1816100"/>
                  </a:lnTo>
                  <a:lnTo>
                    <a:pt x="1666621" y="1816100"/>
                  </a:lnTo>
                  <a:lnTo>
                    <a:pt x="1651927" y="1828800"/>
                  </a:lnTo>
                  <a:lnTo>
                    <a:pt x="1636864" y="1828800"/>
                  </a:lnTo>
                  <a:lnTo>
                    <a:pt x="1621459" y="1841500"/>
                  </a:lnTo>
                  <a:lnTo>
                    <a:pt x="1591818" y="1841500"/>
                  </a:lnTo>
                  <a:lnTo>
                    <a:pt x="1420279" y="1676400"/>
                  </a:lnTo>
                  <a:lnTo>
                    <a:pt x="1341120" y="1600200"/>
                  </a:lnTo>
                  <a:lnTo>
                    <a:pt x="1341882" y="1600200"/>
                  </a:lnTo>
                  <a:lnTo>
                    <a:pt x="1344422" y="1587500"/>
                  </a:lnTo>
                  <a:lnTo>
                    <a:pt x="1347089" y="1587500"/>
                  </a:lnTo>
                  <a:lnTo>
                    <a:pt x="1348994" y="1574800"/>
                  </a:lnTo>
                  <a:lnTo>
                    <a:pt x="1351534" y="1562100"/>
                  </a:lnTo>
                  <a:lnTo>
                    <a:pt x="1355610" y="1562100"/>
                  </a:lnTo>
                  <a:lnTo>
                    <a:pt x="1359293" y="1549400"/>
                  </a:lnTo>
                  <a:lnTo>
                    <a:pt x="1363179" y="1536700"/>
                  </a:lnTo>
                  <a:lnTo>
                    <a:pt x="1382750" y="1498600"/>
                  </a:lnTo>
                  <a:lnTo>
                    <a:pt x="1401572" y="1473200"/>
                  </a:lnTo>
                  <a:lnTo>
                    <a:pt x="1544320" y="1600200"/>
                  </a:lnTo>
                  <a:lnTo>
                    <a:pt x="1727200" y="1790700"/>
                  </a:lnTo>
                  <a:lnTo>
                    <a:pt x="1727200" y="1694853"/>
                  </a:lnTo>
                  <a:lnTo>
                    <a:pt x="1587246" y="1562100"/>
                  </a:lnTo>
                  <a:lnTo>
                    <a:pt x="1441831" y="1422400"/>
                  </a:lnTo>
                  <a:lnTo>
                    <a:pt x="1447165" y="1422400"/>
                  </a:lnTo>
                  <a:lnTo>
                    <a:pt x="1451356" y="1409700"/>
                  </a:lnTo>
                  <a:lnTo>
                    <a:pt x="1456055" y="1409700"/>
                  </a:lnTo>
                  <a:lnTo>
                    <a:pt x="1473796" y="1397000"/>
                  </a:lnTo>
                  <a:lnTo>
                    <a:pt x="1492262" y="1384300"/>
                  </a:lnTo>
                  <a:lnTo>
                    <a:pt x="1511325" y="1371600"/>
                  </a:lnTo>
                  <a:lnTo>
                    <a:pt x="1530858" y="1358900"/>
                  </a:lnTo>
                  <a:lnTo>
                    <a:pt x="1550365" y="1358900"/>
                  </a:lnTo>
                  <a:lnTo>
                    <a:pt x="1558353" y="1346200"/>
                  </a:lnTo>
                  <a:lnTo>
                    <a:pt x="1566545" y="1346200"/>
                  </a:lnTo>
                  <a:lnTo>
                    <a:pt x="1844167" y="1612900"/>
                  </a:lnTo>
                  <a:lnTo>
                    <a:pt x="1844167" y="1528368"/>
                  </a:lnTo>
                  <a:lnTo>
                    <a:pt x="1650047" y="1346200"/>
                  </a:lnTo>
                  <a:lnTo>
                    <a:pt x="1636522" y="1333500"/>
                  </a:lnTo>
                  <a:lnTo>
                    <a:pt x="1678292" y="1320800"/>
                  </a:lnTo>
                  <a:lnTo>
                    <a:pt x="1892935" y="1320800"/>
                  </a:lnTo>
                  <a:lnTo>
                    <a:pt x="1909889" y="1333500"/>
                  </a:lnTo>
                  <a:lnTo>
                    <a:pt x="2127021" y="1333500"/>
                  </a:lnTo>
                  <a:lnTo>
                    <a:pt x="2173782" y="1320800"/>
                  </a:lnTo>
                  <a:lnTo>
                    <a:pt x="2220201" y="1320800"/>
                  </a:lnTo>
                  <a:lnTo>
                    <a:pt x="2266086" y="1308100"/>
                  </a:lnTo>
                  <a:lnTo>
                    <a:pt x="2311222" y="1282700"/>
                  </a:lnTo>
                  <a:lnTo>
                    <a:pt x="2355380" y="1270000"/>
                  </a:lnTo>
                  <a:lnTo>
                    <a:pt x="2398357" y="1244600"/>
                  </a:lnTo>
                  <a:lnTo>
                    <a:pt x="2426081" y="1219200"/>
                  </a:lnTo>
                  <a:lnTo>
                    <a:pt x="2439949" y="1206500"/>
                  </a:lnTo>
                  <a:lnTo>
                    <a:pt x="2453271" y="1193800"/>
                  </a:lnTo>
                  <a:lnTo>
                    <a:pt x="2479929" y="1168400"/>
                  </a:lnTo>
                  <a:lnTo>
                    <a:pt x="2507437" y="1143000"/>
                  </a:lnTo>
                  <a:lnTo>
                    <a:pt x="2531186" y="1104900"/>
                  </a:lnTo>
                  <a:lnTo>
                    <a:pt x="2551544" y="1066800"/>
                  </a:lnTo>
                  <a:lnTo>
                    <a:pt x="2568854" y="1028700"/>
                  </a:lnTo>
                  <a:lnTo>
                    <a:pt x="2583472" y="977900"/>
                  </a:lnTo>
                  <a:lnTo>
                    <a:pt x="2595765" y="927100"/>
                  </a:lnTo>
                  <a:lnTo>
                    <a:pt x="2606065" y="876300"/>
                  </a:lnTo>
                  <a:lnTo>
                    <a:pt x="2614752" y="825500"/>
                  </a:lnTo>
                  <a:lnTo>
                    <a:pt x="2622169" y="774700"/>
                  </a:lnTo>
                  <a:lnTo>
                    <a:pt x="2628658" y="723900"/>
                  </a:lnTo>
                  <a:lnTo>
                    <a:pt x="2634615" y="660400"/>
                  </a:lnTo>
                  <a:lnTo>
                    <a:pt x="2636012" y="660400"/>
                  </a:lnTo>
                  <a:lnTo>
                    <a:pt x="2636266" y="647700"/>
                  </a:lnTo>
                  <a:lnTo>
                    <a:pt x="2637663" y="647700"/>
                  </a:lnTo>
                  <a:lnTo>
                    <a:pt x="2638044" y="635000"/>
                  </a:lnTo>
                  <a:lnTo>
                    <a:pt x="2638933" y="622300"/>
                  </a:lnTo>
                  <a:lnTo>
                    <a:pt x="2639695" y="609600"/>
                  </a:lnTo>
                  <a:lnTo>
                    <a:pt x="2641892" y="596900"/>
                  </a:lnTo>
                  <a:lnTo>
                    <a:pt x="2644267" y="571500"/>
                  </a:lnTo>
                  <a:lnTo>
                    <a:pt x="2649220" y="520700"/>
                  </a:lnTo>
                  <a:lnTo>
                    <a:pt x="2649982" y="520700"/>
                  </a:lnTo>
                  <a:lnTo>
                    <a:pt x="2650109" y="508000"/>
                  </a:lnTo>
                  <a:lnTo>
                    <a:pt x="2651506" y="508000"/>
                  </a:lnTo>
                  <a:lnTo>
                    <a:pt x="2651760" y="495300"/>
                  </a:lnTo>
                  <a:lnTo>
                    <a:pt x="2652395" y="495300"/>
                  </a:lnTo>
                  <a:lnTo>
                    <a:pt x="2658046" y="444500"/>
                  </a:lnTo>
                  <a:lnTo>
                    <a:pt x="2664371" y="393700"/>
                  </a:lnTo>
                  <a:lnTo>
                    <a:pt x="2671635" y="355600"/>
                  </a:lnTo>
                  <a:lnTo>
                    <a:pt x="2680131" y="304800"/>
                  </a:lnTo>
                  <a:lnTo>
                    <a:pt x="2690114" y="254000"/>
                  </a:lnTo>
                  <a:lnTo>
                    <a:pt x="2705328" y="215900"/>
                  </a:lnTo>
                  <a:lnTo>
                    <a:pt x="2726499" y="165100"/>
                  </a:lnTo>
                  <a:lnTo>
                    <a:pt x="2752902" y="114300"/>
                  </a:lnTo>
                  <a:lnTo>
                    <a:pt x="2783840" y="76200"/>
                  </a:lnTo>
                  <a:close/>
                </a:path>
                <a:path w="3181350" h="3241040">
                  <a:moveTo>
                    <a:pt x="3181096" y="459105"/>
                  </a:moveTo>
                  <a:lnTo>
                    <a:pt x="3083687" y="364236"/>
                  </a:lnTo>
                  <a:lnTo>
                    <a:pt x="3051276" y="400773"/>
                  </a:lnTo>
                  <a:lnTo>
                    <a:pt x="3015259" y="433425"/>
                  </a:lnTo>
                  <a:lnTo>
                    <a:pt x="2975381" y="461645"/>
                  </a:lnTo>
                  <a:lnTo>
                    <a:pt x="2931414" y="484886"/>
                  </a:lnTo>
                  <a:lnTo>
                    <a:pt x="2884500" y="500176"/>
                  </a:lnTo>
                  <a:lnTo>
                    <a:pt x="2834525" y="507885"/>
                  </a:lnTo>
                  <a:lnTo>
                    <a:pt x="2782506" y="510743"/>
                  </a:lnTo>
                  <a:lnTo>
                    <a:pt x="2729458" y="511441"/>
                  </a:lnTo>
                  <a:lnTo>
                    <a:pt x="2676398" y="512699"/>
                  </a:lnTo>
                  <a:lnTo>
                    <a:pt x="2664587" y="627888"/>
                  </a:lnTo>
                  <a:lnTo>
                    <a:pt x="2663698" y="634238"/>
                  </a:lnTo>
                  <a:lnTo>
                    <a:pt x="2713482" y="632777"/>
                  </a:lnTo>
                  <a:lnTo>
                    <a:pt x="2763609" y="631558"/>
                  </a:lnTo>
                  <a:lnTo>
                    <a:pt x="2813596" y="629285"/>
                  </a:lnTo>
                  <a:lnTo>
                    <a:pt x="2862986" y="624649"/>
                  </a:lnTo>
                  <a:lnTo>
                    <a:pt x="2911297" y="616318"/>
                  </a:lnTo>
                  <a:lnTo>
                    <a:pt x="2958084" y="602996"/>
                  </a:lnTo>
                  <a:lnTo>
                    <a:pt x="3011716" y="580961"/>
                  </a:lnTo>
                  <a:lnTo>
                    <a:pt x="3060611" y="555091"/>
                  </a:lnTo>
                  <a:lnTo>
                    <a:pt x="3104985" y="525856"/>
                  </a:lnTo>
                  <a:lnTo>
                    <a:pt x="3145066" y="493699"/>
                  </a:lnTo>
                  <a:lnTo>
                    <a:pt x="3181096" y="459105"/>
                  </a:lnTo>
                  <a:close/>
                </a:path>
              </a:pathLst>
            </a:custGeom>
            <a:solidFill>
              <a:srgbClr val="2294A6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1693" y="1671066"/>
              <a:ext cx="1850389" cy="1851660"/>
            </a:xfrm>
            <a:custGeom>
              <a:avLst/>
              <a:gdLst/>
              <a:ahLst/>
              <a:cxnLst/>
              <a:rect l="l" t="t" r="r" b="b"/>
              <a:pathLst>
                <a:path w="1850390" h="1851660">
                  <a:moveTo>
                    <a:pt x="0" y="925830"/>
                  </a:moveTo>
                  <a:lnTo>
                    <a:pt x="1203" y="878188"/>
                  </a:lnTo>
                  <a:lnTo>
                    <a:pt x="4775" y="831172"/>
                  </a:lnTo>
                  <a:lnTo>
                    <a:pt x="10658" y="784839"/>
                  </a:lnTo>
                  <a:lnTo>
                    <a:pt x="18793" y="739248"/>
                  </a:lnTo>
                  <a:lnTo>
                    <a:pt x="29122" y="694457"/>
                  </a:lnTo>
                  <a:lnTo>
                    <a:pt x="41587" y="650523"/>
                  </a:lnTo>
                  <a:lnTo>
                    <a:pt x="56130" y="607506"/>
                  </a:lnTo>
                  <a:lnTo>
                    <a:pt x="72693" y="565463"/>
                  </a:lnTo>
                  <a:lnTo>
                    <a:pt x="91218" y="524453"/>
                  </a:lnTo>
                  <a:lnTo>
                    <a:pt x="111646" y="484533"/>
                  </a:lnTo>
                  <a:lnTo>
                    <a:pt x="133920" y="445762"/>
                  </a:lnTo>
                  <a:lnTo>
                    <a:pt x="157981" y="408198"/>
                  </a:lnTo>
                  <a:lnTo>
                    <a:pt x="183772" y="371899"/>
                  </a:lnTo>
                  <a:lnTo>
                    <a:pt x="211234" y="336924"/>
                  </a:lnTo>
                  <a:lnTo>
                    <a:pt x="240308" y="303330"/>
                  </a:lnTo>
                  <a:lnTo>
                    <a:pt x="270938" y="271176"/>
                  </a:lnTo>
                  <a:lnTo>
                    <a:pt x="303065" y="240520"/>
                  </a:lnTo>
                  <a:lnTo>
                    <a:pt x="336630" y="211420"/>
                  </a:lnTo>
                  <a:lnTo>
                    <a:pt x="371576" y="183935"/>
                  </a:lnTo>
                  <a:lnTo>
                    <a:pt x="407844" y="158122"/>
                  </a:lnTo>
                  <a:lnTo>
                    <a:pt x="445377" y="134040"/>
                  </a:lnTo>
                  <a:lnTo>
                    <a:pt x="484116" y="111746"/>
                  </a:lnTo>
                  <a:lnTo>
                    <a:pt x="524004" y="91300"/>
                  </a:lnTo>
                  <a:lnTo>
                    <a:pt x="564981" y="72759"/>
                  </a:lnTo>
                  <a:lnTo>
                    <a:pt x="606990" y="56181"/>
                  </a:lnTo>
                  <a:lnTo>
                    <a:pt x="649973" y="41625"/>
                  </a:lnTo>
                  <a:lnTo>
                    <a:pt x="693872" y="29148"/>
                  </a:lnTo>
                  <a:lnTo>
                    <a:pt x="738628" y="18810"/>
                  </a:lnTo>
                  <a:lnTo>
                    <a:pt x="784184" y="10668"/>
                  </a:lnTo>
                  <a:lnTo>
                    <a:pt x="830481" y="4780"/>
                  </a:lnTo>
                  <a:lnTo>
                    <a:pt x="877462" y="1204"/>
                  </a:lnTo>
                  <a:lnTo>
                    <a:pt x="925067" y="0"/>
                  </a:lnTo>
                  <a:lnTo>
                    <a:pt x="972673" y="1204"/>
                  </a:lnTo>
                  <a:lnTo>
                    <a:pt x="1019654" y="4780"/>
                  </a:lnTo>
                  <a:lnTo>
                    <a:pt x="1065951" y="10668"/>
                  </a:lnTo>
                  <a:lnTo>
                    <a:pt x="1111507" y="18810"/>
                  </a:lnTo>
                  <a:lnTo>
                    <a:pt x="1156263" y="29148"/>
                  </a:lnTo>
                  <a:lnTo>
                    <a:pt x="1200162" y="41625"/>
                  </a:lnTo>
                  <a:lnTo>
                    <a:pt x="1243145" y="56181"/>
                  </a:lnTo>
                  <a:lnTo>
                    <a:pt x="1285154" y="72759"/>
                  </a:lnTo>
                  <a:lnTo>
                    <a:pt x="1326131" y="91300"/>
                  </a:lnTo>
                  <a:lnTo>
                    <a:pt x="1366019" y="111746"/>
                  </a:lnTo>
                  <a:lnTo>
                    <a:pt x="1404758" y="134040"/>
                  </a:lnTo>
                  <a:lnTo>
                    <a:pt x="1442291" y="158122"/>
                  </a:lnTo>
                  <a:lnTo>
                    <a:pt x="1478559" y="183935"/>
                  </a:lnTo>
                  <a:lnTo>
                    <a:pt x="1513505" y="211420"/>
                  </a:lnTo>
                  <a:lnTo>
                    <a:pt x="1547070" y="240520"/>
                  </a:lnTo>
                  <a:lnTo>
                    <a:pt x="1579197" y="271176"/>
                  </a:lnTo>
                  <a:lnTo>
                    <a:pt x="1609827" y="303330"/>
                  </a:lnTo>
                  <a:lnTo>
                    <a:pt x="1638901" y="336924"/>
                  </a:lnTo>
                  <a:lnTo>
                    <a:pt x="1666363" y="371899"/>
                  </a:lnTo>
                  <a:lnTo>
                    <a:pt x="1692154" y="408198"/>
                  </a:lnTo>
                  <a:lnTo>
                    <a:pt x="1716215" y="445762"/>
                  </a:lnTo>
                  <a:lnTo>
                    <a:pt x="1738489" y="484533"/>
                  </a:lnTo>
                  <a:lnTo>
                    <a:pt x="1758917" y="524453"/>
                  </a:lnTo>
                  <a:lnTo>
                    <a:pt x="1777442" y="565463"/>
                  </a:lnTo>
                  <a:lnTo>
                    <a:pt x="1794005" y="607506"/>
                  </a:lnTo>
                  <a:lnTo>
                    <a:pt x="1808548" y="650523"/>
                  </a:lnTo>
                  <a:lnTo>
                    <a:pt x="1821013" y="694457"/>
                  </a:lnTo>
                  <a:lnTo>
                    <a:pt x="1831342" y="739248"/>
                  </a:lnTo>
                  <a:lnTo>
                    <a:pt x="1839477" y="784839"/>
                  </a:lnTo>
                  <a:lnTo>
                    <a:pt x="1845360" y="831172"/>
                  </a:lnTo>
                  <a:lnTo>
                    <a:pt x="1848932" y="878188"/>
                  </a:lnTo>
                  <a:lnTo>
                    <a:pt x="1850135" y="925830"/>
                  </a:lnTo>
                  <a:lnTo>
                    <a:pt x="1848932" y="973471"/>
                  </a:lnTo>
                  <a:lnTo>
                    <a:pt x="1845360" y="1020487"/>
                  </a:lnTo>
                  <a:lnTo>
                    <a:pt x="1839477" y="1066820"/>
                  </a:lnTo>
                  <a:lnTo>
                    <a:pt x="1831342" y="1112411"/>
                  </a:lnTo>
                  <a:lnTo>
                    <a:pt x="1821013" y="1157202"/>
                  </a:lnTo>
                  <a:lnTo>
                    <a:pt x="1808548" y="1201136"/>
                  </a:lnTo>
                  <a:lnTo>
                    <a:pt x="1794005" y="1244153"/>
                  </a:lnTo>
                  <a:lnTo>
                    <a:pt x="1777442" y="1286196"/>
                  </a:lnTo>
                  <a:lnTo>
                    <a:pt x="1758917" y="1327206"/>
                  </a:lnTo>
                  <a:lnTo>
                    <a:pt x="1738489" y="1367126"/>
                  </a:lnTo>
                  <a:lnTo>
                    <a:pt x="1716215" y="1405897"/>
                  </a:lnTo>
                  <a:lnTo>
                    <a:pt x="1692154" y="1443461"/>
                  </a:lnTo>
                  <a:lnTo>
                    <a:pt x="1666363" y="1479760"/>
                  </a:lnTo>
                  <a:lnTo>
                    <a:pt x="1638901" y="1514735"/>
                  </a:lnTo>
                  <a:lnTo>
                    <a:pt x="1609827" y="1548329"/>
                  </a:lnTo>
                  <a:lnTo>
                    <a:pt x="1579197" y="1580483"/>
                  </a:lnTo>
                  <a:lnTo>
                    <a:pt x="1547070" y="1611139"/>
                  </a:lnTo>
                  <a:lnTo>
                    <a:pt x="1513505" y="1640239"/>
                  </a:lnTo>
                  <a:lnTo>
                    <a:pt x="1478559" y="1667724"/>
                  </a:lnTo>
                  <a:lnTo>
                    <a:pt x="1442291" y="1693537"/>
                  </a:lnTo>
                  <a:lnTo>
                    <a:pt x="1404758" y="1717619"/>
                  </a:lnTo>
                  <a:lnTo>
                    <a:pt x="1366019" y="1739913"/>
                  </a:lnTo>
                  <a:lnTo>
                    <a:pt x="1326131" y="1760359"/>
                  </a:lnTo>
                  <a:lnTo>
                    <a:pt x="1285154" y="1778900"/>
                  </a:lnTo>
                  <a:lnTo>
                    <a:pt x="1243145" y="1795478"/>
                  </a:lnTo>
                  <a:lnTo>
                    <a:pt x="1200162" y="1810034"/>
                  </a:lnTo>
                  <a:lnTo>
                    <a:pt x="1156263" y="1822511"/>
                  </a:lnTo>
                  <a:lnTo>
                    <a:pt x="1111507" y="1832849"/>
                  </a:lnTo>
                  <a:lnTo>
                    <a:pt x="1065951" y="1840991"/>
                  </a:lnTo>
                  <a:lnTo>
                    <a:pt x="1019654" y="1846879"/>
                  </a:lnTo>
                  <a:lnTo>
                    <a:pt x="972673" y="1850455"/>
                  </a:lnTo>
                  <a:lnTo>
                    <a:pt x="925067" y="1851660"/>
                  </a:lnTo>
                  <a:lnTo>
                    <a:pt x="877462" y="1850455"/>
                  </a:lnTo>
                  <a:lnTo>
                    <a:pt x="830481" y="1846879"/>
                  </a:lnTo>
                  <a:lnTo>
                    <a:pt x="784184" y="1840991"/>
                  </a:lnTo>
                  <a:lnTo>
                    <a:pt x="738628" y="1832849"/>
                  </a:lnTo>
                  <a:lnTo>
                    <a:pt x="693872" y="1822511"/>
                  </a:lnTo>
                  <a:lnTo>
                    <a:pt x="649973" y="1810034"/>
                  </a:lnTo>
                  <a:lnTo>
                    <a:pt x="606990" y="1795478"/>
                  </a:lnTo>
                  <a:lnTo>
                    <a:pt x="564981" y="1778900"/>
                  </a:lnTo>
                  <a:lnTo>
                    <a:pt x="524004" y="1760359"/>
                  </a:lnTo>
                  <a:lnTo>
                    <a:pt x="484116" y="1739913"/>
                  </a:lnTo>
                  <a:lnTo>
                    <a:pt x="445377" y="1717619"/>
                  </a:lnTo>
                  <a:lnTo>
                    <a:pt x="407844" y="1693537"/>
                  </a:lnTo>
                  <a:lnTo>
                    <a:pt x="371576" y="1667724"/>
                  </a:lnTo>
                  <a:lnTo>
                    <a:pt x="336630" y="1640239"/>
                  </a:lnTo>
                  <a:lnTo>
                    <a:pt x="303065" y="1611139"/>
                  </a:lnTo>
                  <a:lnTo>
                    <a:pt x="270938" y="1580483"/>
                  </a:lnTo>
                  <a:lnTo>
                    <a:pt x="240308" y="1548329"/>
                  </a:lnTo>
                  <a:lnTo>
                    <a:pt x="211234" y="1514735"/>
                  </a:lnTo>
                  <a:lnTo>
                    <a:pt x="183772" y="1479760"/>
                  </a:lnTo>
                  <a:lnTo>
                    <a:pt x="157981" y="1443461"/>
                  </a:lnTo>
                  <a:lnTo>
                    <a:pt x="133920" y="1405897"/>
                  </a:lnTo>
                  <a:lnTo>
                    <a:pt x="111646" y="1367126"/>
                  </a:lnTo>
                  <a:lnTo>
                    <a:pt x="91218" y="1327206"/>
                  </a:lnTo>
                  <a:lnTo>
                    <a:pt x="72693" y="1286196"/>
                  </a:lnTo>
                  <a:lnTo>
                    <a:pt x="56130" y="1244153"/>
                  </a:lnTo>
                  <a:lnTo>
                    <a:pt x="41587" y="1201136"/>
                  </a:lnTo>
                  <a:lnTo>
                    <a:pt x="29122" y="1157202"/>
                  </a:lnTo>
                  <a:lnTo>
                    <a:pt x="18793" y="1112411"/>
                  </a:lnTo>
                  <a:lnTo>
                    <a:pt x="10658" y="1066820"/>
                  </a:lnTo>
                  <a:lnTo>
                    <a:pt x="4775" y="1020487"/>
                  </a:lnTo>
                  <a:lnTo>
                    <a:pt x="1203" y="973471"/>
                  </a:lnTo>
                  <a:lnTo>
                    <a:pt x="0" y="925830"/>
                  </a:lnTo>
                  <a:close/>
                </a:path>
              </a:pathLst>
            </a:custGeom>
            <a:ln w="190500">
              <a:solidFill>
                <a:srgbClr val="80DB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2728" y="2215133"/>
              <a:ext cx="280035" cy="283210"/>
            </a:xfrm>
            <a:custGeom>
              <a:avLst/>
              <a:gdLst/>
              <a:ahLst/>
              <a:cxnLst/>
              <a:rect l="l" t="t" r="r" b="b"/>
              <a:pathLst>
                <a:path w="280035" h="283210">
                  <a:moveTo>
                    <a:pt x="152526" y="0"/>
                  </a:moveTo>
                  <a:lnTo>
                    <a:pt x="110775" y="29517"/>
                  </a:lnTo>
                  <a:lnTo>
                    <a:pt x="75057" y="62611"/>
                  </a:lnTo>
                  <a:lnTo>
                    <a:pt x="49006" y="92011"/>
                  </a:lnTo>
                  <a:lnTo>
                    <a:pt x="26288" y="122936"/>
                  </a:lnTo>
                  <a:lnTo>
                    <a:pt x="0" y="170941"/>
                  </a:lnTo>
                  <a:lnTo>
                    <a:pt x="92456" y="258825"/>
                  </a:lnTo>
                  <a:lnTo>
                    <a:pt x="99187" y="241553"/>
                  </a:lnTo>
                  <a:lnTo>
                    <a:pt x="106509" y="226063"/>
                  </a:lnTo>
                  <a:lnTo>
                    <a:pt x="114617" y="210883"/>
                  </a:lnTo>
                  <a:lnTo>
                    <a:pt x="123582" y="196084"/>
                  </a:lnTo>
                  <a:lnTo>
                    <a:pt x="133476" y="181737"/>
                  </a:lnTo>
                  <a:lnTo>
                    <a:pt x="237617" y="283210"/>
                  </a:lnTo>
                  <a:lnTo>
                    <a:pt x="279526" y="239140"/>
                  </a:lnTo>
                  <a:lnTo>
                    <a:pt x="173609" y="136016"/>
                  </a:lnTo>
                  <a:lnTo>
                    <a:pt x="178943" y="131571"/>
                  </a:lnTo>
                  <a:lnTo>
                    <a:pt x="183134" y="127380"/>
                  </a:lnTo>
                  <a:lnTo>
                    <a:pt x="214820" y="103354"/>
                  </a:lnTo>
                  <a:lnTo>
                    <a:pt x="243967" y="86867"/>
                  </a:lnTo>
                  <a:lnTo>
                    <a:pt x="152526" y="0"/>
                  </a:lnTo>
                  <a:close/>
                </a:path>
              </a:pathLst>
            </a:custGeom>
            <a:solidFill>
              <a:srgbClr val="FD8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9A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65961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4745" y="6432194"/>
            <a:ext cx="87630" cy="259715"/>
          </a:xfrm>
          <a:custGeom>
            <a:avLst/>
            <a:gdLst/>
            <a:ahLst/>
            <a:cxnLst/>
            <a:rect l="l" t="t" r="r" b="b"/>
            <a:pathLst>
              <a:path w="87629" h="259715">
                <a:moveTo>
                  <a:pt x="78358" y="0"/>
                </a:moveTo>
                <a:lnTo>
                  <a:pt x="67716" y="585"/>
                </a:lnTo>
                <a:lnTo>
                  <a:pt x="35051" y="1803"/>
                </a:lnTo>
                <a:lnTo>
                  <a:pt x="29718" y="2273"/>
                </a:lnTo>
                <a:lnTo>
                  <a:pt x="24383" y="2171"/>
                </a:lnTo>
                <a:lnTo>
                  <a:pt x="19050" y="2641"/>
                </a:lnTo>
                <a:lnTo>
                  <a:pt x="25005" y="55624"/>
                </a:lnTo>
                <a:lnTo>
                  <a:pt x="28017" y="105391"/>
                </a:lnTo>
                <a:lnTo>
                  <a:pt x="26145" y="150497"/>
                </a:lnTo>
                <a:lnTo>
                  <a:pt x="17452" y="189495"/>
                </a:lnTo>
                <a:lnTo>
                  <a:pt x="0" y="220941"/>
                </a:lnTo>
                <a:lnTo>
                  <a:pt x="46354" y="259308"/>
                </a:lnTo>
                <a:lnTo>
                  <a:pt x="70946" y="217539"/>
                </a:lnTo>
                <a:lnTo>
                  <a:pt x="83827" y="169074"/>
                </a:lnTo>
                <a:lnTo>
                  <a:pt x="87612" y="115563"/>
                </a:lnTo>
                <a:lnTo>
                  <a:pt x="84918" y="58655"/>
                </a:lnTo>
                <a:lnTo>
                  <a:pt x="78358" y="0"/>
                </a:lnTo>
                <a:close/>
              </a:path>
            </a:pathLst>
          </a:custGeom>
          <a:solidFill>
            <a:srgbClr val="2294A6">
              <a:alpha val="7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540238" y="5019192"/>
            <a:ext cx="1468120" cy="1460500"/>
            <a:chOff x="10540238" y="5019192"/>
            <a:chExt cx="1468120" cy="1460500"/>
          </a:xfrm>
        </p:grpSpPr>
        <p:sp>
          <p:nvSpPr>
            <p:cNvPr id="6" name="object 6"/>
            <p:cNvSpPr/>
            <p:nvPr/>
          </p:nvSpPr>
          <p:spPr>
            <a:xfrm>
              <a:off x="11761977" y="5185156"/>
              <a:ext cx="246125" cy="14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0238" y="5019192"/>
              <a:ext cx="1258570" cy="1460500"/>
            </a:xfrm>
            <a:custGeom>
              <a:avLst/>
              <a:gdLst/>
              <a:ahLst/>
              <a:cxnLst/>
              <a:rect l="l" t="t" r="r" b="b"/>
              <a:pathLst>
                <a:path w="1258570" h="1460500">
                  <a:moveTo>
                    <a:pt x="360641" y="1244600"/>
                  </a:moveTo>
                  <a:lnTo>
                    <a:pt x="315467" y="1244600"/>
                  </a:lnTo>
                  <a:lnTo>
                    <a:pt x="422275" y="1333500"/>
                  </a:lnTo>
                  <a:lnTo>
                    <a:pt x="401441" y="1346200"/>
                  </a:lnTo>
                  <a:lnTo>
                    <a:pt x="251332" y="1346200"/>
                  </a:lnTo>
                  <a:lnTo>
                    <a:pt x="201115" y="1358900"/>
                  </a:lnTo>
                  <a:lnTo>
                    <a:pt x="152531" y="1358900"/>
                  </a:lnTo>
                  <a:lnTo>
                    <a:pt x="106854" y="1371600"/>
                  </a:lnTo>
                  <a:lnTo>
                    <a:pt x="65357" y="1384300"/>
                  </a:lnTo>
                  <a:lnTo>
                    <a:pt x="29315" y="1397000"/>
                  </a:lnTo>
                  <a:lnTo>
                    <a:pt x="0" y="1422400"/>
                  </a:lnTo>
                  <a:lnTo>
                    <a:pt x="46227" y="1460500"/>
                  </a:lnTo>
                  <a:lnTo>
                    <a:pt x="74102" y="1447800"/>
                  </a:lnTo>
                  <a:lnTo>
                    <a:pt x="111707" y="1422400"/>
                  </a:lnTo>
                  <a:lnTo>
                    <a:pt x="156760" y="1422400"/>
                  </a:lnTo>
                  <a:lnTo>
                    <a:pt x="206983" y="1409700"/>
                  </a:lnTo>
                  <a:lnTo>
                    <a:pt x="344423" y="1409700"/>
                  </a:lnTo>
                  <a:lnTo>
                    <a:pt x="394626" y="1397000"/>
                  </a:lnTo>
                  <a:lnTo>
                    <a:pt x="443065" y="1397000"/>
                  </a:lnTo>
                  <a:lnTo>
                    <a:pt x="488695" y="1384300"/>
                  </a:lnTo>
                  <a:lnTo>
                    <a:pt x="530474" y="1371600"/>
                  </a:lnTo>
                  <a:lnTo>
                    <a:pt x="567356" y="1346200"/>
                  </a:lnTo>
                  <a:lnTo>
                    <a:pt x="582826" y="1333500"/>
                  </a:lnTo>
                  <a:lnTo>
                    <a:pt x="461898" y="1333500"/>
                  </a:lnTo>
                  <a:lnTo>
                    <a:pt x="360641" y="1244600"/>
                  </a:lnTo>
                  <a:close/>
                </a:path>
                <a:path w="1258570" h="1460500">
                  <a:moveTo>
                    <a:pt x="546353" y="990600"/>
                  </a:moveTo>
                  <a:lnTo>
                    <a:pt x="488494" y="1003300"/>
                  </a:lnTo>
                  <a:lnTo>
                    <a:pt x="433726" y="1016000"/>
                  </a:lnTo>
                  <a:lnTo>
                    <a:pt x="383554" y="1028700"/>
                  </a:lnTo>
                  <a:lnTo>
                    <a:pt x="339484" y="1054100"/>
                  </a:lnTo>
                  <a:lnTo>
                    <a:pt x="303021" y="1079500"/>
                  </a:lnTo>
                  <a:lnTo>
                    <a:pt x="276919" y="1117600"/>
                  </a:lnTo>
                  <a:lnTo>
                    <a:pt x="262028" y="1168400"/>
                  </a:lnTo>
                  <a:lnTo>
                    <a:pt x="256085" y="1219200"/>
                  </a:lnTo>
                  <a:lnTo>
                    <a:pt x="256830" y="1282700"/>
                  </a:lnTo>
                  <a:lnTo>
                    <a:pt x="262000" y="1333500"/>
                  </a:lnTo>
                  <a:lnTo>
                    <a:pt x="321436" y="1333500"/>
                  </a:lnTo>
                  <a:lnTo>
                    <a:pt x="319164" y="1308100"/>
                  </a:lnTo>
                  <a:lnTo>
                    <a:pt x="317357" y="1295400"/>
                  </a:lnTo>
                  <a:lnTo>
                    <a:pt x="316097" y="1270000"/>
                  </a:lnTo>
                  <a:lnTo>
                    <a:pt x="315467" y="1244600"/>
                  </a:lnTo>
                  <a:lnTo>
                    <a:pt x="360641" y="1244600"/>
                  </a:lnTo>
                  <a:lnTo>
                    <a:pt x="317245" y="1206500"/>
                  </a:lnTo>
                  <a:lnTo>
                    <a:pt x="318261" y="1206500"/>
                  </a:lnTo>
                  <a:lnTo>
                    <a:pt x="319289" y="1193800"/>
                  </a:lnTo>
                  <a:lnTo>
                    <a:pt x="320674" y="1181100"/>
                  </a:lnTo>
                  <a:lnTo>
                    <a:pt x="322441" y="1181100"/>
                  </a:lnTo>
                  <a:lnTo>
                    <a:pt x="324611" y="1168400"/>
                  </a:lnTo>
                  <a:lnTo>
                    <a:pt x="327477" y="1155700"/>
                  </a:lnTo>
                  <a:lnTo>
                    <a:pt x="330771" y="1155700"/>
                  </a:lnTo>
                  <a:lnTo>
                    <a:pt x="334541" y="1143000"/>
                  </a:lnTo>
                  <a:lnTo>
                    <a:pt x="338835" y="1130300"/>
                  </a:lnTo>
                  <a:lnTo>
                    <a:pt x="388913" y="1130300"/>
                  </a:lnTo>
                  <a:lnTo>
                    <a:pt x="358393" y="1104900"/>
                  </a:lnTo>
                  <a:lnTo>
                    <a:pt x="370691" y="1104900"/>
                  </a:lnTo>
                  <a:lnTo>
                    <a:pt x="379904" y="1092200"/>
                  </a:lnTo>
                  <a:lnTo>
                    <a:pt x="389761" y="1092200"/>
                  </a:lnTo>
                  <a:lnTo>
                    <a:pt x="400176" y="1079500"/>
                  </a:lnTo>
                  <a:lnTo>
                    <a:pt x="481003" y="1079500"/>
                  </a:lnTo>
                  <a:lnTo>
                    <a:pt x="464184" y="1066800"/>
                  </a:lnTo>
                  <a:lnTo>
                    <a:pt x="485898" y="1054100"/>
                  </a:lnTo>
                  <a:lnTo>
                    <a:pt x="554608" y="1054100"/>
                  </a:lnTo>
                  <a:lnTo>
                    <a:pt x="553846" y="1041400"/>
                  </a:lnTo>
                  <a:lnTo>
                    <a:pt x="551943" y="1028700"/>
                  </a:lnTo>
                  <a:lnTo>
                    <a:pt x="548185" y="1003300"/>
                  </a:lnTo>
                  <a:lnTo>
                    <a:pt x="546353" y="990600"/>
                  </a:lnTo>
                  <a:close/>
                </a:path>
                <a:path w="1258570" h="1460500">
                  <a:moveTo>
                    <a:pt x="388913" y="1130300"/>
                  </a:moveTo>
                  <a:lnTo>
                    <a:pt x="338835" y="1130300"/>
                  </a:lnTo>
                  <a:lnTo>
                    <a:pt x="535177" y="1295400"/>
                  </a:lnTo>
                  <a:lnTo>
                    <a:pt x="527944" y="1308100"/>
                  </a:lnTo>
                  <a:lnTo>
                    <a:pt x="511907" y="1308100"/>
                  </a:lnTo>
                  <a:lnTo>
                    <a:pt x="503173" y="1320800"/>
                  </a:lnTo>
                  <a:lnTo>
                    <a:pt x="479528" y="1320800"/>
                  </a:lnTo>
                  <a:lnTo>
                    <a:pt x="471169" y="1333500"/>
                  </a:lnTo>
                  <a:lnTo>
                    <a:pt x="582826" y="1333500"/>
                  </a:lnTo>
                  <a:lnTo>
                    <a:pt x="598296" y="1320800"/>
                  </a:lnTo>
                  <a:lnTo>
                    <a:pt x="621640" y="1282700"/>
                  </a:lnTo>
                  <a:lnTo>
                    <a:pt x="626239" y="1270000"/>
                  </a:lnTo>
                  <a:lnTo>
                    <a:pt x="556767" y="1270000"/>
                  </a:lnTo>
                  <a:lnTo>
                    <a:pt x="388913" y="1130300"/>
                  </a:lnTo>
                  <a:close/>
                </a:path>
                <a:path w="1258570" h="1460500">
                  <a:moveTo>
                    <a:pt x="481003" y="1079500"/>
                  </a:moveTo>
                  <a:lnTo>
                    <a:pt x="427227" y="1079500"/>
                  </a:lnTo>
                  <a:lnTo>
                    <a:pt x="581025" y="1206500"/>
                  </a:lnTo>
                  <a:lnTo>
                    <a:pt x="580167" y="1206500"/>
                  </a:lnTo>
                  <a:lnTo>
                    <a:pt x="579119" y="1219200"/>
                  </a:lnTo>
                  <a:lnTo>
                    <a:pt x="577881" y="1219200"/>
                  </a:lnTo>
                  <a:lnTo>
                    <a:pt x="576452" y="1231900"/>
                  </a:lnTo>
                  <a:lnTo>
                    <a:pt x="573512" y="1244600"/>
                  </a:lnTo>
                  <a:lnTo>
                    <a:pt x="569690" y="1257300"/>
                  </a:lnTo>
                  <a:lnTo>
                    <a:pt x="565058" y="1257300"/>
                  </a:lnTo>
                  <a:lnTo>
                    <a:pt x="559688" y="1270000"/>
                  </a:lnTo>
                  <a:lnTo>
                    <a:pt x="626239" y="1270000"/>
                  </a:lnTo>
                  <a:lnTo>
                    <a:pt x="635437" y="1244600"/>
                  </a:lnTo>
                  <a:lnTo>
                    <a:pt x="641445" y="1193800"/>
                  </a:lnTo>
                  <a:lnTo>
                    <a:pt x="641420" y="1155700"/>
                  </a:lnTo>
                  <a:lnTo>
                    <a:pt x="581913" y="1155700"/>
                  </a:lnTo>
                  <a:lnTo>
                    <a:pt x="481003" y="1079500"/>
                  </a:lnTo>
                  <a:close/>
                </a:path>
                <a:path w="1258570" h="1460500">
                  <a:moveTo>
                    <a:pt x="630301" y="1054100"/>
                  </a:moveTo>
                  <a:lnTo>
                    <a:pt x="570483" y="1054100"/>
                  </a:lnTo>
                  <a:lnTo>
                    <a:pt x="570610" y="1066800"/>
                  </a:lnTo>
                  <a:lnTo>
                    <a:pt x="570991" y="1066800"/>
                  </a:lnTo>
                  <a:lnTo>
                    <a:pt x="574680" y="1092200"/>
                  </a:lnTo>
                  <a:lnTo>
                    <a:pt x="577929" y="1117600"/>
                  </a:lnTo>
                  <a:lnTo>
                    <a:pt x="580439" y="1143000"/>
                  </a:lnTo>
                  <a:lnTo>
                    <a:pt x="581913" y="1155700"/>
                  </a:lnTo>
                  <a:lnTo>
                    <a:pt x="641420" y="1155700"/>
                  </a:lnTo>
                  <a:lnTo>
                    <a:pt x="637120" y="1104900"/>
                  </a:lnTo>
                  <a:lnTo>
                    <a:pt x="630301" y="1054100"/>
                  </a:lnTo>
                  <a:close/>
                </a:path>
                <a:path w="1258570" h="1460500">
                  <a:moveTo>
                    <a:pt x="629030" y="1041400"/>
                  </a:moveTo>
                  <a:lnTo>
                    <a:pt x="568451" y="1041400"/>
                  </a:lnTo>
                  <a:lnTo>
                    <a:pt x="568959" y="1054100"/>
                  </a:lnTo>
                  <a:lnTo>
                    <a:pt x="629792" y="1054100"/>
                  </a:lnTo>
                  <a:lnTo>
                    <a:pt x="629030" y="1041400"/>
                  </a:lnTo>
                  <a:close/>
                </a:path>
                <a:path w="1258570" h="1460500">
                  <a:moveTo>
                    <a:pt x="619251" y="977900"/>
                  </a:moveTo>
                  <a:lnTo>
                    <a:pt x="558291" y="977900"/>
                  </a:lnTo>
                  <a:lnTo>
                    <a:pt x="559053" y="990600"/>
                  </a:lnTo>
                  <a:lnTo>
                    <a:pt x="559561" y="990600"/>
                  </a:lnTo>
                  <a:lnTo>
                    <a:pt x="561504" y="1003300"/>
                  </a:lnTo>
                  <a:lnTo>
                    <a:pt x="565437" y="1028700"/>
                  </a:lnTo>
                  <a:lnTo>
                    <a:pt x="567308" y="1041400"/>
                  </a:lnTo>
                  <a:lnTo>
                    <a:pt x="628141" y="1041400"/>
                  </a:lnTo>
                  <a:lnTo>
                    <a:pt x="627379" y="1028700"/>
                  </a:lnTo>
                  <a:lnTo>
                    <a:pt x="626998" y="1028700"/>
                  </a:lnTo>
                  <a:lnTo>
                    <a:pt x="624913" y="1016000"/>
                  </a:lnTo>
                  <a:lnTo>
                    <a:pt x="622887" y="1003300"/>
                  </a:lnTo>
                  <a:lnTo>
                    <a:pt x="620980" y="990600"/>
                  </a:lnTo>
                  <a:lnTo>
                    <a:pt x="619251" y="977900"/>
                  </a:lnTo>
                  <a:close/>
                </a:path>
                <a:path w="1258570" h="1460500">
                  <a:moveTo>
                    <a:pt x="657013" y="876300"/>
                  </a:moveTo>
                  <a:lnTo>
                    <a:pt x="611123" y="876300"/>
                  </a:lnTo>
                  <a:lnTo>
                    <a:pt x="713358" y="965200"/>
                  </a:lnTo>
                  <a:lnTo>
                    <a:pt x="693674" y="965200"/>
                  </a:lnTo>
                  <a:lnTo>
                    <a:pt x="673417" y="977900"/>
                  </a:lnTo>
                  <a:lnTo>
                    <a:pt x="631951" y="977900"/>
                  </a:lnTo>
                  <a:lnTo>
                    <a:pt x="633823" y="990600"/>
                  </a:lnTo>
                  <a:lnTo>
                    <a:pt x="637756" y="1016000"/>
                  </a:lnTo>
                  <a:lnTo>
                    <a:pt x="639698" y="1028700"/>
                  </a:lnTo>
                  <a:lnTo>
                    <a:pt x="640079" y="1028700"/>
                  </a:lnTo>
                  <a:lnTo>
                    <a:pt x="640841" y="1041400"/>
                  </a:lnTo>
                  <a:lnTo>
                    <a:pt x="641350" y="1041400"/>
                  </a:lnTo>
                  <a:lnTo>
                    <a:pt x="730795" y="1016000"/>
                  </a:lnTo>
                  <a:lnTo>
                    <a:pt x="773588" y="1003300"/>
                  </a:lnTo>
                  <a:lnTo>
                    <a:pt x="813947" y="990600"/>
                  </a:lnTo>
                  <a:lnTo>
                    <a:pt x="851011" y="965200"/>
                  </a:lnTo>
                  <a:lnTo>
                    <a:pt x="861981" y="952500"/>
                  </a:lnTo>
                  <a:lnTo>
                    <a:pt x="745235" y="952500"/>
                  </a:lnTo>
                  <a:lnTo>
                    <a:pt x="657013" y="876300"/>
                  </a:lnTo>
                  <a:close/>
                </a:path>
                <a:path w="1258570" h="1460500">
                  <a:moveTo>
                    <a:pt x="629062" y="787400"/>
                  </a:moveTo>
                  <a:lnTo>
                    <a:pt x="566927" y="787400"/>
                  </a:lnTo>
                  <a:lnTo>
                    <a:pt x="555321" y="825500"/>
                  </a:lnTo>
                  <a:lnTo>
                    <a:pt x="551132" y="876300"/>
                  </a:lnTo>
                  <a:lnTo>
                    <a:pt x="552586" y="927100"/>
                  </a:lnTo>
                  <a:lnTo>
                    <a:pt x="557910" y="977900"/>
                  </a:lnTo>
                  <a:lnTo>
                    <a:pt x="617854" y="977900"/>
                  </a:lnTo>
                  <a:lnTo>
                    <a:pt x="617473" y="965200"/>
                  </a:lnTo>
                  <a:lnTo>
                    <a:pt x="614749" y="952500"/>
                  </a:lnTo>
                  <a:lnTo>
                    <a:pt x="612632" y="927100"/>
                  </a:lnTo>
                  <a:lnTo>
                    <a:pt x="611348" y="901700"/>
                  </a:lnTo>
                  <a:lnTo>
                    <a:pt x="611123" y="876300"/>
                  </a:lnTo>
                  <a:lnTo>
                    <a:pt x="657013" y="876300"/>
                  </a:lnTo>
                  <a:lnTo>
                    <a:pt x="612901" y="838200"/>
                  </a:lnTo>
                  <a:lnTo>
                    <a:pt x="614933" y="838200"/>
                  </a:lnTo>
                  <a:lnTo>
                    <a:pt x="615568" y="825500"/>
                  </a:lnTo>
                  <a:lnTo>
                    <a:pt x="616838" y="825500"/>
                  </a:lnTo>
                  <a:lnTo>
                    <a:pt x="618489" y="812800"/>
                  </a:lnTo>
                  <a:lnTo>
                    <a:pt x="620521" y="812800"/>
                  </a:lnTo>
                  <a:lnTo>
                    <a:pt x="622680" y="800100"/>
                  </a:lnTo>
                  <a:lnTo>
                    <a:pt x="625693" y="800100"/>
                  </a:lnTo>
                  <a:lnTo>
                    <a:pt x="629062" y="787400"/>
                  </a:lnTo>
                  <a:close/>
                </a:path>
                <a:path w="1258570" h="1460500">
                  <a:moveTo>
                    <a:pt x="685520" y="774700"/>
                  </a:moveTo>
                  <a:lnTo>
                    <a:pt x="637158" y="774700"/>
                  </a:lnTo>
                  <a:lnTo>
                    <a:pt x="712469" y="838200"/>
                  </a:lnTo>
                  <a:lnTo>
                    <a:pt x="712723" y="838200"/>
                  </a:lnTo>
                  <a:lnTo>
                    <a:pt x="808989" y="914400"/>
                  </a:lnTo>
                  <a:lnTo>
                    <a:pt x="802260" y="927100"/>
                  </a:lnTo>
                  <a:lnTo>
                    <a:pt x="788040" y="927100"/>
                  </a:lnTo>
                  <a:lnTo>
                    <a:pt x="780668" y="939800"/>
                  </a:lnTo>
                  <a:lnTo>
                    <a:pt x="766587" y="939800"/>
                  </a:lnTo>
                  <a:lnTo>
                    <a:pt x="759291" y="952500"/>
                  </a:lnTo>
                  <a:lnTo>
                    <a:pt x="861981" y="952500"/>
                  </a:lnTo>
                  <a:lnTo>
                    <a:pt x="883919" y="927100"/>
                  </a:lnTo>
                  <a:lnTo>
                    <a:pt x="899502" y="901700"/>
                  </a:lnTo>
                  <a:lnTo>
                    <a:pt x="830579" y="901700"/>
                  </a:lnTo>
                  <a:lnTo>
                    <a:pt x="731773" y="812800"/>
                  </a:lnTo>
                  <a:lnTo>
                    <a:pt x="731392" y="812800"/>
                  </a:lnTo>
                  <a:lnTo>
                    <a:pt x="685520" y="774700"/>
                  </a:lnTo>
                  <a:close/>
                </a:path>
                <a:path w="1258570" h="1460500">
                  <a:moveTo>
                    <a:pt x="762834" y="711200"/>
                  </a:moveTo>
                  <a:lnTo>
                    <a:pt x="713104" y="711200"/>
                  </a:lnTo>
                  <a:lnTo>
                    <a:pt x="859535" y="838200"/>
                  </a:lnTo>
                  <a:lnTo>
                    <a:pt x="858519" y="838200"/>
                  </a:lnTo>
                  <a:lnTo>
                    <a:pt x="857630" y="850900"/>
                  </a:lnTo>
                  <a:lnTo>
                    <a:pt x="855979" y="850900"/>
                  </a:lnTo>
                  <a:lnTo>
                    <a:pt x="852644" y="863600"/>
                  </a:lnTo>
                  <a:lnTo>
                    <a:pt x="848439" y="876300"/>
                  </a:lnTo>
                  <a:lnTo>
                    <a:pt x="843210" y="876300"/>
                  </a:lnTo>
                  <a:lnTo>
                    <a:pt x="836802" y="889000"/>
                  </a:lnTo>
                  <a:lnTo>
                    <a:pt x="832865" y="889000"/>
                  </a:lnTo>
                  <a:lnTo>
                    <a:pt x="830579" y="901700"/>
                  </a:lnTo>
                  <a:lnTo>
                    <a:pt x="899502" y="901700"/>
                  </a:lnTo>
                  <a:lnTo>
                    <a:pt x="907293" y="889000"/>
                  </a:lnTo>
                  <a:lnTo>
                    <a:pt x="918717" y="850900"/>
                  </a:lnTo>
                  <a:lnTo>
                    <a:pt x="920907" y="800100"/>
                  </a:lnTo>
                  <a:lnTo>
                    <a:pt x="919824" y="787400"/>
                  </a:lnTo>
                  <a:lnTo>
                    <a:pt x="860805" y="787400"/>
                  </a:lnTo>
                  <a:lnTo>
                    <a:pt x="762834" y="711200"/>
                  </a:lnTo>
                  <a:close/>
                </a:path>
                <a:path w="1258570" h="1460500">
                  <a:moveTo>
                    <a:pt x="923896" y="520700"/>
                  </a:moveTo>
                  <a:lnTo>
                    <a:pt x="887983" y="520700"/>
                  </a:lnTo>
                  <a:lnTo>
                    <a:pt x="996950" y="622300"/>
                  </a:lnTo>
                  <a:lnTo>
                    <a:pt x="888162" y="622300"/>
                  </a:lnTo>
                  <a:lnTo>
                    <a:pt x="881665" y="635000"/>
                  </a:lnTo>
                  <a:lnTo>
                    <a:pt x="776626" y="635000"/>
                  </a:lnTo>
                  <a:lnTo>
                    <a:pt x="731885" y="647700"/>
                  </a:lnTo>
                  <a:lnTo>
                    <a:pt x="689024" y="660400"/>
                  </a:lnTo>
                  <a:lnTo>
                    <a:pt x="648842" y="673100"/>
                  </a:lnTo>
                  <a:lnTo>
                    <a:pt x="649223" y="673100"/>
                  </a:lnTo>
                  <a:lnTo>
                    <a:pt x="637228" y="685800"/>
                  </a:lnTo>
                  <a:lnTo>
                    <a:pt x="625649" y="698500"/>
                  </a:lnTo>
                  <a:lnTo>
                    <a:pt x="614523" y="711200"/>
                  </a:lnTo>
                  <a:lnTo>
                    <a:pt x="603884" y="723900"/>
                  </a:lnTo>
                  <a:lnTo>
                    <a:pt x="592312" y="736600"/>
                  </a:lnTo>
                  <a:lnTo>
                    <a:pt x="582453" y="749300"/>
                  </a:lnTo>
                  <a:lnTo>
                    <a:pt x="574166" y="762000"/>
                  </a:lnTo>
                  <a:lnTo>
                    <a:pt x="567308" y="787400"/>
                  </a:lnTo>
                  <a:lnTo>
                    <a:pt x="632860" y="787400"/>
                  </a:lnTo>
                  <a:lnTo>
                    <a:pt x="637158" y="774700"/>
                  </a:lnTo>
                  <a:lnTo>
                    <a:pt x="685520" y="774700"/>
                  </a:lnTo>
                  <a:lnTo>
                    <a:pt x="654938" y="749300"/>
                  </a:lnTo>
                  <a:lnTo>
                    <a:pt x="661415" y="749300"/>
                  </a:lnTo>
                  <a:lnTo>
                    <a:pt x="669549" y="736600"/>
                  </a:lnTo>
                  <a:lnTo>
                    <a:pt x="678100" y="736600"/>
                  </a:lnTo>
                  <a:lnTo>
                    <a:pt x="687008" y="723900"/>
                  </a:lnTo>
                  <a:lnTo>
                    <a:pt x="698118" y="723900"/>
                  </a:lnTo>
                  <a:lnTo>
                    <a:pt x="702817" y="711200"/>
                  </a:lnTo>
                  <a:lnTo>
                    <a:pt x="762834" y="711200"/>
                  </a:lnTo>
                  <a:lnTo>
                    <a:pt x="746505" y="698500"/>
                  </a:lnTo>
                  <a:lnTo>
                    <a:pt x="766798" y="698500"/>
                  </a:lnTo>
                  <a:lnTo>
                    <a:pt x="787971" y="685800"/>
                  </a:lnTo>
                  <a:lnTo>
                    <a:pt x="968229" y="685800"/>
                  </a:lnTo>
                  <a:lnTo>
                    <a:pt x="1066407" y="660400"/>
                  </a:lnTo>
                  <a:lnTo>
                    <a:pt x="1111781" y="635000"/>
                  </a:lnTo>
                  <a:lnTo>
                    <a:pt x="1132343" y="609600"/>
                  </a:lnTo>
                  <a:lnTo>
                    <a:pt x="1031366" y="609600"/>
                  </a:lnTo>
                  <a:lnTo>
                    <a:pt x="923896" y="520700"/>
                  </a:lnTo>
                  <a:close/>
                </a:path>
                <a:path w="1258570" h="1460500">
                  <a:moveTo>
                    <a:pt x="908430" y="698500"/>
                  </a:moveTo>
                  <a:lnTo>
                    <a:pt x="848105" y="698500"/>
                  </a:lnTo>
                  <a:lnTo>
                    <a:pt x="852322" y="723900"/>
                  </a:lnTo>
                  <a:lnTo>
                    <a:pt x="856027" y="749300"/>
                  </a:lnTo>
                  <a:lnTo>
                    <a:pt x="858946" y="774700"/>
                  </a:lnTo>
                  <a:lnTo>
                    <a:pt x="860805" y="787400"/>
                  </a:lnTo>
                  <a:lnTo>
                    <a:pt x="919824" y="787400"/>
                  </a:lnTo>
                  <a:lnTo>
                    <a:pt x="916574" y="749300"/>
                  </a:lnTo>
                  <a:lnTo>
                    <a:pt x="908430" y="698500"/>
                  </a:lnTo>
                  <a:close/>
                </a:path>
                <a:path w="1258570" h="1460500">
                  <a:moveTo>
                    <a:pt x="1136650" y="266700"/>
                  </a:moveTo>
                  <a:lnTo>
                    <a:pt x="1086706" y="279400"/>
                  </a:lnTo>
                  <a:lnTo>
                    <a:pt x="1038892" y="292100"/>
                  </a:lnTo>
                  <a:lnTo>
                    <a:pt x="994028" y="304800"/>
                  </a:lnTo>
                  <a:lnTo>
                    <a:pt x="952932" y="317500"/>
                  </a:lnTo>
                  <a:lnTo>
                    <a:pt x="916422" y="342900"/>
                  </a:lnTo>
                  <a:lnTo>
                    <a:pt x="885316" y="368300"/>
                  </a:lnTo>
                  <a:lnTo>
                    <a:pt x="854990" y="419100"/>
                  </a:lnTo>
                  <a:lnTo>
                    <a:pt x="836861" y="469900"/>
                  </a:lnTo>
                  <a:lnTo>
                    <a:pt x="828651" y="520700"/>
                  </a:lnTo>
                  <a:lnTo>
                    <a:pt x="828079" y="571500"/>
                  </a:lnTo>
                  <a:lnTo>
                    <a:pt x="832865" y="622300"/>
                  </a:lnTo>
                  <a:lnTo>
                    <a:pt x="884301" y="622300"/>
                  </a:lnTo>
                  <a:lnTo>
                    <a:pt x="892555" y="609600"/>
                  </a:lnTo>
                  <a:lnTo>
                    <a:pt x="889948" y="596900"/>
                  </a:lnTo>
                  <a:lnTo>
                    <a:pt x="888174" y="571500"/>
                  </a:lnTo>
                  <a:lnTo>
                    <a:pt x="887448" y="546100"/>
                  </a:lnTo>
                  <a:lnTo>
                    <a:pt x="887983" y="520700"/>
                  </a:lnTo>
                  <a:lnTo>
                    <a:pt x="923896" y="520700"/>
                  </a:lnTo>
                  <a:lnTo>
                    <a:pt x="893190" y="495300"/>
                  </a:lnTo>
                  <a:lnTo>
                    <a:pt x="893444" y="495300"/>
                  </a:lnTo>
                  <a:lnTo>
                    <a:pt x="895133" y="482600"/>
                  </a:lnTo>
                  <a:lnTo>
                    <a:pt x="897143" y="469900"/>
                  </a:lnTo>
                  <a:lnTo>
                    <a:pt x="899463" y="469900"/>
                  </a:lnTo>
                  <a:lnTo>
                    <a:pt x="902080" y="457200"/>
                  </a:lnTo>
                  <a:lnTo>
                    <a:pt x="905621" y="457200"/>
                  </a:lnTo>
                  <a:lnTo>
                    <a:pt x="909732" y="444500"/>
                  </a:lnTo>
                  <a:lnTo>
                    <a:pt x="914368" y="431800"/>
                  </a:lnTo>
                  <a:lnTo>
                    <a:pt x="919479" y="419100"/>
                  </a:lnTo>
                  <a:lnTo>
                    <a:pt x="953469" y="419100"/>
                  </a:lnTo>
                  <a:lnTo>
                    <a:pt x="937640" y="406400"/>
                  </a:lnTo>
                  <a:lnTo>
                    <a:pt x="939418" y="393700"/>
                  </a:lnTo>
                  <a:lnTo>
                    <a:pt x="951634" y="393700"/>
                  </a:lnTo>
                  <a:lnTo>
                    <a:pt x="960405" y="381000"/>
                  </a:lnTo>
                  <a:lnTo>
                    <a:pt x="969700" y="381000"/>
                  </a:lnTo>
                  <a:lnTo>
                    <a:pt x="979423" y="368300"/>
                  </a:lnTo>
                  <a:lnTo>
                    <a:pt x="1045264" y="368300"/>
                  </a:lnTo>
                  <a:lnTo>
                    <a:pt x="1029080" y="355600"/>
                  </a:lnTo>
                  <a:lnTo>
                    <a:pt x="1054032" y="342900"/>
                  </a:lnTo>
                  <a:lnTo>
                    <a:pt x="1080198" y="342900"/>
                  </a:lnTo>
                  <a:lnTo>
                    <a:pt x="1107412" y="330200"/>
                  </a:lnTo>
                  <a:lnTo>
                    <a:pt x="1135379" y="330200"/>
                  </a:lnTo>
                  <a:lnTo>
                    <a:pt x="1135887" y="317500"/>
                  </a:lnTo>
                  <a:lnTo>
                    <a:pt x="1135887" y="304800"/>
                  </a:lnTo>
                  <a:lnTo>
                    <a:pt x="1136650" y="266700"/>
                  </a:lnTo>
                  <a:close/>
                </a:path>
                <a:path w="1258570" h="1460500">
                  <a:moveTo>
                    <a:pt x="953469" y="419100"/>
                  </a:moveTo>
                  <a:lnTo>
                    <a:pt x="919479" y="419100"/>
                  </a:lnTo>
                  <a:lnTo>
                    <a:pt x="1091818" y="571500"/>
                  </a:lnTo>
                  <a:lnTo>
                    <a:pt x="1084625" y="571500"/>
                  </a:lnTo>
                  <a:lnTo>
                    <a:pt x="1077134" y="584200"/>
                  </a:lnTo>
                  <a:lnTo>
                    <a:pt x="1069334" y="584200"/>
                  </a:lnTo>
                  <a:lnTo>
                    <a:pt x="1061211" y="596900"/>
                  </a:lnTo>
                  <a:lnTo>
                    <a:pt x="1039745" y="596900"/>
                  </a:lnTo>
                  <a:lnTo>
                    <a:pt x="1032382" y="609600"/>
                  </a:lnTo>
                  <a:lnTo>
                    <a:pt x="1132343" y="609600"/>
                  </a:lnTo>
                  <a:lnTo>
                    <a:pt x="1152905" y="584200"/>
                  </a:lnTo>
                  <a:lnTo>
                    <a:pt x="1177113" y="546100"/>
                  </a:lnTo>
                  <a:lnTo>
                    <a:pt x="1111757" y="546100"/>
                  </a:lnTo>
                  <a:lnTo>
                    <a:pt x="953469" y="419100"/>
                  </a:lnTo>
                  <a:close/>
                </a:path>
                <a:path w="1258570" h="1460500">
                  <a:moveTo>
                    <a:pt x="1045264" y="368300"/>
                  </a:moveTo>
                  <a:lnTo>
                    <a:pt x="997457" y="368300"/>
                  </a:lnTo>
                  <a:lnTo>
                    <a:pt x="1137792" y="482600"/>
                  </a:lnTo>
                  <a:lnTo>
                    <a:pt x="1136014" y="482600"/>
                  </a:lnTo>
                  <a:lnTo>
                    <a:pt x="1134744" y="495300"/>
                  </a:lnTo>
                  <a:lnTo>
                    <a:pt x="1132966" y="495300"/>
                  </a:lnTo>
                  <a:lnTo>
                    <a:pt x="1129633" y="508000"/>
                  </a:lnTo>
                  <a:lnTo>
                    <a:pt x="1125727" y="520700"/>
                  </a:lnTo>
                  <a:lnTo>
                    <a:pt x="1121251" y="533400"/>
                  </a:lnTo>
                  <a:lnTo>
                    <a:pt x="1116202" y="533400"/>
                  </a:lnTo>
                  <a:lnTo>
                    <a:pt x="1114678" y="546100"/>
                  </a:lnTo>
                  <a:lnTo>
                    <a:pt x="1177113" y="546100"/>
                  </a:lnTo>
                  <a:lnTo>
                    <a:pt x="1192822" y="508000"/>
                  </a:lnTo>
                  <a:lnTo>
                    <a:pt x="1201990" y="457200"/>
                  </a:lnTo>
                  <a:lnTo>
                    <a:pt x="1202907" y="444500"/>
                  </a:lnTo>
                  <a:lnTo>
                    <a:pt x="1142364" y="444500"/>
                  </a:lnTo>
                  <a:lnTo>
                    <a:pt x="1045264" y="368300"/>
                  </a:lnTo>
                  <a:close/>
                </a:path>
                <a:path w="1258570" h="1460500">
                  <a:moveTo>
                    <a:pt x="1208531" y="330200"/>
                  </a:moveTo>
                  <a:lnTo>
                    <a:pt x="1148714" y="330200"/>
                  </a:lnTo>
                  <a:lnTo>
                    <a:pt x="1148587" y="342900"/>
                  </a:lnTo>
                  <a:lnTo>
                    <a:pt x="1148333" y="342900"/>
                  </a:lnTo>
                  <a:lnTo>
                    <a:pt x="1147651" y="368300"/>
                  </a:lnTo>
                  <a:lnTo>
                    <a:pt x="1146492" y="393700"/>
                  </a:lnTo>
                  <a:lnTo>
                    <a:pt x="1144762" y="419100"/>
                  </a:lnTo>
                  <a:lnTo>
                    <a:pt x="1142364" y="444500"/>
                  </a:lnTo>
                  <a:lnTo>
                    <a:pt x="1202907" y="444500"/>
                  </a:lnTo>
                  <a:lnTo>
                    <a:pt x="1206575" y="393700"/>
                  </a:lnTo>
                  <a:lnTo>
                    <a:pt x="1208531" y="330200"/>
                  </a:lnTo>
                  <a:close/>
                </a:path>
                <a:path w="1258570" h="1460500">
                  <a:moveTo>
                    <a:pt x="1214246" y="0"/>
                  </a:moveTo>
                  <a:lnTo>
                    <a:pt x="1197598" y="25400"/>
                  </a:lnTo>
                  <a:lnTo>
                    <a:pt x="1182877" y="63500"/>
                  </a:lnTo>
                  <a:lnTo>
                    <a:pt x="1170348" y="88900"/>
                  </a:lnTo>
                  <a:lnTo>
                    <a:pt x="1160271" y="127000"/>
                  </a:lnTo>
                  <a:lnTo>
                    <a:pt x="1151953" y="190500"/>
                  </a:lnTo>
                  <a:lnTo>
                    <a:pt x="1150770" y="228600"/>
                  </a:lnTo>
                  <a:lnTo>
                    <a:pt x="1149984" y="266700"/>
                  </a:lnTo>
                  <a:lnTo>
                    <a:pt x="1149603" y="266700"/>
                  </a:lnTo>
                  <a:lnTo>
                    <a:pt x="1149415" y="279400"/>
                  </a:lnTo>
                  <a:lnTo>
                    <a:pt x="1149086" y="304800"/>
                  </a:lnTo>
                  <a:lnTo>
                    <a:pt x="1149095" y="330200"/>
                  </a:lnTo>
                  <a:lnTo>
                    <a:pt x="1209166" y="330200"/>
                  </a:lnTo>
                  <a:lnTo>
                    <a:pt x="1209039" y="317500"/>
                  </a:lnTo>
                  <a:lnTo>
                    <a:pt x="1209176" y="292100"/>
                  </a:lnTo>
                  <a:lnTo>
                    <a:pt x="1209802" y="266700"/>
                  </a:lnTo>
                  <a:lnTo>
                    <a:pt x="1210055" y="254000"/>
                  </a:lnTo>
                  <a:lnTo>
                    <a:pt x="1210436" y="254000"/>
                  </a:lnTo>
                  <a:lnTo>
                    <a:pt x="1211526" y="215900"/>
                  </a:lnTo>
                  <a:lnTo>
                    <a:pt x="1215848" y="165100"/>
                  </a:lnTo>
                  <a:lnTo>
                    <a:pt x="1225095" y="114300"/>
                  </a:lnTo>
                  <a:lnTo>
                    <a:pt x="1244744" y="63500"/>
                  </a:lnTo>
                  <a:lnTo>
                    <a:pt x="1258188" y="38100"/>
                  </a:lnTo>
                  <a:lnTo>
                    <a:pt x="1214246" y="0"/>
                  </a:lnTo>
                  <a:close/>
                </a:path>
              </a:pathLst>
            </a:custGeom>
            <a:solidFill>
              <a:srgbClr val="2294A6">
                <a:alpha val="7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292423"/>
            <a:ext cx="2127755" cy="2143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955" y="0"/>
            <a:ext cx="4478655" cy="6784975"/>
            <a:chOff x="-955" y="0"/>
            <a:chExt cx="4478655" cy="6784975"/>
          </a:xfrm>
        </p:grpSpPr>
        <p:sp>
          <p:nvSpPr>
            <p:cNvPr id="10" name="object 10"/>
            <p:cNvSpPr/>
            <p:nvPr/>
          </p:nvSpPr>
          <p:spPr>
            <a:xfrm>
              <a:off x="102000" y="4641030"/>
              <a:ext cx="2205968" cy="21435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17" y="2840101"/>
              <a:ext cx="1934175" cy="179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9853" y="2049418"/>
              <a:ext cx="1328866" cy="10146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432" y="5321347"/>
              <a:ext cx="1020091" cy="13207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4677" y="6025180"/>
              <a:ext cx="535305" cy="349885"/>
            </a:xfrm>
            <a:custGeom>
              <a:avLst/>
              <a:gdLst/>
              <a:ahLst/>
              <a:cxnLst/>
              <a:rect l="l" t="t" r="r" b="b"/>
              <a:pathLst>
                <a:path w="535304" h="349885">
                  <a:moveTo>
                    <a:pt x="414090" y="262138"/>
                  </a:moveTo>
                  <a:lnTo>
                    <a:pt x="408558" y="280036"/>
                  </a:lnTo>
                  <a:lnTo>
                    <a:pt x="410829" y="304277"/>
                  </a:lnTo>
                  <a:lnTo>
                    <a:pt x="422005" y="325899"/>
                  </a:lnTo>
                  <a:lnTo>
                    <a:pt x="441277" y="342129"/>
                  </a:lnTo>
                  <a:lnTo>
                    <a:pt x="465339" y="349599"/>
                  </a:lnTo>
                  <a:lnTo>
                    <a:pt x="489569" y="347331"/>
                  </a:lnTo>
                  <a:lnTo>
                    <a:pt x="511178" y="336141"/>
                  </a:lnTo>
                  <a:lnTo>
                    <a:pt x="527383" y="316843"/>
                  </a:lnTo>
                  <a:lnTo>
                    <a:pt x="534900" y="292762"/>
                  </a:lnTo>
                  <a:lnTo>
                    <a:pt x="534827" y="291977"/>
                  </a:lnTo>
                  <a:lnTo>
                    <a:pt x="468709" y="291977"/>
                  </a:lnTo>
                  <a:lnTo>
                    <a:pt x="414090" y="262138"/>
                  </a:lnTo>
                  <a:close/>
                </a:path>
                <a:path w="535304" h="349885">
                  <a:moveTo>
                    <a:pt x="420174" y="250981"/>
                  </a:moveTo>
                  <a:lnTo>
                    <a:pt x="416004" y="255947"/>
                  </a:lnTo>
                  <a:lnTo>
                    <a:pt x="414090" y="262138"/>
                  </a:lnTo>
                  <a:lnTo>
                    <a:pt x="468709" y="291977"/>
                  </a:lnTo>
                  <a:lnTo>
                    <a:pt x="474805" y="280826"/>
                  </a:lnTo>
                  <a:lnTo>
                    <a:pt x="420174" y="250981"/>
                  </a:lnTo>
                  <a:close/>
                </a:path>
                <a:path w="535304" h="349885">
                  <a:moveTo>
                    <a:pt x="478047" y="223202"/>
                  </a:moveTo>
                  <a:lnTo>
                    <a:pt x="453818" y="225465"/>
                  </a:lnTo>
                  <a:lnTo>
                    <a:pt x="432208" y="236651"/>
                  </a:lnTo>
                  <a:lnTo>
                    <a:pt x="420174" y="250981"/>
                  </a:lnTo>
                  <a:lnTo>
                    <a:pt x="474805" y="280826"/>
                  </a:lnTo>
                  <a:lnTo>
                    <a:pt x="468709" y="291977"/>
                  </a:lnTo>
                  <a:lnTo>
                    <a:pt x="534827" y="291977"/>
                  </a:lnTo>
                  <a:lnTo>
                    <a:pt x="532653" y="268525"/>
                  </a:lnTo>
                  <a:lnTo>
                    <a:pt x="521454" y="246904"/>
                  </a:lnTo>
                  <a:lnTo>
                    <a:pt x="502110" y="230674"/>
                  </a:lnTo>
                  <a:lnTo>
                    <a:pt x="478047" y="223202"/>
                  </a:lnTo>
                  <a:close/>
                </a:path>
                <a:path w="535304" h="349885">
                  <a:moveTo>
                    <a:pt x="120862" y="87461"/>
                  </a:moveTo>
                  <a:lnTo>
                    <a:pt x="118951" y="93641"/>
                  </a:lnTo>
                  <a:lnTo>
                    <a:pt x="114764" y="98611"/>
                  </a:lnTo>
                  <a:lnTo>
                    <a:pt x="414090" y="262138"/>
                  </a:lnTo>
                  <a:lnTo>
                    <a:pt x="416004" y="255947"/>
                  </a:lnTo>
                  <a:lnTo>
                    <a:pt x="420174" y="250981"/>
                  </a:lnTo>
                  <a:lnTo>
                    <a:pt x="120862" y="87461"/>
                  </a:lnTo>
                  <a:close/>
                </a:path>
                <a:path w="535304" h="349885">
                  <a:moveTo>
                    <a:pt x="69560" y="0"/>
                  </a:moveTo>
                  <a:lnTo>
                    <a:pt x="45323" y="2264"/>
                  </a:lnTo>
                  <a:lnTo>
                    <a:pt x="23705" y="13454"/>
                  </a:lnTo>
                  <a:lnTo>
                    <a:pt x="7445" y="32757"/>
                  </a:lnTo>
                  <a:lnTo>
                    <a:pt x="0" y="56839"/>
                  </a:lnTo>
                  <a:lnTo>
                    <a:pt x="2270" y="81076"/>
                  </a:lnTo>
                  <a:lnTo>
                    <a:pt x="13446" y="102696"/>
                  </a:lnTo>
                  <a:lnTo>
                    <a:pt x="32718" y="118927"/>
                  </a:lnTo>
                  <a:lnTo>
                    <a:pt x="56836" y="126399"/>
                  </a:lnTo>
                  <a:lnTo>
                    <a:pt x="81073" y="124134"/>
                  </a:lnTo>
                  <a:lnTo>
                    <a:pt x="102691" y="112944"/>
                  </a:lnTo>
                  <a:lnTo>
                    <a:pt x="114764" y="98611"/>
                  </a:lnTo>
                  <a:lnTo>
                    <a:pt x="60150" y="68774"/>
                  </a:lnTo>
                  <a:lnTo>
                    <a:pt x="66246" y="57624"/>
                  </a:lnTo>
                  <a:lnTo>
                    <a:pt x="125278" y="57624"/>
                  </a:lnTo>
                  <a:lnTo>
                    <a:pt x="124126" y="45322"/>
                  </a:lnTo>
                  <a:lnTo>
                    <a:pt x="112950" y="23702"/>
                  </a:lnTo>
                  <a:lnTo>
                    <a:pt x="93678" y="7471"/>
                  </a:lnTo>
                  <a:lnTo>
                    <a:pt x="69560" y="0"/>
                  </a:lnTo>
                  <a:close/>
                </a:path>
                <a:path w="535304" h="349885">
                  <a:moveTo>
                    <a:pt x="66246" y="57624"/>
                  </a:moveTo>
                  <a:lnTo>
                    <a:pt x="60150" y="68774"/>
                  </a:lnTo>
                  <a:lnTo>
                    <a:pt x="114764" y="98611"/>
                  </a:lnTo>
                  <a:lnTo>
                    <a:pt x="118951" y="93641"/>
                  </a:lnTo>
                  <a:lnTo>
                    <a:pt x="120862" y="87461"/>
                  </a:lnTo>
                  <a:lnTo>
                    <a:pt x="66246" y="57624"/>
                  </a:lnTo>
                  <a:close/>
                </a:path>
                <a:path w="535304" h="349885">
                  <a:moveTo>
                    <a:pt x="125278" y="57624"/>
                  </a:moveTo>
                  <a:lnTo>
                    <a:pt x="66246" y="57624"/>
                  </a:lnTo>
                  <a:lnTo>
                    <a:pt x="120862" y="87461"/>
                  </a:lnTo>
                  <a:lnTo>
                    <a:pt x="126396" y="69560"/>
                  </a:lnTo>
                  <a:lnTo>
                    <a:pt x="125278" y="5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4228" y="5364479"/>
              <a:ext cx="106680" cy="1066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783" y="4293108"/>
              <a:ext cx="16002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2206" y="3847922"/>
              <a:ext cx="1355725" cy="1160145"/>
            </a:xfrm>
            <a:custGeom>
              <a:avLst/>
              <a:gdLst/>
              <a:ahLst/>
              <a:cxnLst/>
              <a:rect l="l" t="t" r="r" b="b"/>
              <a:pathLst>
                <a:path w="1355725" h="1160145">
                  <a:moveTo>
                    <a:pt x="1355305" y="487438"/>
                  </a:moveTo>
                  <a:lnTo>
                    <a:pt x="1354023" y="480491"/>
                  </a:lnTo>
                  <a:lnTo>
                    <a:pt x="1350733" y="462584"/>
                  </a:lnTo>
                  <a:lnTo>
                    <a:pt x="1336865" y="441540"/>
                  </a:lnTo>
                  <a:lnTo>
                    <a:pt x="1316672" y="427901"/>
                  </a:lnTo>
                  <a:lnTo>
                    <a:pt x="1292847" y="422821"/>
                  </a:lnTo>
                  <a:lnTo>
                    <a:pt x="1268056" y="427405"/>
                  </a:lnTo>
                  <a:lnTo>
                    <a:pt x="1247000" y="441261"/>
                  </a:lnTo>
                  <a:lnTo>
                    <a:pt x="1233360" y="461416"/>
                  </a:lnTo>
                  <a:lnTo>
                    <a:pt x="1228280" y="485241"/>
                  </a:lnTo>
                  <a:lnTo>
                    <a:pt x="1231684" y="503694"/>
                  </a:lnTo>
                  <a:lnTo>
                    <a:pt x="885545" y="642810"/>
                  </a:lnTo>
                  <a:lnTo>
                    <a:pt x="881303" y="633844"/>
                  </a:lnTo>
                  <a:lnTo>
                    <a:pt x="875030" y="628116"/>
                  </a:lnTo>
                  <a:lnTo>
                    <a:pt x="874598" y="627443"/>
                  </a:lnTo>
                  <a:lnTo>
                    <a:pt x="873607" y="626783"/>
                  </a:lnTo>
                  <a:lnTo>
                    <a:pt x="873112" y="626046"/>
                  </a:lnTo>
                  <a:lnTo>
                    <a:pt x="872134" y="625436"/>
                  </a:lnTo>
                  <a:lnTo>
                    <a:pt x="865720" y="619544"/>
                  </a:lnTo>
                  <a:lnTo>
                    <a:pt x="1181785" y="118681"/>
                  </a:lnTo>
                  <a:lnTo>
                    <a:pt x="1199324" y="125336"/>
                  </a:lnTo>
                  <a:lnTo>
                    <a:pt x="1223683" y="124574"/>
                  </a:lnTo>
                  <a:lnTo>
                    <a:pt x="1245958" y="114782"/>
                  </a:lnTo>
                  <a:lnTo>
                    <a:pt x="1263357" y="96570"/>
                  </a:lnTo>
                  <a:lnTo>
                    <a:pt x="1272311" y="72986"/>
                  </a:lnTo>
                  <a:lnTo>
                    <a:pt x="1271905" y="59232"/>
                  </a:lnTo>
                  <a:lnTo>
                    <a:pt x="1271587" y="48666"/>
                  </a:lnTo>
                  <a:lnTo>
                    <a:pt x="1261795" y="26390"/>
                  </a:lnTo>
                  <a:lnTo>
                    <a:pt x="1243545" y="8940"/>
                  </a:lnTo>
                  <a:lnTo>
                    <a:pt x="1219949" y="0"/>
                  </a:lnTo>
                  <a:lnTo>
                    <a:pt x="1195628" y="762"/>
                  </a:lnTo>
                  <a:lnTo>
                    <a:pt x="1173353" y="10553"/>
                  </a:lnTo>
                  <a:lnTo>
                    <a:pt x="1155915" y="28752"/>
                  </a:lnTo>
                  <a:lnTo>
                    <a:pt x="1146962" y="52349"/>
                  </a:lnTo>
                  <a:lnTo>
                    <a:pt x="1147724" y="76669"/>
                  </a:lnTo>
                  <a:lnTo>
                    <a:pt x="1157516" y="98945"/>
                  </a:lnTo>
                  <a:lnTo>
                    <a:pt x="1171054" y="111912"/>
                  </a:lnTo>
                  <a:lnTo>
                    <a:pt x="854379" y="613752"/>
                  </a:lnTo>
                  <a:lnTo>
                    <a:pt x="853135" y="613498"/>
                  </a:lnTo>
                  <a:lnTo>
                    <a:pt x="852487" y="613067"/>
                  </a:lnTo>
                  <a:lnTo>
                    <a:pt x="850480" y="612711"/>
                  </a:lnTo>
                  <a:lnTo>
                    <a:pt x="839685" y="608761"/>
                  </a:lnTo>
                  <a:lnTo>
                    <a:pt x="832840" y="609117"/>
                  </a:lnTo>
                  <a:lnTo>
                    <a:pt x="830618" y="608634"/>
                  </a:lnTo>
                  <a:lnTo>
                    <a:pt x="829284" y="608888"/>
                  </a:lnTo>
                  <a:lnTo>
                    <a:pt x="828522" y="608736"/>
                  </a:lnTo>
                  <a:lnTo>
                    <a:pt x="824992" y="609511"/>
                  </a:lnTo>
                  <a:lnTo>
                    <a:pt x="814489" y="610031"/>
                  </a:lnTo>
                  <a:lnTo>
                    <a:pt x="813993" y="610273"/>
                  </a:lnTo>
                  <a:lnTo>
                    <a:pt x="810945" y="610362"/>
                  </a:lnTo>
                  <a:lnTo>
                    <a:pt x="788670" y="620153"/>
                  </a:lnTo>
                  <a:lnTo>
                    <a:pt x="771232" y="638352"/>
                  </a:lnTo>
                  <a:lnTo>
                    <a:pt x="764794" y="655307"/>
                  </a:lnTo>
                  <a:lnTo>
                    <a:pt x="401218" y="600621"/>
                  </a:lnTo>
                  <a:lnTo>
                    <a:pt x="400773" y="591362"/>
                  </a:lnTo>
                  <a:lnTo>
                    <a:pt x="400316" y="581825"/>
                  </a:lnTo>
                  <a:lnTo>
                    <a:pt x="389864" y="559866"/>
                  </a:lnTo>
                  <a:lnTo>
                    <a:pt x="371906" y="543445"/>
                  </a:lnTo>
                  <a:lnTo>
                    <a:pt x="348195" y="534847"/>
                  </a:lnTo>
                  <a:lnTo>
                    <a:pt x="342963" y="535101"/>
                  </a:lnTo>
                  <a:lnTo>
                    <a:pt x="341630" y="534644"/>
                  </a:lnTo>
                  <a:lnTo>
                    <a:pt x="320078" y="535901"/>
                  </a:lnTo>
                  <a:lnTo>
                    <a:pt x="192887" y="132270"/>
                  </a:lnTo>
                  <a:lnTo>
                    <a:pt x="209270" y="123240"/>
                  </a:lnTo>
                  <a:lnTo>
                    <a:pt x="224447" y="104190"/>
                  </a:lnTo>
                  <a:lnTo>
                    <a:pt x="231355" y="80860"/>
                  </a:lnTo>
                  <a:lnTo>
                    <a:pt x="230517" y="72948"/>
                  </a:lnTo>
                  <a:lnTo>
                    <a:pt x="228688" y="55803"/>
                  </a:lnTo>
                  <a:lnTo>
                    <a:pt x="216496" y="33693"/>
                  </a:lnTo>
                  <a:lnTo>
                    <a:pt x="197446" y="18516"/>
                  </a:lnTo>
                  <a:lnTo>
                    <a:pt x="174104" y="11607"/>
                  </a:lnTo>
                  <a:lnTo>
                    <a:pt x="149047" y="14274"/>
                  </a:lnTo>
                  <a:lnTo>
                    <a:pt x="126936" y="26466"/>
                  </a:lnTo>
                  <a:lnTo>
                    <a:pt x="111760" y="45516"/>
                  </a:lnTo>
                  <a:lnTo>
                    <a:pt x="104851" y="68859"/>
                  </a:lnTo>
                  <a:lnTo>
                    <a:pt x="107530" y="93903"/>
                  </a:lnTo>
                  <a:lnTo>
                    <a:pt x="119710" y="116027"/>
                  </a:lnTo>
                  <a:lnTo>
                    <a:pt x="138760" y="131203"/>
                  </a:lnTo>
                  <a:lnTo>
                    <a:pt x="162102" y="138112"/>
                  </a:lnTo>
                  <a:lnTo>
                    <a:pt x="180708" y="136131"/>
                  </a:lnTo>
                  <a:lnTo>
                    <a:pt x="308127" y="540499"/>
                  </a:lnTo>
                  <a:lnTo>
                    <a:pt x="294601" y="547039"/>
                  </a:lnTo>
                  <a:lnTo>
                    <a:pt x="292798" y="549084"/>
                  </a:lnTo>
                  <a:lnTo>
                    <a:pt x="291782" y="549643"/>
                  </a:lnTo>
                  <a:lnTo>
                    <a:pt x="286651" y="556082"/>
                  </a:lnTo>
                  <a:lnTo>
                    <a:pt x="277939" y="565975"/>
                  </a:lnTo>
                  <a:lnTo>
                    <a:pt x="277329" y="567753"/>
                  </a:lnTo>
                  <a:lnTo>
                    <a:pt x="276606" y="568667"/>
                  </a:lnTo>
                  <a:lnTo>
                    <a:pt x="273685" y="578523"/>
                  </a:lnTo>
                  <a:lnTo>
                    <a:pt x="270129" y="589038"/>
                  </a:lnTo>
                  <a:lnTo>
                    <a:pt x="270192" y="590321"/>
                  </a:lnTo>
                  <a:lnTo>
                    <a:pt x="269697" y="592023"/>
                  </a:lnTo>
                  <a:lnTo>
                    <a:pt x="271018" y="604443"/>
                  </a:lnTo>
                  <a:lnTo>
                    <a:pt x="271538" y="613359"/>
                  </a:lnTo>
                  <a:lnTo>
                    <a:pt x="272084" y="614514"/>
                  </a:lnTo>
                  <a:lnTo>
                    <a:pt x="272376" y="617143"/>
                  </a:lnTo>
                  <a:lnTo>
                    <a:pt x="279641" y="630288"/>
                  </a:lnTo>
                  <a:lnTo>
                    <a:pt x="108635" y="760450"/>
                  </a:lnTo>
                  <a:lnTo>
                    <a:pt x="94564" y="748055"/>
                  </a:lnTo>
                  <a:lnTo>
                    <a:pt x="71501" y="740194"/>
                  </a:lnTo>
                  <a:lnTo>
                    <a:pt x="47180" y="741565"/>
                  </a:lnTo>
                  <a:lnTo>
                    <a:pt x="24472" y="752525"/>
                  </a:lnTo>
                  <a:lnTo>
                    <a:pt x="7810" y="771512"/>
                  </a:lnTo>
                  <a:lnTo>
                    <a:pt x="0" y="794562"/>
                  </a:lnTo>
                  <a:lnTo>
                    <a:pt x="1409" y="818857"/>
                  </a:lnTo>
                  <a:lnTo>
                    <a:pt x="12407" y="841552"/>
                  </a:lnTo>
                  <a:lnTo>
                    <a:pt x="31330" y="858215"/>
                  </a:lnTo>
                  <a:lnTo>
                    <a:pt x="54394" y="866025"/>
                  </a:lnTo>
                  <a:lnTo>
                    <a:pt x="78714" y="864616"/>
                  </a:lnTo>
                  <a:lnTo>
                    <a:pt x="101434" y="853617"/>
                  </a:lnTo>
                  <a:lnTo>
                    <a:pt x="118084" y="834694"/>
                  </a:lnTo>
                  <a:lnTo>
                    <a:pt x="125895" y="811644"/>
                  </a:lnTo>
                  <a:lnTo>
                    <a:pt x="125691" y="808151"/>
                  </a:lnTo>
                  <a:lnTo>
                    <a:pt x="124485" y="787361"/>
                  </a:lnTo>
                  <a:lnTo>
                    <a:pt x="116293" y="770483"/>
                  </a:lnTo>
                  <a:lnTo>
                    <a:pt x="286664" y="640867"/>
                  </a:lnTo>
                  <a:lnTo>
                    <a:pt x="300101" y="651548"/>
                  </a:lnTo>
                  <a:lnTo>
                    <a:pt x="301459" y="652729"/>
                  </a:lnTo>
                  <a:lnTo>
                    <a:pt x="301701" y="652818"/>
                  </a:lnTo>
                  <a:lnTo>
                    <a:pt x="303618" y="654329"/>
                  </a:lnTo>
                  <a:lnTo>
                    <a:pt x="323786" y="660298"/>
                  </a:lnTo>
                  <a:lnTo>
                    <a:pt x="324523" y="660539"/>
                  </a:lnTo>
                  <a:lnTo>
                    <a:pt x="326948" y="661225"/>
                  </a:lnTo>
                  <a:lnTo>
                    <a:pt x="340233" y="659815"/>
                  </a:lnTo>
                  <a:lnTo>
                    <a:pt x="354558" y="659117"/>
                  </a:lnTo>
                  <a:lnTo>
                    <a:pt x="376516" y="648665"/>
                  </a:lnTo>
                  <a:lnTo>
                    <a:pt x="392938" y="630707"/>
                  </a:lnTo>
                  <a:lnTo>
                    <a:pt x="399326" y="613067"/>
                  </a:lnTo>
                  <a:lnTo>
                    <a:pt x="762457" y="667804"/>
                  </a:lnTo>
                  <a:lnTo>
                    <a:pt x="763041" y="686320"/>
                  </a:lnTo>
                  <a:lnTo>
                    <a:pt x="772833" y="708596"/>
                  </a:lnTo>
                  <a:lnTo>
                    <a:pt x="791044" y="725982"/>
                  </a:lnTo>
                  <a:lnTo>
                    <a:pt x="814628" y="734949"/>
                  </a:lnTo>
                  <a:lnTo>
                    <a:pt x="823823" y="734682"/>
                  </a:lnTo>
                  <a:lnTo>
                    <a:pt x="828421" y="735660"/>
                  </a:lnTo>
                  <a:lnTo>
                    <a:pt x="829068" y="735545"/>
                  </a:lnTo>
                  <a:lnTo>
                    <a:pt x="830516" y="735799"/>
                  </a:lnTo>
                  <a:lnTo>
                    <a:pt x="837565" y="734275"/>
                  </a:lnTo>
                  <a:lnTo>
                    <a:pt x="838949" y="734225"/>
                  </a:lnTo>
                  <a:lnTo>
                    <a:pt x="840117" y="733717"/>
                  </a:lnTo>
                  <a:lnTo>
                    <a:pt x="841959" y="733310"/>
                  </a:lnTo>
                  <a:lnTo>
                    <a:pt x="845947" y="733107"/>
                  </a:lnTo>
                  <a:lnTo>
                    <a:pt x="848309" y="731989"/>
                  </a:lnTo>
                  <a:lnTo>
                    <a:pt x="848817" y="731888"/>
                  </a:lnTo>
                  <a:lnTo>
                    <a:pt x="985266" y="1041628"/>
                  </a:lnTo>
                  <a:lnTo>
                    <a:pt x="969937" y="1052423"/>
                  </a:lnTo>
                  <a:lnTo>
                    <a:pt x="956970" y="1073035"/>
                  </a:lnTo>
                  <a:lnTo>
                    <a:pt x="958049" y="1121587"/>
                  </a:lnTo>
                  <a:lnTo>
                    <a:pt x="993127" y="1155230"/>
                  </a:lnTo>
                  <a:lnTo>
                    <a:pt x="1017092" y="1159548"/>
                  </a:lnTo>
                  <a:lnTo>
                    <a:pt x="1041742" y="1154099"/>
                  </a:lnTo>
                  <a:lnTo>
                    <a:pt x="1062355" y="1139596"/>
                  </a:lnTo>
                  <a:lnTo>
                    <a:pt x="1075334" y="1119022"/>
                  </a:lnTo>
                  <a:lnTo>
                    <a:pt x="1078992" y="1098600"/>
                  </a:lnTo>
                  <a:lnTo>
                    <a:pt x="1079639" y="1095057"/>
                  </a:lnTo>
                  <a:lnTo>
                    <a:pt x="1074254" y="1070406"/>
                  </a:lnTo>
                  <a:lnTo>
                    <a:pt x="1059738" y="1049845"/>
                  </a:lnTo>
                  <a:lnTo>
                    <a:pt x="1039164" y="1036866"/>
                  </a:lnTo>
                  <a:lnTo>
                    <a:pt x="1015199" y="1032535"/>
                  </a:lnTo>
                  <a:lnTo>
                    <a:pt x="996835" y="1036535"/>
                  </a:lnTo>
                  <a:lnTo>
                    <a:pt x="860437" y="726694"/>
                  </a:lnTo>
                  <a:lnTo>
                    <a:pt x="862457" y="725258"/>
                  </a:lnTo>
                  <a:lnTo>
                    <a:pt x="867943" y="722655"/>
                  </a:lnTo>
                  <a:lnTo>
                    <a:pt x="870800" y="719531"/>
                  </a:lnTo>
                  <a:lnTo>
                    <a:pt x="874318" y="717219"/>
                  </a:lnTo>
                  <a:lnTo>
                    <a:pt x="874776" y="716546"/>
                  </a:lnTo>
                  <a:lnTo>
                    <a:pt x="875741" y="715860"/>
                  </a:lnTo>
                  <a:lnTo>
                    <a:pt x="879144" y="710450"/>
                  </a:lnTo>
                  <a:lnTo>
                    <a:pt x="884402" y="704723"/>
                  </a:lnTo>
                  <a:lnTo>
                    <a:pt x="886269" y="699566"/>
                  </a:lnTo>
                  <a:lnTo>
                    <a:pt x="887958" y="697077"/>
                  </a:lnTo>
                  <a:lnTo>
                    <a:pt x="888161" y="696125"/>
                  </a:lnTo>
                  <a:lnTo>
                    <a:pt x="888720" y="695236"/>
                  </a:lnTo>
                  <a:lnTo>
                    <a:pt x="889571" y="690511"/>
                  </a:lnTo>
                  <a:lnTo>
                    <a:pt x="893025" y="681024"/>
                  </a:lnTo>
                  <a:lnTo>
                    <a:pt x="892860" y="677849"/>
                  </a:lnTo>
                  <a:lnTo>
                    <a:pt x="892695" y="674865"/>
                  </a:lnTo>
                  <a:lnTo>
                    <a:pt x="893038" y="673290"/>
                  </a:lnTo>
                  <a:lnTo>
                    <a:pt x="892848" y="672325"/>
                  </a:lnTo>
                  <a:lnTo>
                    <a:pt x="893051" y="671271"/>
                  </a:lnTo>
                  <a:lnTo>
                    <a:pt x="892721" y="669721"/>
                  </a:lnTo>
                  <a:lnTo>
                    <a:pt x="892365" y="668121"/>
                  </a:lnTo>
                  <a:lnTo>
                    <a:pt x="891755" y="655840"/>
                  </a:lnTo>
                  <a:lnTo>
                    <a:pt x="891032" y="654342"/>
                  </a:lnTo>
                  <a:lnTo>
                    <a:pt x="1236370" y="515404"/>
                  </a:lnTo>
                  <a:lnTo>
                    <a:pt x="1246720" y="531139"/>
                  </a:lnTo>
                  <a:lnTo>
                    <a:pt x="1266863" y="544779"/>
                  </a:lnTo>
                  <a:lnTo>
                    <a:pt x="1290650" y="549859"/>
                  </a:lnTo>
                  <a:lnTo>
                    <a:pt x="1315427" y="545261"/>
                  </a:lnTo>
                  <a:lnTo>
                    <a:pt x="1336497" y="531418"/>
                  </a:lnTo>
                  <a:lnTo>
                    <a:pt x="1350175" y="511263"/>
                  </a:lnTo>
                  <a:lnTo>
                    <a:pt x="1355305" y="487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3340" y="4427220"/>
              <a:ext cx="185927" cy="185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6531" y="3835908"/>
              <a:ext cx="149351" cy="1478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0231" y="4370832"/>
              <a:ext cx="149351" cy="1493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955" y="0"/>
              <a:ext cx="3720477" cy="66617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151245" y="339344"/>
            <a:ext cx="2997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5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8159" y="1956561"/>
            <a:ext cx="4032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facts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about DNA and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DNA</a:t>
            </a:r>
            <a:r>
              <a:rPr sz="12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Sequencing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6381" y="1527428"/>
            <a:ext cx="2024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6381" y="2374677"/>
            <a:ext cx="4290695" cy="8604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00" b="1" dirty="0" smtClean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2700" dirty="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complexity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hand and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required solution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 that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39358" y="1687448"/>
            <a:ext cx="53467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6381" y="3438861"/>
            <a:ext cx="3838575" cy="8604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r>
              <a:rPr sz="27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endParaRPr sz="270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different modelling and machine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  deployed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solve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9358" y="3638804"/>
            <a:ext cx="53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6381" y="4521072"/>
            <a:ext cx="4272280" cy="8604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7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270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Comparison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model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results on different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analyzing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comparative level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9358" y="4721097"/>
            <a:ext cx="53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71007" y="308463"/>
            <a:ext cx="1348740" cy="1040130"/>
            <a:chOff x="10571007" y="308463"/>
            <a:chExt cx="1348740" cy="1040130"/>
          </a:xfrm>
        </p:grpSpPr>
        <p:sp>
          <p:nvSpPr>
            <p:cNvPr id="32" name="object 32"/>
            <p:cNvSpPr/>
            <p:nvPr/>
          </p:nvSpPr>
          <p:spPr>
            <a:xfrm>
              <a:off x="10853880" y="523954"/>
              <a:ext cx="239537" cy="23953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70997" y="308469"/>
              <a:ext cx="1348740" cy="1040130"/>
            </a:xfrm>
            <a:custGeom>
              <a:avLst/>
              <a:gdLst/>
              <a:ahLst/>
              <a:cxnLst/>
              <a:rect l="l" t="t" r="r" b="b"/>
              <a:pathLst>
                <a:path w="1348740" h="1040130">
                  <a:moveTo>
                    <a:pt x="533120" y="969657"/>
                  </a:moveTo>
                  <a:lnTo>
                    <a:pt x="525487" y="945578"/>
                  </a:lnTo>
                  <a:lnTo>
                    <a:pt x="509816" y="926922"/>
                  </a:lnTo>
                  <a:lnTo>
                    <a:pt x="488327" y="915517"/>
                  </a:lnTo>
                  <a:lnTo>
                    <a:pt x="469671" y="913752"/>
                  </a:lnTo>
                  <a:lnTo>
                    <a:pt x="469607" y="913142"/>
                  </a:lnTo>
                  <a:lnTo>
                    <a:pt x="415150" y="398792"/>
                  </a:lnTo>
                  <a:lnTo>
                    <a:pt x="408787" y="398792"/>
                  </a:lnTo>
                  <a:lnTo>
                    <a:pt x="402437" y="398792"/>
                  </a:lnTo>
                  <a:lnTo>
                    <a:pt x="457085" y="915085"/>
                  </a:lnTo>
                  <a:lnTo>
                    <a:pt x="439178" y="920724"/>
                  </a:lnTo>
                  <a:lnTo>
                    <a:pt x="420535" y="936409"/>
                  </a:lnTo>
                  <a:lnTo>
                    <a:pt x="409117" y="957922"/>
                  </a:lnTo>
                  <a:lnTo>
                    <a:pt x="406755" y="982992"/>
                  </a:lnTo>
                  <a:lnTo>
                    <a:pt x="414312" y="1007084"/>
                  </a:lnTo>
                  <a:lnTo>
                    <a:pt x="429958" y="1025728"/>
                  </a:lnTo>
                  <a:lnTo>
                    <a:pt x="451472" y="1037145"/>
                  </a:lnTo>
                  <a:lnTo>
                    <a:pt x="476605" y="1039507"/>
                  </a:lnTo>
                  <a:lnTo>
                    <a:pt x="500684" y="1031951"/>
                  </a:lnTo>
                  <a:lnTo>
                    <a:pt x="519341" y="1016304"/>
                  </a:lnTo>
                  <a:lnTo>
                    <a:pt x="530745" y="994791"/>
                  </a:lnTo>
                  <a:lnTo>
                    <a:pt x="532422" y="977023"/>
                  </a:lnTo>
                  <a:lnTo>
                    <a:pt x="533120" y="969657"/>
                  </a:lnTo>
                  <a:close/>
                </a:path>
                <a:path w="1348740" h="1040130">
                  <a:moveTo>
                    <a:pt x="1348651" y="69570"/>
                  </a:moveTo>
                  <a:lnTo>
                    <a:pt x="1334135" y="22313"/>
                  </a:lnTo>
                  <a:lnTo>
                    <a:pt x="1291894" y="0"/>
                  </a:lnTo>
                  <a:lnTo>
                    <a:pt x="1266799" y="2552"/>
                  </a:lnTo>
                  <a:lnTo>
                    <a:pt x="1244638" y="14592"/>
                  </a:lnTo>
                  <a:lnTo>
                    <a:pt x="1229347" y="33528"/>
                  </a:lnTo>
                  <a:lnTo>
                    <a:pt x="1222273" y="56832"/>
                  </a:lnTo>
                  <a:lnTo>
                    <a:pt x="1224114" y="75501"/>
                  </a:lnTo>
                  <a:lnTo>
                    <a:pt x="459930" y="311188"/>
                  </a:lnTo>
                  <a:lnTo>
                    <a:pt x="459435" y="310349"/>
                  </a:lnTo>
                  <a:lnTo>
                    <a:pt x="457746" y="304939"/>
                  </a:lnTo>
                  <a:lnTo>
                    <a:pt x="453453" y="299847"/>
                  </a:lnTo>
                  <a:lnTo>
                    <a:pt x="452729" y="298564"/>
                  </a:lnTo>
                  <a:lnTo>
                    <a:pt x="450723" y="294855"/>
                  </a:lnTo>
                  <a:lnTo>
                    <a:pt x="450532" y="294703"/>
                  </a:lnTo>
                  <a:lnTo>
                    <a:pt x="450164" y="294055"/>
                  </a:lnTo>
                  <a:lnTo>
                    <a:pt x="445668" y="290588"/>
                  </a:lnTo>
                  <a:lnTo>
                    <a:pt x="442087" y="286321"/>
                  </a:lnTo>
                  <a:lnTo>
                    <a:pt x="436448" y="283349"/>
                  </a:lnTo>
                  <a:lnTo>
                    <a:pt x="431787" y="279565"/>
                  </a:lnTo>
                  <a:lnTo>
                    <a:pt x="431203" y="279400"/>
                  </a:lnTo>
                  <a:lnTo>
                    <a:pt x="430250" y="278650"/>
                  </a:lnTo>
                  <a:lnTo>
                    <a:pt x="424967" y="277266"/>
                  </a:lnTo>
                  <a:lnTo>
                    <a:pt x="420573" y="274929"/>
                  </a:lnTo>
                  <a:lnTo>
                    <a:pt x="414667" y="274383"/>
                  </a:lnTo>
                  <a:lnTo>
                    <a:pt x="408482" y="272491"/>
                  </a:lnTo>
                  <a:lnTo>
                    <a:pt x="407327" y="272605"/>
                  </a:lnTo>
                  <a:lnTo>
                    <a:pt x="405841" y="272211"/>
                  </a:lnTo>
                  <a:lnTo>
                    <a:pt x="400113" y="272999"/>
                  </a:lnTo>
                  <a:lnTo>
                    <a:pt x="395452" y="272554"/>
                  </a:lnTo>
                  <a:lnTo>
                    <a:pt x="389750" y="274345"/>
                  </a:lnTo>
                  <a:lnTo>
                    <a:pt x="383387" y="274967"/>
                  </a:lnTo>
                  <a:lnTo>
                    <a:pt x="382600" y="275399"/>
                  </a:lnTo>
                  <a:lnTo>
                    <a:pt x="381698" y="275513"/>
                  </a:lnTo>
                  <a:lnTo>
                    <a:pt x="376453" y="278511"/>
                  </a:lnTo>
                  <a:lnTo>
                    <a:pt x="371360" y="280111"/>
                  </a:lnTo>
                  <a:lnTo>
                    <a:pt x="366649" y="284060"/>
                  </a:lnTo>
                  <a:lnTo>
                    <a:pt x="361226" y="287007"/>
                  </a:lnTo>
                  <a:lnTo>
                    <a:pt x="360883" y="287426"/>
                  </a:lnTo>
                  <a:lnTo>
                    <a:pt x="360553" y="287616"/>
                  </a:lnTo>
                  <a:lnTo>
                    <a:pt x="357162" y="292036"/>
                  </a:lnTo>
                  <a:lnTo>
                    <a:pt x="352717" y="295757"/>
                  </a:lnTo>
                  <a:lnTo>
                    <a:pt x="349910" y="301028"/>
                  </a:lnTo>
                  <a:lnTo>
                    <a:pt x="348869" y="302323"/>
                  </a:lnTo>
                  <a:lnTo>
                    <a:pt x="122034" y="190563"/>
                  </a:lnTo>
                  <a:lnTo>
                    <a:pt x="126809" y="172478"/>
                  </a:lnTo>
                  <a:lnTo>
                    <a:pt x="125514" y="163080"/>
                  </a:lnTo>
                  <a:lnTo>
                    <a:pt x="123507" y="148386"/>
                  </a:lnTo>
                  <a:lnTo>
                    <a:pt x="111404" y="127292"/>
                  </a:lnTo>
                  <a:lnTo>
                    <a:pt x="91414" y="111899"/>
                  </a:lnTo>
                  <a:lnTo>
                    <a:pt x="67081" y="105460"/>
                  </a:lnTo>
                  <a:lnTo>
                    <a:pt x="42976" y="108750"/>
                  </a:lnTo>
                  <a:lnTo>
                    <a:pt x="21844" y="120815"/>
                  </a:lnTo>
                  <a:lnTo>
                    <a:pt x="6451" y="140728"/>
                  </a:lnTo>
                  <a:lnTo>
                    <a:pt x="0" y="165138"/>
                  </a:lnTo>
                  <a:lnTo>
                    <a:pt x="3302" y="189280"/>
                  </a:lnTo>
                  <a:lnTo>
                    <a:pt x="15405" y="210426"/>
                  </a:lnTo>
                  <a:lnTo>
                    <a:pt x="35407" y="225818"/>
                  </a:lnTo>
                  <a:lnTo>
                    <a:pt x="59728" y="232270"/>
                  </a:lnTo>
                  <a:lnTo>
                    <a:pt x="83832" y="228968"/>
                  </a:lnTo>
                  <a:lnTo>
                    <a:pt x="104965" y="216865"/>
                  </a:lnTo>
                  <a:lnTo>
                    <a:pt x="116395" y="202018"/>
                  </a:lnTo>
                  <a:lnTo>
                    <a:pt x="343166" y="313715"/>
                  </a:lnTo>
                  <a:lnTo>
                    <a:pt x="341299" y="317233"/>
                  </a:lnTo>
                  <a:lnTo>
                    <a:pt x="340728" y="323202"/>
                  </a:lnTo>
                  <a:lnTo>
                    <a:pt x="338912" y="329247"/>
                  </a:lnTo>
                  <a:lnTo>
                    <a:pt x="339051" y="330682"/>
                  </a:lnTo>
                  <a:lnTo>
                    <a:pt x="338709" y="331990"/>
                  </a:lnTo>
                  <a:lnTo>
                    <a:pt x="339407" y="337185"/>
                  </a:lnTo>
                  <a:lnTo>
                    <a:pt x="338937" y="342277"/>
                  </a:lnTo>
                  <a:lnTo>
                    <a:pt x="340868" y="348449"/>
                  </a:lnTo>
                  <a:lnTo>
                    <a:pt x="341477" y="354342"/>
                  </a:lnTo>
                  <a:lnTo>
                    <a:pt x="341858" y="355066"/>
                  </a:lnTo>
                  <a:lnTo>
                    <a:pt x="342011" y="356095"/>
                  </a:lnTo>
                  <a:lnTo>
                    <a:pt x="344817" y="361010"/>
                  </a:lnTo>
                  <a:lnTo>
                    <a:pt x="346506" y="366369"/>
                  </a:lnTo>
                  <a:lnTo>
                    <a:pt x="350685" y="371360"/>
                  </a:lnTo>
                  <a:lnTo>
                    <a:pt x="353504" y="376504"/>
                  </a:lnTo>
                  <a:lnTo>
                    <a:pt x="353898" y="376834"/>
                  </a:lnTo>
                  <a:lnTo>
                    <a:pt x="354114" y="377190"/>
                  </a:lnTo>
                  <a:lnTo>
                    <a:pt x="358368" y="380479"/>
                  </a:lnTo>
                  <a:lnTo>
                    <a:pt x="362191" y="385013"/>
                  </a:lnTo>
                  <a:lnTo>
                    <a:pt x="367563" y="387870"/>
                  </a:lnTo>
                  <a:lnTo>
                    <a:pt x="372440" y="391795"/>
                  </a:lnTo>
                  <a:lnTo>
                    <a:pt x="373545" y="392137"/>
                  </a:lnTo>
                  <a:lnTo>
                    <a:pt x="374116" y="392569"/>
                  </a:lnTo>
                  <a:lnTo>
                    <a:pt x="378777" y="393827"/>
                  </a:lnTo>
                  <a:lnTo>
                    <a:pt x="383705" y="396430"/>
                  </a:lnTo>
                  <a:lnTo>
                    <a:pt x="389483" y="396989"/>
                  </a:lnTo>
                  <a:lnTo>
                    <a:pt x="395744" y="398868"/>
                  </a:lnTo>
                  <a:lnTo>
                    <a:pt x="397281" y="398716"/>
                  </a:lnTo>
                  <a:lnTo>
                    <a:pt x="398437" y="399021"/>
                  </a:lnTo>
                  <a:lnTo>
                    <a:pt x="403644" y="398322"/>
                  </a:lnTo>
                  <a:lnTo>
                    <a:pt x="404507" y="398195"/>
                  </a:lnTo>
                  <a:lnTo>
                    <a:pt x="410679" y="398195"/>
                  </a:lnTo>
                  <a:lnTo>
                    <a:pt x="415086" y="398195"/>
                  </a:lnTo>
                  <a:lnTo>
                    <a:pt x="414947" y="396976"/>
                  </a:lnTo>
                  <a:lnTo>
                    <a:pt x="420852" y="396379"/>
                  </a:lnTo>
                  <a:lnTo>
                    <a:pt x="421868" y="395833"/>
                  </a:lnTo>
                  <a:lnTo>
                    <a:pt x="422541" y="395732"/>
                  </a:lnTo>
                  <a:lnTo>
                    <a:pt x="427418" y="392950"/>
                  </a:lnTo>
                  <a:lnTo>
                    <a:pt x="432866" y="391236"/>
                  </a:lnTo>
                  <a:lnTo>
                    <a:pt x="437692" y="387197"/>
                  </a:lnTo>
                  <a:lnTo>
                    <a:pt x="443001" y="384289"/>
                  </a:lnTo>
                  <a:lnTo>
                    <a:pt x="443344" y="383857"/>
                  </a:lnTo>
                  <a:lnTo>
                    <a:pt x="443674" y="383667"/>
                  </a:lnTo>
                  <a:lnTo>
                    <a:pt x="446963" y="379412"/>
                  </a:lnTo>
                  <a:lnTo>
                    <a:pt x="451523" y="375589"/>
                  </a:lnTo>
                  <a:lnTo>
                    <a:pt x="454431" y="370090"/>
                  </a:lnTo>
                  <a:lnTo>
                    <a:pt x="458279" y="365315"/>
                  </a:lnTo>
                  <a:lnTo>
                    <a:pt x="458546" y="364439"/>
                  </a:lnTo>
                  <a:lnTo>
                    <a:pt x="459079" y="363740"/>
                  </a:lnTo>
                  <a:lnTo>
                    <a:pt x="460336" y="358965"/>
                  </a:lnTo>
                  <a:lnTo>
                    <a:pt x="462927" y="354076"/>
                  </a:lnTo>
                  <a:lnTo>
                    <a:pt x="463486" y="348068"/>
                  </a:lnTo>
                  <a:lnTo>
                    <a:pt x="465315" y="342036"/>
                  </a:lnTo>
                  <a:lnTo>
                    <a:pt x="465289" y="341769"/>
                  </a:lnTo>
                  <a:lnTo>
                    <a:pt x="465162" y="340639"/>
                  </a:lnTo>
                  <a:lnTo>
                    <a:pt x="465518" y="339344"/>
                  </a:lnTo>
                  <a:lnTo>
                    <a:pt x="464794" y="334137"/>
                  </a:lnTo>
                  <a:lnTo>
                    <a:pt x="465302" y="328942"/>
                  </a:lnTo>
                  <a:lnTo>
                    <a:pt x="463550" y="323392"/>
                  </a:lnTo>
                  <a:lnTo>
                    <a:pt x="1227848" y="87591"/>
                  </a:lnTo>
                  <a:lnTo>
                    <a:pt x="1236853" y="104089"/>
                  </a:lnTo>
                  <a:lnTo>
                    <a:pt x="1255826" y="119367"/>
                  </a:lnTo>
                  <a:lnTo>
                    <a:pt x="1279105" y="126403"/>
                  </a:lnTo>
                  <a:lnTo>
                    <a:pt x="1304137" y="123837"/>
                  </a:lnTo>
                  <a:lnTo>
                    <a:pt x="1326286" y="111810"/>
                  </a:lnTo>
                  <a:lnTo>
                    <a:pt x="1341577" y="92875"/>
                  </a:lnTo>
                  <a:lnTo>
                    <a:pt x="1348651" y="69570"/>
                  </a:lnTo>
                  <a:close/>
                </a:path>
              </a:pathLst>
            </a:custGeom>
            <a:solidFill>
              <a:srgbClr val="2B7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77304" y="5498236"/>
            <a:ext cx="4216400" cy="8604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70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machine learning model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 selected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final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deployment in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50407" y="5698032"/>
            <a:ext cx="53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48" y="1451530"/>
            <a:ext cx="706120" cy="636905"/>
          </a:xfrm>
          <a:custGeom>
            <a:avLst/>
            <a:gdLst/>
            <a:ahLst/>
            <a:cxnLst/>
            <a:rect l="l" t="t" r="r" b="b"/>
            <a:pathLst>
              <a:path w="706119" h="636905">
                <a:moveTo>
                  <a:pt x="130751" y="0"/>
                </a:moveTo>
                <a:lnTo>
                  <a:pt x="96236" y="10366"/>
                </a:lnTo>
                <a:lnTo>
                  <a:pt x="68456" y="33305"/>
                </a:lnTo>
                <a:lnTo>
                  <a:pt x="52204" y="64055"/>
                </a:lnTo>
                <a:lnTo>
                  <a:pt x="48675" y="98663"/>
                </a:lnTo>
                <a:lnTo>
                  <a:pt x="59063" y="133175"/>
                </a:lnTo>
                <a:lnTo>
                  <a:pt x="78691" y="158136"/>
                </a:lnTo>
                <a:lnTo>
                  <a:pt x="104688" y="174371"/>
                </a:lnTo>
                <a:lnTo>
                  <a:pt x="134391" y="181056"/>
                </a:lnTo>
                <a:lnTo>
                  <a:pt x="165134" y="177371"/>
                </a:lnTo>
                <a:lnTo>
                  <a:pt x="225370" y="289766"/>
                </a:lnTo>
                <a:lnTo>
                  <a:pt x="197232" y="316620"/>
                </a:lnTo>
                <a:lnTo>
                  <a:pt x="181261" y="350964"/>
                </a:lnTo>
                <a:lnTo>
                  <a:pt x="178594" y="388903"/>
                </a:lnTo>
                <a:lnTo>
                  <a:pt x="190369" y="426545"/>
                </a:lnTo>
                <a:lnTo>
                  <a:pt x="194064" y="433022"/>
                </a:lnTo>
                <a:lnTo>
                  <a:pt x="196579" y="435689"/>
                </a:lnTo>
                <a:lnTo>
                  <a:pt x="118817" y="504904"/>
                </a:lnTo>
                <a:lnTo>
                  <a:pt x="100637" y="494492"/>
                </a:lnTo>
                <a:lnTo>
                  <a:pt x="80344" y="489616"/>
                </a:lnTo>
                <a:lnTo>
                  <a:pt x="59243" y="490670"/>
                </a:lnTo>
                <a:lnTo>
                  <a:pt x="38642" y="498046"/>
                </a:lnTo>
                <a:lnTo>
                  <a:pt x="16073" y="516679"/>
                </a:lnTo>
                <a:lnTo>
                  <a:pt x="2868" y="541670"/>
                </a:lnTo>
                <a:lnTo>
                  <a:pt x="0" y="569805"/>
                </a:lnTo>
                <a:lnTo>
                  <a:pt x="8441" y="597868"/>
                </a:lnTo>
                <a:lnTo>
                  <a:pt x="27101" y="620395"/>
                </a:lnTo>
                <a:lnTo>
                  <a:pt x="52101" y="633587"/>
                </a:lnTo>
                <a:lnTo>
                  <a:pt x="80229" y="636444"/>
                </a:lnTo>
                <a:lnTo>
                  <a:pt x="108276" y="627967"/>
                </a:lnTo>
                <a:lnTo>
                  <a:pt x="130845" y="609334"/>
                </a:lnTo>
                <a:lnTo>
                  <a:pt x="144050" y="584342"/>
                </a:lnTo>
                <a:lnTo>
                  <a:pt x="146918" y="556208"/>
                </a:lnTo>
                <a:lnTo>
                  <a:pt x="138477" y="528145"/>
                </a:lnTo>
                <a:lnTo>
                  <a:pt x="136140" y="524081"/>
                </a:lnTo>
                <a:lnTo>
                  <a:pt x="134527" y="522303"/>
                </a:lnTo>
                <a:lnTo>
                  <a:pt x="211768" y="453596"/>
                </a:lnTo>
                <a:lnTo>
                  <a:pt x="238257" y="471775"/>
                </a:lnTo>
                <a:lnTo>
                  <a:pt x="268744" y="480917"/>
                </a:lnTo>
                <a:lnTo>
                  <a:pt x="300912" y="480367"/>
                </a:lnTo>
                <a:lnTo>
                  <a:pt x="347268" y="459876"/>
                </a:lnTo>
                <a:lnTo>
                  <a:pt x="378113" y="420068"/>
                </a:lnTo>
                <a:lnTo>
                  <a:pt x="514181" y="461978"/>
                </a:lnTo>
                <a:lnTo>
                  <a:pt x="518510" y="505555"/>
                </a:lnTo>
                <a:lnTo>
                  <a:pt x="549061" y="549167"/>
                </a:lnTo>
                <a:lnTo>
                  <a:pt x="618532" y="570178"/>
                </a:lnTo>
                <a:lnTo>
                  <a:pt x="655201" y="559133"/>
                </a:lnTo>
                <a:lnTo>
                  <a:pt x="684722" y="534733"/>
                </a:lnTo>
                <a:lnTo>
                  <a:pt x="701991" y="502046"/>
                </a:lnTo>
                <a:lnTo>
                  <a:pt x="705740" y="465264"/>
                </a:lnTo>
                <a:lnTo>
                  <a:pt x="694698" y="428577"/>
                </a:lnTo>
                <a:lnTo>
                  <a:pt x="670295" y="399045"/>
                </a:lnTo>
                <a:lnTo>
                  <a:pt x="637604" y="381777"/>
                </a:lnTo>
                <a:lnTo>
                  <a:pt x="600824" y="378035"/>
                </a:lnTo>
                <a:lnTo>
                  <a:pt x="564155" y="389080"/>
                </a:lnTo>
                <a:lnTo>
                  <a:pt x="549427" y="398760"/>
                </a:lnTo>
                <a:lnTo>
                  <a:pt x="537080" y="410606"/>
                </a:lnTo>
                <a:lnTo>
                  <a:pt x="527270" y="424263"/>
                </a:lnTo>
                <a:lnTo>
                  <a:pt x="520150" y="439372"/>
                </a:lnTo>
                <a:lnTo>
                  <a:pt x="385263" y="397843"/>
                </a:lnTo>
                <a:lnTo>
                  <a:pt x="387613" y="380241"/>
                </a:lnTo>
                <a:lnTo>
                  <a:pt x="386804" y="362378"/>
                </a:lnTo>
                <a:lnTo>
                  <a:pt x="382764" y="344658"/>
                </a:lnTo>
                <a:lnTo>
                  <a:pt x="375420" y="327485"/>
                </a:lnTo>
                <a:lnTo>
                  <a:pt x="351290" y="297336"/>
                </a:lnTo>
                <a:lnTo>
                  <a:pt x="319196" y="278511"/>
                </a:lnTo>
                <a:lnTo>
                  <a:pt x="282746" y="272139"/>
                </a:lnTo>
                <a:lnTo>
                  <a:pt x="245550" y="279352"/>
                </a:lnTo>
                <a:lnTo>
                  <a:pt x="185784" y="167846"/>
                </a:lnTo>
                <a:lnTo>
                  <a:pt x="211654" y="144732"/>
                </a:lnTo>
                <a:lnTo>
                  <a:pt x="226545" y="114569"/>
                </a:lnTo>
                <a:lnTo>
                  <a:pt x="229386" y="80978"/>
                </a:lnTo>
                <a:lnTo>
                  <a:pt x="219109" y="47577"/>
                </a:lnTo>
                <a:lnTo>
                  <a:pt x="196138" y="19796"/>
                </a:lnTo>
                <a:lnTo>
                  <a:pt x="165369" y="3540"/>
                </a:lnTo>
                <a:lnTo>
                  <a:pt x="1307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7942" y="643858"/>
            <a:ext cx="662940" cy="780415"/>
          </a:xfrm>
          <a:custGeom>
            <a:avLst/>
            <a:gdLst/>
            <a:ahLst/>
            <a:cxnLst/>
            <a:rect l="l" t="t" r="r" b="b"/>
            <a:pathLst>
              <a:path w="662939" h="780415">
                <a:moveTo>
                  <a:pt x="567753" y="0"/>
                </a:moveTo>
                <a:lnTo>
                  <a:pt x="532177" y="6929"/>
                </a:lnTo>
                <a:lnTo>
                  <a:pt x="500887" y="27717"/>
                </a:lnTo>
                <a:lnTo>
                  <a:pt x="481931" y="54812"/>
                </a:lnTo>
                <a:lnTo>
                  <a:pt x="473630" y="85597"/>
                </a:lnTo>
                <a:lnTo>
                  <a:pt x="475974" y="117193"/>
                </a:lnTo>
                <a:lnTo>
                  <a:pt x="488949" y="146716"/>
                </a:lnTo>
                <a:lnTo>
                  <a:pt x="394969" y="240696"/>
                </a:lnTo>
                <a:lnTo>
                  <a:pt x="359743" y="220757"/>
                </a:lnTo>
                <a:lnTo>
                  <a:pt x="320706" y="215201"/>
                </a:lnTo>
                <a:lnTo>
                  <a:pt x="282098" y="223980"/>
                </a:lnTo>
                <a:lnTo>
                  <a:pt x="248157" y="247046"/>
                </a:lnTo>
                <a:lnTo>
                  <a:pt x="245363" y="249840"/>
                </a:lnTo>
                <a:lnTo>
                  <a:pt x="242823" y="252761"/>
                </a:lnTo>
                <a:lnTo>
                  <a:pt x="240791" y="256063"/>
                </a:lnTo>
                <a:lnTo>
                  <a:pt x="148335" y="199421"/>
                </a:lnTo>
                <a:lnTo>
                  <a:pt x="153263" y="178155"/>
                </a:lnTo>
                <a:lnTo>
                  <a:pt x="152034" y="156448"/>
                </a:lnTo>
                <a:lnTo>
                  <a:pt x="144639" y="135717"/>
                </a:lnTo>
                <a:lnTo>
                  <a:pt x="131063" y="117379"/>
                </a:lnTo>
                <a:lnTo>
                  <a:pt x="105667" y="100520"/>
                </a:lnTo>
                <a:lnTo>
                  <a:pt x="76771" y="94900"/>
                </a:lnTo>
                <a:lnTo>
                  <a:pt x="47875" y="100520"/>
                </a:lnTo>
                <a:lnTo>
                  <a:pt x="22478" y="117379"/>
                </a:lnTo>
                <a:lnTo>
                  <a:pt x="5619" y="142775"/>
                </a:lnTo>
                <a:lnTo>
                  <a:pt x="0" y="171672"/>
                </a:lnTo>
                <a:lnTo>
                  <a:pt x="5619" y="200568"/>
                </a:lnTo>
                <a:lnTo>
                  <a:pt x="22478" y="225964"/>
                </a:lnTo>
                <a:lnTo>
                  <a:pt x="47875" y="242895"/>
                </a:lnTo>
                <a:lnTo>
                  <a:pt x="76771" y="248538"/>
                </a:lnTo>
                <a:lnTo>
                  <a:pt x="105667" y="242895"/>
                </a:lnTo>
                <a:lnTo>
                  <a:pt x="131063" y="225964"/>
                </a:lnTo>
                <a:lnTo>
                  <a:pt x="132841" y="224313"/>
                </a:lnTo>
                <a:lnTo>
                  <a:pt x="134492" y="222408"/>
                </a:lnTo>
                <a:lnTo>
                  <a:pt x="135762" y="220249"/>
                </a:lnTo>
                <a:lnTo>
                  <a:pt x="227583" y="276637"/>
                </a:lnTo>
                <a:lnTo>
                  <a:pt x="217457" y="308506"/>
                </a:lnTo>
                <a:lnTo>
                  <a:pt x="217535" y="341661"/>
                </a:lnTo>
                <a:lnTo>
                  <a:pt x="227780" y="373578"/>
                </a:lnTo>
                <a:lnTo>
                  <a:pt x="262197" y="413605"/>
                </a:lnTo>
                <a:lnTo>
                  <a:pt x="311149" y="432339"/>
                </a:lnTo>
                <a:lnTo>
                  <a:pt x="310387" y="580675"/>
                </a:lnTo>
                <a:lnTo>
                  <a:pt x="268257" y="598106"/>
                </a:lnTo>
                <a:lnTo>
                  <a:pt x="234084" y="641711"/>
                </a:lnTo>
                <a:lnTo>
                  <a:pt x="226726" y="679481"/>
                </a:lnTo>
                <a:lnTo>
                  <a:pt x="234084" y="717252"/>
                </a:lnTo>
                <a:lnTo>
                  <a:pt x="256158" y="750474"/>
                </a:lnTo>
                <a:lnTo>
                  <a:pt x="289399" y="772548"/>
                </a:lnTo>
                <a:lnTo>
                  <a:pt x="327199" y="779906"/>
                </a:lnTo>
                <a:lnTo>
                  <a:pt x="364976" y="772548"/>
                </a:lnTo>
                <a:lnTo>
                  <a:pt x="398144" y="750474"/>
                </a:lnTo>
                <a:lnTo>
                  <a:pt x="420219" y="717252"/>
                </a:lnTo>
                <a:lnTo>
                  <a:pt x="427577" y="679481"/>
                </a:lnTo>
                <a:lnTo>
                  <a:pt x="420219" y="641711"/>
                </a:lnTo>
                <a:lnTo>
                  <a:pt x="398144" y="608488"/>
                </a:lnTo>
                <a:lnTo>
                  <a:pt x="351942" y="582324"/>
                </a:lnTo>
                <a:lnTo>
                  <a:pt x="334771" y="579786"/>
                </a:lnTo>
                <a:lnTo>
                  <a:pt x="335533" y="432720"/>
                </a:lnTo>
                <a:lnTo>
                  <a:pt x="387736" y="414200"/>
                </a:lnTo>
                <a:lnTo>
                  <a:pt x="425428" y="368550"/>
                </a:lnTo>
                <a:lnTo>
                  <a:pt x="434482" y="330866"/>
                </a:lnTo>
                <a:lnTo>
                  <a:pt x="429845" y="292611"/>
                </a:lnTo>
                <a:lnTo>
                  <a:pt x="411479" y="257714"/>
                </a:lnTo>
                <a:lnTo>
                  <a:pt x="504697" y="164496"/>
                </a:lnTo>
                <a:lnTo>
                  <a:pt x="535499" y="183308"/>
                </a:lnTo>
                <a:lnTo>
                  <a:pt x="570039" y="189071"/>
                </a:lnTo>
                <a:lnTo>
                  <a:pt x="604389" y="181784"/>
                </a:lnTo>
                <a:lnTo>
                  <a:pt x="634618" y="161448"/>
                </a:lnTo>
                <a:lnTo>
                  <a:pt x="655407" y="130159"/>
                </a:lnTo>
                <a:lnTo>
                  <a:pt x="662336" y="94583"/>
                </a:lnTo>
                <a:lnTo>
                  <a:pt x="655407" y="59007"/>
                </a:lnTo>
                <a:lnTo>
                  <a:pt x="634618" y="27717"/>
                </a:lnTo>
                <a:lnTo>
                  <a:pt x="603329" y="6929"/>
                </a:lnTo>
                <a:lnTo>
                  <a:pt x="56775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54052"/>
            <a:ext cx="6181090" cy="6604000"/>
            <a:chOff x="0" y="254052"/>
            <a:chExt cx="6181090" cy="6604000"/>
          </a:xfrm>
        </p:grpSpPr>
        <p:sp>
          <p:nvSpPr>
            <p:cNvPr id="5" name="object 5"/>
            <p:cNvSpPr/>
            <p:nvPr/>
          </p:nvSpPr>
          <p:spPr>
            <a:xfrm>
              <a:off x="4931409" y="1616635"/>
              <a:ext cx="905510" cy="997585"/>
            </a:xfrm>
            <a:custGeom>
              <a:avLst/>
              <a:gdLst/>
              <a:ahLst/>
              <a:cxnLst/>
              <a:rect l="l" t="t" r="r" b="b"/>
              <a:pathLst>
                <a:path w="905510" h="997585">
                  <a:moveTo>
                    <a:pt x="493141" y="26109"/>
                  </a:moveTo>
                  <a:lnTo>
                    <a:pt x="532119" y="6367"/>
                  </a:lnTo>
                  <a:lnTo>
                    <a:pt x="573811" y="0"/>
                  </a:lnTo>
                  <a:lnTo>
                    <a:pt x="615076" y="6513"/>
                  </a:lnTo>
                  <a:lnTo>
                    <a:pt x="652774" y="25414"/>
                  </a:lnTo>
                  <a:lnTo>
                    <a:pt x="683768" y="56208"/>
                  </a:lnTo>
                  <a:lnTo>
                    <a:pt x="703510" y="95187"/>
                  </a:lnTo>
                  <a:lnTo>
                    <a:pt x="709885" y="136878"/>
                  </a:lnTo>
                  <a:lnTo>
                    <a:pt x="703391" y="178143"/>
                  </a:lnTo>
                  <a:lnTo>
                    <a:pt x="684527" y="215842"/>
                  </a:lnTo>
                  <a:lnTo>
                    <a:pt x="653796" y="246835"/>
                  </a:lnTo>
                  <a:lnTo>
                    <a:pt x="615759" y="266202"/>
                  </a:lnTo>
                  <a:lnTo>
                    <a:pt x="575056" y="272616"/>
                  </a:lnTo>
                  <a:lnTo>
                    <a:pt x="542671" y="471498"/>
                  </a:lnTo>
                  <a:lnTo>
                    <a:pt x="585628" y="491484"/>
                  </a:lnTo>
                  <a:lnTo>
                    <a:pt x="620776" y="525854"/>
                  </a:lnTo>
                  <a:lnTo>
                    <a:pt x="642115" y="567960"/>
                  </a:lnTo>
                  <a:lnTo>
                    <a:pt x="649097" y="612960"/>
                  </a:lnTo>
                  <a:lnTo>
                    <a:pt x="642171" y="657459"/>
                  </a:lnTo>
                  <a:lnTo>
                    <a:pt x="621792" y="698066"/>
                  </a:lnTo>
                  <a:lnTo>
                    <a:pt x="733044" y="793062"/>
                  </a:lnTo>
                  <a:lnTo>
                    <a:pt x="735203" y="790395"/>
                  </a:lnTo>
                  <a:lnTo>
                    <a:pt x="737870" y="788363"/>
                  </a:lnTo>
                  <a:lnTo>
                    <a:pt x="740537" y="786331"/>
                  </a:lnTo>
                  <a:lnTo>
                    <a:pt x="778212" y="769063"/>
                  </a:lnTo>
                  <a:lnTo>
                    <a:pt x="818197" y="767630"/>
                  </a:lnTo>
                  <a:lnTo>
                    <a:pt x="855801" y="781294"/>
                  </a:lnTo>
                  <a:lnTo>
                    <a:pt x="886333" y="809318"/>
                  </a:lnTo>
                  <a:lnTo>
                    <a:pt x="903601" y="846993"/>
                  </a:lnTo>
                  <a:lnTo>
                    <a:pt x="905033" y="886978"/>
                  </a:lnTo>
                  <a:lnTo>
                    <a:pt x="891369" y="924582"/>
                  </a:lnTo>
                  <a:lnTo>
                    <a:pt x="863346" y="955114"/>
                  </a:lnTo>
                  <a:lnTo>
                    <a:pt x="825670" y="972382"/>
                  </a:lnTo>
                  <a:lnTo>
                    <a:pt x="785685" y="973814"/>
                  </a:lnTo>
                  <a:lnTo>
                    <a:pt x="748081" y="960150"/>
                  </a:lnTo>
                  <a:lnTo>
                    <a:pt x="717550" y="932127"/>
                  </a:lnTo>
                  <a:lnTo>
                    <a:pt x="703262" y="904705"/>
                  </a:lnTo>
                  <a:lnTo>
                    <a:pt x="697738" y="875342"/>
                  </a:lnTo>
                  <a:lnTo>
                    <a:pt x="700690" y="845955"/>
                  </a:lnTo>
                  <a:lnTo>
                    <a:pt x="711835" y="818462"/>
                  </a:lnTo>
                  <a:lnTo>
                    <a:pt x="599694" y="722831"/>
                  </a:lnTo>
                  <a:lnTo>
                    <a:pt x="548091" y="754015"/>
                  </a:lnTo>
                  <a:lnTo>
                    <a:pt x="505399" y="761661"/>
                  </a:lnTo>
                  <a:lnTo>
                    <a:pt x="462828" y="756725"/>
                  </a:lnTo>
                  <a:lnTo>
                    <a:pt x="423275" y="739622"/>
                  </a:lnTo>
                  <a:lnTo>
                    <a:pt x="389636" y="710766"/>
                  </a:lnTo>
                  <a:lnTo>
                    <a:pt x="243713" y="816938"/>
                  </a:lnTo>
                  <a:lnTo>
                    <a:pt x="254837" y="859292"/>
                  </a:lnTo>
                  <a:lnTo>
                    <a:pt x="251269" y="902218"/>
                  </a:lnTo>
                  <a:lnTo>
                    <a:pt x="233604" y="941810"/>
                  </a:lnTo>
                  <a:lnTo>
                    <a:pt x="202438" y="974164"/>
                  </a:lnTo>
                  <a:lnTo>
                    <a:pt x="156057" y="995385"/>
                  </a:lnTo>
                  <a:lnTo>
                    <a:pt x="106854" y="997151"/>
                  </a:lnTo>
                  <a:lnTo>
                    <a:pt x="60580" y="980343"/>
                  </a:lnTo>
                  <a:lnTo>
                    <a:pt x="22987" y="945843"/>
                  </a:lnTo>
                  <a:lnTo>
                    <a:pt x="1766" y="899462"/>
                  </a:lnTo>
                  <a:lnTo>
                    <a:pt x="0" y="850259"/>
                  </a:lnTo>
                  <a:lnTo>
                    <a:pt x="16807" y="803986"/>
                  </a:lnTo>
                  <a:lnTo>
                    <a:pt x="51308" y="766392"/>
                  </a:lnTo>
                  <a:lnTo>
                    <a:pt x="96172" y="745542"/>
                  </a:lnTo>
                  <a:lnTo>
                    <a:pt x="143811" y="743040"/>
                  </a:lnTo>
                  <a:lnTo>
                    <a:pt x="188950" y="758087"/>
                  </a:lnTo>
                  <a:lnTo>
                    <a:pt x="226314" y="789887"/>
                  </a:lnTo>
                  <a:lnTo>
                    <a:pt x="371221" y="684477"/>
                  </a:lnTo>
                  <a:lnTo>
                    <a:pt x="355768" y="644176"/>
                  </a:lnTo>
                  <a:lnTo>
                    <a:pt x="352697" y="602193"/>
                  </a:lnTo>
                  <a:lnTo>
                    <a:pt x="361555" y="561234"/>
                  </a:lnTo>
                  <a:lnTo>
                    <a:pt x="381893" y="524006"/>
                  </a:lnTo>
                  <a:lnTo>
                    <a:pt x="413258" y="493215"/>
                  </a:lnTo>
                  <a:lnTo>
                    <a:pt x="460121" y="470450"/>
                  </a:lnTo>
                  <a:lnTo>
                    <a:pt x="510032" y="465783"/>
                  </a:lnTo>
                  <a:lnTo>
                    <a:pt x="542163" y="268679"/>
                  </a:lnTo>
                  <a:lnTo>
                    <a:pt x="498617" y="250470"/>
                  </a:lnTo>
                  <a:lnTo>
                    <a:pt x="463169" y="216736"/>
                  </a:lnTo>
                  <a:lnTo>
                    <a:pt x="443426" y="177757"/>
                  </a:lnTo>
                  <a:lnTo>
                    <a:pt x="437051" y="136065"/>
                  </a:lnTo>
                  <a:lnTo>
                    <a:pt x="443545" y="94800"/>
                  </a:lnTo>
                  <a:lnTo>
                    <a:pt x="462409" y="57102"/>
                  </a:lnTo>
                  <a:lnTo>
                    <a:pt x="493141" y="26109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54052"/>
              <a:ext cx="6181070" cy="6603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61001" y="240982"/>
            <a:ext cx="6547484" cy="1579880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450"/>
              </a:spcBef>
            </a:pPr>
            <a:r>
              <a:rPr sz="5400" b="1" dirty="0">
                <a:solidFill>
                  <a:srgbClr val="39A4AD"/>
                </a:solidFill>
                <a:latin typeface="Arial"/>
                <a:cs typeface="Arial"/>
              </a:rPr>
              <a:t>Introduction </a:t>
            </a:r>
            <a:r>
              <a:rPr sz="5400" b="1" spc="5" dirty="0">
                <a:solidFill>
                  <a:srgbClr val="39A4AD"/>
                </a:solidFill>
                <a:latin typeface="Arial"/>
                <a:cs typeface="Arial"/>
              </a:rPr>
              <a:t>to</a:t>
            </a:r>
            <a:r>
              <a:rPr sz="5400" b="1" spc="-85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latin typeface="Arial"/>
                <a:cs typeface="Arial"/>
              </a:rPr>
              <a:t>DNA</a:t>
            </a:r>
            <a:endParaRPr sz="5400">
              <a:latin typeface="Arial"/>
              <a:cs typeface="Arial"/>
            </a:endParaRPr>
          </a:p>
          <a:p>
            <a:pPr marL="12700" marR="174625">
              <a:lnSpc>
                <a:spcPct val="100000"/>
              </a:lnSpc>
              <a:spcBef>
                <a:spcPts val="525"/>
              </a:spcBef>
            </a:pPr>
            <a:r>
              <a:rPr sz="1200" b="1" spc="-5" dirty="0">
                <a:solidFill>
                  <a:srgbClr val="000000"/>
                </a:solidFill>
                <a:latin typeface="Arial"/>
                <a:cs typeface="Arial"/>
              </a:rPr>
              <a:t>DNA </a:t>
            </a:r>
            <a:r>
              <a:rPr sz="1200" b="1" dirty="0">
                <a:solidFill>
                  <a:srgbClr val="000000"/>
                </a:solidFill>
                <a:latin typeface="Arial"/>
                <a:cs typeface="Arial"/>
              </a:rPr>
              <a:t>sequencing is the process of determining the sequence of nucleotides </a:t>
            </a:r>
            <a:r>
              <a:rPr sz="1200" b="1" spc="-10" dirty="0">
                <a:solidFill>
                  <a:srgbClr val="000000"/>
                </a:solidFill>
                <a:latin typeface="Arial"/>
                <a:cs typeface="Arial"/>
              </a:rPr>
              <a:t>(As, </a:t>
            </a:r>
            <a:r>
              <a:rPr sz="1200" b="1" spc="-30" dirty="0">
                <a:solidFill>
                  <a:srgbClr val="000000"/>
                </a:solidFill>
                <a:latin typeface="Arial"/>
                <a:cs typeface="Arial"/>
              </a:rPr>
              <a:t>Ts, </a:t>
            </a:r>
            <a:r>
              <a:rPr sz="1200" b="1" dirty="0">
                <a:solidFill>
                  <a:srgbClr val="000000"/>
                </a:solidFill>
                <a:latin typeface="Arial"/>
                <a:cs typeface="Arial"/>
              </a:rPr>
              <a:t>Cs,  and Gs) in </a:t>
            </a:r>
            <a:r>
              <a:rPr sz="1200" b="1" spc="-5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200" b="1" dirty="0">
                <a:solidFill>
                  <a:srgbClr val="000000"/>
                </a:solidFill>
                <a:latin typeface="Arial"/>
                <a:cs typeface="Arial"/>
              </a:rPr>
              <a:t>piece of </a:t>
            </a:r>
            <a:r>
              <a:rPr sz="1200" b="1" spc="-15" dirty="0">
                <a:solidFill>
                  <a:srgbClr val="000000"/>
                </a:solidFill>
                <a:latin typeface="Arial"/>
                <a:cs typeface="Arial"/>
              </a:rPr>
              <a:t>DNA.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9426" y="2078863"/>
            <a:ext cx="1381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Bil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5331" y="2449448"/>
            <a:ext cx="472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The human genome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contains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about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3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billion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base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pairs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that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spell  out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instructions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for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making and maintaining </a:t>
            </a:r>
            <a:r>
              <a:rPr sz="1200" b="1" spc="-5" dirty="0">
                <a:solidFill>
                  <a:srgbClr val="39A4AD"/>
                </a:solidFill>
                <a:latin typeface="Arial"/>
                <a:cs typeface="Arial"/>
              </a:rPr>
              <a:t>a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human</a:t>
            </a:r>
            <a:r>
              <a:rPr sz="1200" b="1" spc="-20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A4AD"/>
                </a:solidFill>
                <a:latin typeface="Arial"/>
                <a:cs typeface="Arial"/>
              </a:rPr>
              <a:t>being.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3264" y="3026105"/>
            <a:ext cx="653669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2133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DNA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double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helix,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four chemical bases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always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bond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same partner to form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"base pairs." Adenine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(A)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always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pairs with thymine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(T);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cytosine (C)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always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pairs with  guanine (G).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pairing 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basis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mechanism by which DNA molecules are copied  when cells divide, and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pairing also underlies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methods by which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most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DNA sequencing  experiments are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done.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CC56E"/>
                </a:solidFill>
                <a:latin typeface="Arial"/>
                <a:cs typeface="Arial"/>
              </a:rPr>
              <a:t>How new </a:t>
            </a:r>
            <a:r>
              <a:rPr sz="1400" b="1" dirty="0">
                <a:solidFill>
                  <a:srgbClr val="FCC56E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FCC56E"/>
                </a:solidFill>
                <a:latin typeface="Arial"/>
                <a:cs typeface="Arial"/>
              </a:rPr>
              <a:t>DNA</a:t>
            </a:r>
            <a:r>
              <a:rPr sz="1400" b="1" spc="-85" dirty="0">
                <a:solidFill>
                  <a:srgbClr val="FCC56E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C56E"/>
                </a:solidFill>
                <a:latin typeface="Arial"/>
                <a:cs typeface="Arial"/>
              </a:rPr>
              <a:t>Sequencing</a:t>
            </a:r>
            <a:endParaRPr sz="1400">
              <a:latin typeface="Arial"/>
              <a:cs typeface="Arial"/>
            </a:endParaRPr>
          </a:p>
          <a:p>
            <a:pPr marL="29845" marR="233045">
              <a:lnSpc>
                <a:spcPct val="100000"/>
              </a:lnSpc>
              <a:spcBef>
                <a:spcPts val="234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Since the completion of the Human Genome Project (1990-2003),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technological  improvements and automation have increased speed and lowered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costs 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the point where  individual genes can be sequenced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routinely,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some labs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can sequence well over 100,000  billion bases per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year,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and an entire genome can be sequenced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 just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few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thousand  dollars.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790"/>
              </a:spcBef>
            </a:pPr>
            <a:r>
              <a:rPr sz="1400" b="1" spc="-5" dirty="0">
                <a:solidFill>
                  <a:srgbClr val="80DBE3"/>
                </a:solidFill>
                <a:latin typeface="Arial"/>
                <a:cs typeface="Arial"/>
              </a:rPr>
              <a:t>What do improvements </a:t>
            </a:r>
            <a:r>
              <a:rPr sz="1400" b="1" dirty="0">
                <a:solidFill>
                  <a:srgbClr val="80DBE3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80DBE3"/>
                </a:solidFill>
                <a:latin typeface="Arial"/>
                <a:cs typeface="Arial"/>
              </a:rPr>
              <a:t>DNA sequencing </a:t>
            </a:r>
            <a:r>
              <a:rPr sz="1400" b="1" dirty="0">
                <a:solidFill>
                  <a:srgbClr val="80DBE3"/>
                </a:solidFill>
                <a:latin typeface="Arial"/>
                <a:cs typeface="Arial"/>
              </a:rPr>
              <a:t>mean </a:t>
            </a:r>
            <a:r>
              <a:rPr sz="1400" b="1" spc="-5" dirty="0">
                <a:solidFill>
                  <a:srgbClr val="80DBE3"/>
                </a:solidFill>
                <a:latin typeface="Arial"/>
                <a:cs typeface="Arial"/>
              </a:rPr>
              <a:t>for human</a:t>
            </a:r>
            <a:r>
              <a:rPr sz="1400" b="1" spc="-170" dirty="0">
                <a:solidFill>
                  <a:srgbClr val="80DBE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0DBE3"/>
                </a:solidFill>
                <a:latin typeface="Arial"/>
                <a:cs typeface="Arial"/>
              </a:rPr>
              <a:t>health?</a:t>
            </a:r>
            <a:endParaRPr sz="1400">
              <a:latin typeface="Arial"/>
              <a:cs typeface="Arial"/>
            </a:endParaRPr>
          </a:p>
          <a:p>
            <a:pPr marL="69850" marR="5080">
              <a:lnSpc>
                <a:spcPct val="100000"/>
              </a:lnSpc>
              <a:spcBef>
                <a:spcPts val="670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Researchers now are able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compare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large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stretches 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DNA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1 million bases or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more - from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different individuals quickly and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cheaply.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Such comparisons can yield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enormous amount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 information about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role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inheritance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susceptibility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disease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in response to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environmental influences.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addition,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ability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sequence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genome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rapidly and </a:t>
            </a:r>
            <a:r>
              <a:rPr sz="1200" spc="10" dirty="0">
                <a:solidFill>
                  <a:srgbClr val="404040"/>
                </a:solidFill>
                <a:latin typeface="Arial"/>
                <a:cs typeface="Arial"/>
              </a:rPr>
              <a:t>cost-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effectively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creates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vast potential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diagnostics and</a:t>
            </a:r>
            <a:r>
              <a:rPr sz="12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therapies.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386283"/>
            <a:ext cx="3075940" cy="85087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b="1" dirty="0" smtClean="0">
                <a:solidFill>
                  <a:srgbClr val="39A4AD"/>
                </a:solidFill>
                <a:latin typeface="Arial"/>
                <a:cs typeface="Arial"/>
              </a:rPr>
              <a:t>Problem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7829" y="3109036"/>
            <a:ext cx="4768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59368" y="4105655"/>
            <a:ext cx="1040879" cy="95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8829" y="4230751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61588" y="0"/>
            <a:ext cx="5250180" cy="6531609"/>
            <a:chOff x="3561588" y="0"/>
            <a:chExt cx="5250180" cy="6531609"/>
          </a:xfrm>
        </p:grpSpPr>
        <p:sp>
          <p:nvSpPr>
            <p:cNvPr id="7" name="object 7"/>
            <p:cNvSpPr/>
            <p:nvPr/>
          </p:nvSpPr>
          <p:spPr>
            <a:xfrm>
              <a:off x="3561588" y="3069323"/>
              <a:ext cx="1930908" cy="74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2040" y="76199"/>
              <a:ext cx="1823085" cy="2392680"/>
            </a:xfrm>
            <a:custGeom>
              <a:avLst/>
              <a:gdLst/>
              <a:ahLst/>
              <a:cxnLst/>
              <a:rect l="l" t="t" r="r" b="b"/>
              <a:pathLst>
                <a:path w="1823084" h="2392680">
                  <a:moveTo>
                    <a:pt x="342900" y="954024"/>
                  </a:moveTo>
                  <a:lnTo>
                    <a:pt x="340690" y="942759"/>
                  </a:lnTo>
                  <a:lnTo>
                    <a:pt x="338340" y="939165"/>
                  </a:lnTo>
                  <a:lnTo>
                    <a:pt x="334657" y="933551"/>
                  </a:lnTo>
                  <a:lnTo>
                    <a:pt x="328803" y="929513"/>
                  </a:lnTo>
                  <a:lnTo>
                    <a:pt x="328803" y="945769"/>
                  </a:lnTo>
                  <a:lnTo>
                    <a:pt x="328803" y="962279"/>
                  </a:lnTo>
                  <a:lnTo>
                    <a:pt x="322453" y="968883"/>
                  </a:lnTo>
                  <a:lnTo>
                    <a:pt x="306959" y="968883"/>
                  </a:lnTo>
                  <a:lnTo>
                    <a:pt x="300609" y="962279"/>
                  </a:lnTo>
                  <a:lnTo>
                    <a:pt x="300609" y="945769"/>
                  </a:lnTo>
                  <a:lnTo>
                    <a:pt x="306959" y="939165"/>
                  </a:lnTo>
                  <a:lnTo>
                    <a:pt x="307848" y="939165"/>
                  </a:lnTo>
                  <a:lnTo>
                    <a:pt x="307848" y="948309"/>
                  </a:lnTo>
                  <a:lnTo>
                    <a:pt x="310515" y="950976"/>
                  </a:lnTo>
                  <a:lnTo>
                    <a:pt x="318897" y="950976"/>
                  </a:lnTo>
                  <a:lnTo>
                    <a:pt x="321564" y="948309"/>
                  </a:lnTo>
                  <a:lnTo>
                    <a:pt x="321564" y="939165"/>
                  </a:lnTo>
                  <a:lnTo>
                    <a:pt x="322453" y="939165"/>
                  </a:lnTo>
                  <a:lnTo>
                    <a:pt x="328803" y="945769"/>
                  </a:lnTo>
                  <a:lnTo>
                    <a:pt x="328803" y="929513"/>
                  </a:lnTo>
                  <a:lnTo>
                    <a:pt x="325691" y="927354"/>
                  </a:lnTo>
                  <a:lnTo>
                    <a:pt x="321564" y="926503"/>
                  </a:lnTo>
                  <a:lnTo>
                    <a:pt x="321564" y="918972"/>
                  </a:lnTo>
                  <a:lnTo>
                    <a:pt x="332867" y="918972"/>
                  </a:lnTo>
                  <a:lnTo>
                    <a:pt x="334391" y="918972"/>
                  </a:lnTo>
                  <a:lnTo>
                    <a:pt x="336804" y="916559"/>
                  </a:lnTo>
                  <a:lnTo>
                    <a:pt x="336804" y="915035"/>
                  </a:lnTo>
                  <a:lnTo>
                    <a:pt x="336804" y="889381"/>
                  </a:lnTo>
                  <a:lnTo>
                    <a:pt x="336804" y="855853"/>
                  </a:lnTo>
                  <a:lnTo>
                    <a:pt x="332867" y="851916"/>
                  </a:lnTo>
                  <a:lnTo>
                    <a:pt x="316357" y="851916"/>
                  </a:lnTo>
                  <a:lnTo>
                    <a:pt x="312420" y="855853"/>
                  </a:lnTo>
                  <a:lnTo>
                    <a:pt x="312420" y="886968"/>
                  </a:lnTo>
                  <a:lnTo>
                    <a:pt x="144170" y="886968"/>
                  </a:lnTo>
                  <a:lnTo>
                    <a:pt x="19685" y="805053"/>
                  </a:lnTo>
                  <a:lnTo>
                    <a:pt x="13970" y="806323"/>
                  </a:lnTo>
                  <a:lnTo>
                    <a:pt x="4572" y="820674"/>
                  </a:lnTo>
                  <a:lnTo>
                    <a:pt x="5715" y="826389"/>
                  </a:lnTo>
                  <a:lnTo>
                    <a:pt x="97917" y="886968"/>
                  </a:lnTo>
                  <a:lnTo>
                    <a:pt x="8509" y="886968"/>
                  </a:lnTo>
                  <a:lnTo>
                    <a:pt x="6096" y="889381"/>
                  </a:lnTo>
                  <a:lnTo>
                    <a:pt x="6096" y="916559"/>
                  </a:lnTo>
                  <a:lnTo>
                    <a:pt x="8509" y="918972"/>
                  </a:lnTo>
                  <a:lnTo>
                    <a:pt x="22860" y="918972"/>
                  </a:lnTo>
                  <a:lnTo>
                    <a:pt x="22860" y="926312"/>
                  </a:lnTo>
                  <a:lnTo>
                    <a:pt x="17678" y="927354"/>
                  </a:lnTo>
                  <a:lnTo>
                    <a:pt x="8470" y="933551"/>
                  </a:lnTo>
                  <a:lnTo>
                    <a:pt x="2273" y="942759"/>
                  </a:lnTo>
                  <a:lnTo>
                    <a:pt x="0" y="954024"/>
                  </a:lnTo>
                  <a:lnTo>
                    <a:pt x="2273" y="965301"/>
                  </a:lnTo>
                  <a:lnTo>
                    <a:pt x="8470" y="974509"/>
                  </a:lnTo>
                  <a:lnTo>
                    <a:pt x="17678" y="980706"/>
                  </a:lnTo>
                  <a:lnTo>
                    <a:pt x="28956" y="982980"/>
                  </a:lnTo>
                  <a:lnTo>
                    <a:pt x="40220" y="980706"/>
                  </a:lnTo>
                  <a:lnTo>
                    <a:pt x="49428" y="974509"/>
                  </a:lnTo>
                  <a:lnTo>
                    <a:pt x="53467" y="968502"/>
                  </a:lnTo>
                  <a:lnTo>
                    <a:pt x="55626" y="965301"/>
                  </a:lnTo>
                  <a:lnTo>
                    <a:pt x="57912" y="954024"/>
                  </a:lnTo>
                  <a:lnTo>
                    <a:pt x="55626" y="942759"/>
                  </a:lnTo>
                  <a:lnTo>
                    <a:pt x="53467" y="939546"/>
                  </a:lnTo>
                  <a:lnTo>
                    <a:pt x="49428" y="933551"/>
                  </a:lnTo>
                  <a:lnTo>
                    <a:pt x="43434" y="929525"/>
                  </a:lnTo>
                  <a:lnTo>
                    <a:pt x="43434" y="946023"/>
                  </a:lnTo>
                  <a:lnTo>
                    <a:pt x="43434" y="962025"/>
                  </a:lnTo>
                  <a:lnTo>
                    <a:pt x="36957" y="968502"/>
                  </a:lnTo>
                  <a:lnTo>
                    <a:pt x="20955" y="968502"/>
                  </a:lnTo>
                  <a:lnTo>
                    <a:pt x="14478" y="962025"/>
                  </a:lnTo>
                  <a:lnTo>
                    <a:pt x="14478" y="946023"/>
                  </a:lnTo>
                  <a:lnTo>
                    <a:pt x="20955" y="939546"/>
                  </a:lnTo>
                  <a:lnTo>
                    <a:pt x="22860" y="939546"/>
                  </a:lnTo>
                  <a:lnTo>
                    <a:pt x="22860" y="949833"/>
                  </a:lnTo>
                  <a:lnTo>
                    <a:pt x="25527" y="952500"/>
                  </a:lnTo>
                  <a:lnTo>
                    <a:pt x="33909" y="952500"/>
                  </a:lnTo>
                  <a:lnTo>
                    <a:pt x="36576" y="949833"/>
                  </a:lnTo>
                  <a:lnTo>
                    <a:pt x="36576" y="939546"/>
                  </a:lnTo>
                  <a:lnTo>
                    <a:pt x="36957" y="939546"/>
                  </a:lnTo>
                  <a:lnTo>
                    <a:pt x="43434" y="946023"/>
                  </a:lnTo>
                  <a:lnTo>
                    <a:pt x="43434" y="929525"/>
                  </a:lnTo>
                  <a:lnTo>
                    <a:pt x="40220" y="927354"/>
                  </a:lnTo>
                  <a:lnTo>
                    <a:pt x="36576" y="926617"/>
                  </a:lnTo>
                  <a:lnTo>
                    <a:pt x="36576" y="918972"/>
                  </a:lnTo>
                  <a:lnTo>
                    <a:pt x="307848" y="918972"/>
                  </a:lnTo>
                  <a:lnTo>
                    <a:pt x="307848" y="926503"/>
                  </a:lnTo>
                  <a:lnTo>
                    <a:pt x="303707" y="927354"/>
                  </a:lnTo>
                  <a:lnTo>
                    <a:pt x="294741" y="933551"/>
                  </a:lnTo>
                  <a:lnTo>
                    <a:pt x="288709" y="942759"/>
                  </a:lnTo>
                  <a:lnTo>
                    <a:pt x="286512" y="954024"/>
                  </a:lnTo>
                  <a:lnTo>
                    <a:pt x="288709" y="965301"/>
                  </a:lnTo>
                  <a:lnTo>
                    <a:pt x="294741" y="974509"/>
                  </a:lnTo>
                  <a:lnTo>
                    <a:pt x="303707" y="980706"/>
                  </a:lnTo>
                  <a:lnTo>
                    <a:pt x="314706" y="982980"/>
                  </a:lnTo>
                  <a:lnTo>
                    <a:pt x="325691" y="980706"/>
                  </a:lnTo>
                  <a:lnTo>
                    <a:pt x="334657" y="974509"/>
                  </a:lnTo>
                  <a:lnTo>
                    <a:pt x="338340" y="968883"/>
                  </a:lnTo>
                  <a:lnTo>
                    <a:pt x="340690" y="965301"/>
                  </a:lnTo>
                  <a:lnTo>
                    <a:pt x="342900" y="954024"/>
                  </a:lnTo>
                  <a:close/>
                </a:path>
                <a:path w="1823084" h="2392680">
                  <a:moveTo>
                    <a:pt x="1231011" y="83439"/>
                  </a:moveTo>
                  <a:lnTo>
                    <a:pt x="1216025" y="83439"/>
                  </a:lnTo>
                  <a:lnTo>
                    <a:pt x="1216025" y="104521"/>
                  </a:lnTo>
                  <a:lnTo>
                    <a:pt x="1216025" y="121666"/>
                  </a:lnTo>
                  <a:lnTo>
                    <a:pt x="1216025" y="254127"/>
                  </a:lnTo>
                  <a:lnTo>
                    <a:pt x="1214501" y="255651"/>
                  </a:lnTo>
                  <a:lnTo>
                    <a:pt x="1197356" y="255651"/>
                  </a:lnTo>
                  <a:lnTo>
                    <a:pt x="1195832" y="254127"/>
                  </a:lnTo>
                  <a:lnTo>
                    <a:pt x="1195832" y="236982"/>
                  </a:lnTo>
                  <a:lnTo>
                    <a:pt x="1197356" y="235458"/>
                  </a:lnTo>
                  <a:lnTo>
                    <a:pt x="1214501" y="235458"/>
                  </a:lnTo>
                  <a:lnTo>
                    <a:pt x="1216025" y="236982"/>
                  </a:lnTo>
                  <a:lnTo>
                    <a:pt x="1216025" y="221107"/>
                  </a:lnTo>
                  <a:lnTo>
                    <a:pt x="1214501" y="222504"/>
                  </a:lnTo>
                  <a:lnTo>
                    <a:pt x="1197356" y="222504"/>
                  </a:lnTo>
                  <a:lnTo>
                    <a:pt x="1195832" y="221107"/>
                  </a:lnTo>
                  <a:lnTo>
                    <a:pt x="1195832" y="203835"/>
                  </a:lnTo>
                  <a:lnTo>
                    <a:pt x="1197356" y="202450"/>
                  </a:lnTo>
                  <a:lnTo>
                    <a:pt x="1214501" y="202450"/>
                  </a:lnTo>
                  <a:lnTo>
                    <a:pt x="1216025" y="203835"/>
                  </a:lnTo>
                  <a:lnTo>
                    <a:pt x="1216025" y="187960"/>
                  </a:lnTo>
                  <a:lnTo>
                    <a:pt x="1214501" y="189484"/>
                  </a:lnTo>
                  <a:lnTo>
                    <a:pt x="1197356" y="189484"/>
                  </a:lnTo>
                  <a:lnTo>
                    <a:pt x="1195832" y="187960"/>
                  </a:lnTo>
                  <a:lnTo>
                    <a:pt x="1195832" y="170827"/>
                  </a:lnTo>
                  <a:lnTo>
                    <a:pt x="1197356" y="169303"/>
                  </a:lnTo>
                  <a:lnTo>
                    <a:pt x="1214501" y="169303"/>
                  </a:lnTo>
                  <a:lnTo>
                    <a:pt x="1216025" y="170827"/>
                  </a:lnTo>
                  <a:lnTo>
                    <a:pt x="1216025" y="154825"/>
                  </a:lnTo>
                  <a:lnTo>
                    <a:pt x="1214501" y="156337"/>
                  </a:lnTo>
                  <a:lnTo>
                    <a:pt x="1197356" y="156337"/>
                  </a:lnTo>
                  <a:lnTo>
                    <a:pt x="1195832" y="154825"/>
                  </a:lnTo>
                  <a:lnTo>
                    <a:pt x="1195832" y="137680"/>
                  </a:lnTo>
                  <a:lnTo>
                    <a:pt x="1197356" y="136144"/>
                  </a:lnTo>
                  <a:lnTo>
                    <a:pt x="1214501" y="136144"/>
                  </a:lnTo>
                  <a:lnTo>
                    <a:pt x="1216025" y="137680"/>
                  </a:lnTo>
                  <a:lnTo>
                    <a:pt x="1216025" y="121666"/>
                  </a:lnTo>
                  <a:lnTo>
                    <a:pt x="1214501" y="123190"/>
                  </a:lnTo>
                  <a:lnTo>
                    <a:pt x="1197356" y="123190"/>
                  </a:lnTo>
                  <a:lnTo>
                    <a:pt x="1195832" y="121666"/>
                  </a:lnTo>
                  <a:lnTo>
                    <a:pt x="1195832" y="104521"/>
                  </a:lnTo>
                  <a:lnTo>
                    <a:pt x="1197356" y="102997"/>
                  </a:lnTo>
                  <a:lnTo>
                    <a:pt x="1214501" y="102997"/>
                  </a:lnTo>
                  <a:lnTo>
                    <a:pt x="1216025" y="104521"/>
                  </a:lnTo>
                  <a:lnTo>
                    <a:pt x="1216025" y="83439"/>
                  </a:lnTo>
                  <a:lnTo>
                    <a:pt x="1185291" y="83439"/>
                  </a:lnTo>
                  <a:lnTo>
                    <a:pt x="1185291" y="104521"/>
                  </a:lnTo>
                  <a:lnTo>
                    <a:pt x="1185291" y="121666"/>
                  </a:lnTo>
                  <a:lnTo>
                    <a:pt x="1185291" y="254127"/>
                  </a:lnTo>
                  <a:lnTo>
                    <a:pt x="1183767" y="255651"/>
                  </a:lnTo>
                  <a:lnTo>
                    <a:pt x="1166622" y="255651"/>
                  </a:lnTo>
                  <a:lnTo>
                    <a:pt x="1165098" y="254127"/>
                  </a:lnTo>
                  <a:lnTo>
                    <a:pt x="1165098" y="236982"/>
                  </a:lnTo>
                  <a:lnTo>
                    <a:pt x="1166622" y="235458"/>
                  </a:lnTo>
                  <a:lnTo>
                    <a:pt x="1183767" y="235458"/>
                  </a:lnTo>
                  <a:lnTo>
                    <a:pt x="1185291" y="236982"/>
                  </a:lnTo>
                  <a:lnTo>
                    <a:pt x="1185291" y="221107"/>
                  </a:lnTo>
                  <a:lnTo>
                    <a:pt x="1183767" y="222504"/>
                  </a:lnTo>
                  <a:lnTo>
                    <a:pt x="1166622" y="222504"/>
                  </a:lnTo>
                  <a:lnTo>
                    <a:pt x="1165098" y="221107"/>
                  </a:lnTo>
                  <a:lnTo>
                    <a:pt x="1165098" y="203835"/>
                  </a:lnTo>
                  <a:lnTo>
                    <a:pt x="1166622" y="202450"/>
                  </a:lnTo>
                  <a:lnTo>
                    <a:pt x="1183767" y="202450"/>
                  </a:lnTo>
                  <a:lnTo>
                    <a:pt x="1185291" y="203835"/>
                  </a:lnTo>
                  <a:lnTo>
                    <a:pt x="1185291" y="187960"/>
                  </a:lnTo>
                  <a:lnTo>
                    <a:pt x="1183767" y="189484"/>
                  </a:lnTo>
                  <a:lnTo>
                    <a:pt x="1166622" y="189484"/>
                  </a:lnTo>
                  <a:lnTo>
                    <a:pt x="1165098" y="187960"/>
                  </a:lnTo>
                  <a:lnTo>
                    <a:pt x="1165098" y="170827"/>
                  </a:lnTo>
                  <a:lnTo>
                    <a:pt x="1166622" y="169303"/>
                  </a:lnTo>
                  <a:lnTo>
                    <a:pt x="1183767" y="169303"/>
                  </a:lnTo>
                  <a:lnTo>
                    <a:pt x="1185291" y="170827"/>
                  </a:lnTo>
                  <a:lnTo>
                    <a:pt x="1185291" y="154825"/>
                  </a:lnTo>
                  <a:lnTo>
                    <a:pt x="1183767" y="156337"/>
                  </a:lnTo>
                  <a:lnTo>
                    <a:pt x="1166622" y="156337"/>
                  </a:lnTo>
                  <a:lnTo>
                    <a:pt x="1165098" y="154825"/>
                  </a:lnTo>
                  <a:lnTo>
                    <a:pt x="1165098" y="137680"/>
                  </a:lnTo>
                  <a:lnTo>
                    <a:pt x="1166622" y="136144"/>
                  </a:lnTo>
                  <a:lnTo>
                    <a:pt x="1183767" y="136144"/>
                  </a:lnTo>
                  <a:lnTo>
                    <a:pt x="1185291" y="137680"/>
                  </a:lnTo>
                  <a:lnTo>
                    <a:pt x="1185291" y="121666"/>
                  </a:lnTo>
                  <a:lnTo>
                    <a:pt x="1183767" y="123190"/>
                  </a:lnTo>
                  <a:lnTo>
                    <a:pt x="1166622" y="123190"/>
                  </a:lnTo>
                  <a:lnTo>
                    <a:pt x="1165098" y="121666"/>
                  </a:lnTo>
                  <a:lnTo>
                    <a:pt x="1165098" y="104521"/>
                  </a:lnTo>
                  <a:lnTo>
                    <a:pt x="1166622" y="102997"/>
                  </a:lnTo>
                  <a:lnTo>
                    <a:pt x="1183767" y="102997"/>
                  </a:lnTo>
                  <a:lnTo>
                    <a:pt x="1185291" y="104521"/>
                  </a:lnTo>
                  <a:lnTo>
                    <a:pt x="1185291" y="83439"/>
                  </a:lnTo>
                  <a:lnTo>
                    <a:pt x="1153668" y="83439"/>
                  </a:lnTo>
                  <a:lnTo>
                    <a:pt x="1153668" y="277380"/>
                  </a:lnTo>
                  <a:lnTo>
                    <a:pt x="1231011" y="277380"/>
                  </a:lnTo>
                  <a:lnTo>
                    <a:pt x="1231011" y="255651"/>
                  </a:lnTo>
                  <a:lnTo>
                    <a:pt x="1231011" y="235458"/>
                  </a:lnTo>
                  <a:lnTo>
                    <a:pt x="1231011" y="102997"/>
                  </a:lnTo>
                  <a:lnTo>
                    <a:pt x="1231011" y="83439"/>
                  </a:lnTo>
                  <a:close/>
                </a:path>
                <a:path w="1823084" h="2392680">
                  <a:moveTo>
                    <a:pt x="1345057" y="0"/>
                  </a:moveTo>
                  <a:lnTo>
                    <a:pt x="1333119" y="0"/>
                  </a:lnTo>
                  <a:lnTo>
                    <a:pt x="1333119" y="104521"/>
                  </a:lnTo>
                  <a:lnTo>
                    <a:pt x="1333119" y="121666"/>
                  </a:lnTo>
                  <a:lnTo>
                    <a:pt x="1333119" y="137680"/>
                  </a:lnTo>
                  <a:lnTo>
                    <a:pt x="1333119" y="154825"/>
                  </a:lnTo>
                  <a:lnTo>
                    <a:pt x="1333119" y="170700"/>
                  </a:lnTo>
                  <a:lnTo>
                    <a:pt x="1333119" y="187833"/>
                  </a:lnTo>
                  <a:lnTo>
                    <a:pt x="1331722" y="189357"/>
                  </a:lnTo>
                  <a:lnTo>
                    <a:pt x="1314450" y="189357"/>
                  </a:lnTo>
                  <a:lnTo>
                    <a:pt x="1313053" y="187833"/>
                  </a:lnTo>
                  <a:lnTo>
                    <a:pt x="1313053" y="170700"/>
                  </a:lnTo>
                  <a:lnTo>
                    <a:pt x="1314450" y="169176"/>
                  </a:lnTo>
                  <a:lnTo>
                    <a:pt x="1331722" y="169176"/>
                  </a:lnTo>
                  <a:lnTo>
                    <a:pt x="1333119" y="170700"/>
                  </a:lnTo>
                  <a:lnTo>
                    <a:pt x="1333119" y="154825"/>
                  </a:lnTo>
                  <a:lnTo>
                    <a:pt x="1331722" y="156337"/>
                  </a:lnTo>
                  <a:lnTo>
                    <a:pt x="1314450" y="156337"/>
                  </a:lnTo>
                  <a:lnTo>
                    <a:pt x="1313053" y="154825"/>
                  </a:lnTo>
                  <a:lnTo>
                    <a:pt x="1313053" y="137680"/>
                  </a:lnTo>
                  <a:lnTo>
                    <a:pt x="1314450" y="136144"/>
                  </a:lnTo>
                  <a:lnTo>
                    <a:pt x="1331722" y="136144"/>
                  </a:lnTo>
                  <a:lnTo>
                    <a:pt x="1333119" y="137680"/>
                  </a:lnTo>
                  <a:lnTo>
                    <a:pt x="1333119" y="121666"/>
                  </a:lnTo>
                  <a:lnTo>
                    <a:pt x="1331722" y="123190"/>
                  </a:lnTo>
                  <a:lnTo>
                    <a:pt x="1314450" y="123190"/>
                  </a:lnTo>
                  <a:lnTo>
                    <a:pt x="1313053" y="121666"/>
                  </a:lnTo>
                  <a:lnTo>
                    <a:pt x="1313053" y="104521"/>
                  </a:lnTo>
                  <a:lnTo>
                    <a:pt x="1314450" y="102997"/>
                  </a:lnTo>
                  <a:lnTo>
                    <a:pt x="1331722" y="102997"/>
                  </a:lnTo>
                  <a:lnTo>
                    <a:pt x="1333119" y="104521"/>
                  </a:lnTo>
                  <a:lnTo>
                    <a:pt x="1333119" y="0"/>
                  </a:lnTo>
                  <a:lnTo>
                    <a:pt x="1323086" y="0"/>
                  </a:lnTo>
                  <a:lnTo>
                    <a:pt x="1323086" y="41402"/>
                  </a:lnTo>
                  <a:lnTo>
                    <a:pt x="1323086" y="62230"/>
                  </a:lnTo>
                  <a:lnTo>
                    <a:pt x="1309116" y="62230"/>
                  </a:lnTo>
                  <a:lnTo>
                    <a:pt x="1309116" y="204724"/>
                  </a:lnTo>
                  <a:lnTo>
                    <a:pt x="1309116" y="265176"/>
                  </a:lnTo>
                  <a:lnTo>
                    <a:pt x="1273810" y="265176"/>
                  </a:lnTo>
                  <a:lnTo>
                    <a:pt x="1273810" y="204724"/>
                  </a:lnTo>
                  <a:lnTo>
                    <a:pt x="1309116" y="204724"/>
                  </a:lnTo>
                  <a:lnTo>
                    <a:pt x="1309116" y="62230"/>
                  </a:lnTo>
                  <a:lnTo>
                    <a:pt x="1301877" y="62230"/>
                  </a:lnTo>
                  <a:lnTo>
                    <a:pt x="1301877" y="83439"/>
                  </a:lnTo>
                  <a:lnTo>
                    <a:pt x="1301496" y="83439"/>
                  </a:lnTo>
                  <a:lnTo>
                    <a:pt x="1301496" y="187833"/>
                  </a:lnTo>
                  <a:lnTo>
                    <a:pt x="1299972" y="189357"/>
                  </a:lnTo>
                  <a:lnTo>
                    <a:pt x="1282827" y="189357"/>
                  </a:lnTo>
                  <a:lnTo>
                    <a:pt x="1281303" y="187833"/>
                  </a:lnTo>
                  <a:lnTo>
                    <a:pt x="1281303" y="170700"/>
                  </a:lnTo>
                  <a:lnTo>
                    <a:pt x="1282827" y="169176"/>
                  </a:lnTo>
                  <a:lnTo>
                    <a:pt x="1299972" y="169176"/>
                  </a:lnTo>
                  <a:lnTo>
                    <a:pt x="1301496" y="170700"/>
                  </a:lnTo>
                  <a:lnTo>
                    <a:pt x="1301496" y="154825"/>
                  </a:lnTo>
                  <a:lnTo>
                    <a:pt x="1299972" y="156337"/>
                  </a:lnTo>
                  <a:lnTo>
                    <a:pt x="1282827" y="156337"/>
                  </a:lnTo>
                  <a:lnTo>
                    <a:pt x="1281303" y="154825"/>
                  </a:lnTo>
                  <a:lnTo>
                    <a:pt x="1281303" y="137680"/>
                  </a:lnTo>
                  <a:lnTo>
                    <a:pt x="1282827" y="136144"/>
                  </a:lnTo>
                  <a:lnTo>
                    <a:pt x="1299972" y="136144"/>
                  </a:lnTo>
                  <a:lnTo>
                    <a:pt x="1301496" y="137680"/>
                  </a:lnTo>
                  <a:lnTo>
                    <a:pt x="1301496" y="121666"/>
                  </a:lnTo>
                  <a:lnTo>
                    <a:pt x="1299972" y="123190"/>
                  </a:lnTo>
                  <a:lnTo>
                    <a:pt x="1282827" y="123190"/>
                  </a:lnTo>
                  <a:lnTo>
                    <a:pt x="1281303" y="121666"/>
                  </a:lnTo>
                  <a:lnTo>
                    <a:pt x="1281303" y="104521"/>
                  </a:lnTo>
                  <a:lnTo>
                    <a:pt x="1282827" y="102997"/>
                  </a:lnTo>
                  <a:lnTo>
                    <a:pt x="1299972" y="102997"/>
                  </a:lnTo>
                  <a:lnTo>
                    <a:pt x="1301496" y="104521"/>
                  </a:lnTo>
                  <a:lnTo>
                    <a:pt x="1301496" y="83439"/>
                  </a:lnTo>
                  <a:lnTo>
                    <a:pt x="1281049" y="83439"/>
                  </a:lnTo>
                  <a:lnTo>
                    <a:pt x="1281049" y="62230"/>
                  </a:lnTo>
                  <a:lnTo>
                    <a:pt x="1270762" y="62230"/>
                  </a:lnTo>
                  <a:lnTo>
                    <a:pt x="1270762" y="187833"/>
                  </a:lnTo>
                  <a:lnTo>
                    <a:pt x="1269238" y="189357"/>
                  </a:lnTo>
                  <a:lnTo>
                    <a:pt x="1252093" y="189357"/>
                  </a:lnTo>
                  <a:lnTo>
                    <a:pt x="1250696" y="187833"/>
                  </a:lnTo>
                  <a:lnTo>
                    <a:pt x="1250696" y="170700"/>
                  </a:lnTo>
                  <a:lnTo>
                    <a:pt x="1252093" y="169176"/>
                  </a:lnTo>
                  <a:lnTo>
                    <a:pt x="1269238" y="169176"/>
                  </a:lnTo>
                  <a:lnTo>
                    <a:pt x="1270762" y="170700"/>
                  </a:lnTo>
                  <a:lnTo>
                    <a:pt x="1270762" y="154825"/>
                  </a:lnTo>
                  <a:lnTo>
                    <a:pt x="1269238" y="156337"/>
                  </a:lnTo>
                  <a:lnTo>
                    <a:pt x="1252093" y="156337"/>
                  </a:lnTo>
                  <a:lnTo>
                    <a:pt x="1250696" y="154825"/>
                  </a:lnTo>
                  <a:lnTo>
                    <a:pt x="1250696" y="137680"/>
                  </a:lnTo>
                  <a:lnTo>
                    <a:pt x="1252093" y="136144"/>
                  </a:lnTo>
                  <a:lnTo>
                    <a:pt x="1269238" y="136144"/>
                  </a:lnTo>
                  <a:lnTo>
                    <a:pt x="1270762" y="137680"/>
                  </a:lnTo>
                  <a:lnTo>
                    <a:pt x="1270762" y="121666"/>
                  </a:lnTo>
                  <a:lnTo>
                    <a:pt x="1269238" y="123190"/>
                  </a:lnTo>
                  <a:lnTo>
                    <a:pt x="1252093" y="123190"/>
                  </a:lnTo>
                  <a:lnTo>
                    <a:pt x="1250696" y="121666"/>
                  </a:lnTo>
                  <a:lnTo>
                    <a:pt x="1250696" y="104521"/>
                  </a:lnTo>
                  <a:lnTo>
                    <a:pt x="1252093" y="102997"/>
                  </a:lnTo>
                  <a:lnTo>
                    <a:pt x="1269238" y="102997"/>
                  </a:lnTo>
                  <a:lnTo>
                    <a:pt x="1270762" y="104521"/>
                  </a:lnTo>
                  <a:lnTo>
                    <a:pt x="1270762" y="62230"/>
                  </a:lnTo>
                  <a:lnTo>
                    <a:pt x="1259840" y="62230"/>
                  </a:lnTo>
                  <a:lnTo>
                    <a:pt x="1259840" y="41402"/>
                  </a:lnTo>
                  <a:lnTo>
                    <a:pt x="1281049" y="41402"/>
                  </a:lnTo>
                  <a:lnTo>
                    <a:pt x="1281049" y="20193"/>
                  </a:lnTo>
                  <a:lnTo>
                    <a:pt x="1301877" y="20193"/>
                  </a:lnTo>
                  <a:lnTo>
                    <a:pt x="1301877" y="41402"/>
                  </a:lnTo>
                  <a:lnTo>
                    <a:pt x="1323086" y="41402"/>
                  </a:lnTo>
                  <a:lnTo>
                    <a:pt x="1323086" y="0"/>
                  </a:lnTo>
                  <a:lnTo>
                    <a:pt x="1237742" y="0"/>
                  </a:lnTo>
                  <a:lnTo>
                    <a:pt x="1237742" y="277380"/>
                  </a:lnTo>
                  <a:lnTo>
                    <a:pt x="1345057" y="277380"/>
                  </a:lnTo>
                  <a:lnTo>
                    <a:pt x="1345057" y="265176"/>
                  </a:lnTo>
                  <a:lnTo>
                    <a:pt x="1345057" y="204724"/>
                  </a:lnTo>
                  <a:lnTo>
                    <a:pt x="1345057" y="20193"/>
                  </a:lnTo>
                  <a:lnTo>
                    <a:pt x="1345057" y="0"/>
                  </a:lnTo>
                  <a:close/>
                </a:path>
                <a:path w="1823084" h="2392680">
                  <a:moveTo>
                    <a:pt x="1432560" y="83439"/>
                  </a:moveTo>
                  <a:lnTo>
                    <a:pt x="1417193" y="83439"/>
                  </a:lnTo>
                  <a:lnTo>
                    <a:pt x="1417193" y="104521"/>
                  </a:lnTo>
                  <a:lnTo>
                    <a:pt x="1417193" y="121666"/>
                  </a:lnTo>
                  <a:lnTo>
                    <a:pt x="1417193" y="254127"/>
                  </a:lnTo>
                  <a:lnTo>
                    <a:pt x="1415669" y="255651"/>
                  </a:lnTo>
                  <a:lnTo>
                    <a:pt x="1398524" y="255651"/>
                  </a:lnTo>
                  <a:lnTo>
                    <a:pt x="1397000" y="254127"/>
                  </a:lnTo>
                  <a:lnTo>
                    <a:pt x="1397000" y="236982"/>
                  </a:lnTo>
                  <a:lnTo>
                    <a:pt x="1398524" y="235458"/>
                  </a:lnTo>
                  <a:lnTo>
                    <a:pt x="1415669" y="235458"/>
                  </a:lnTo>
                  <a:lnTo>
                    <a:pt x="1417193" y="236982"/>
                  </a:lnTo>
                  <a:lnTo>
                    <a:pt x="1417193" y="221107"/>
                  </a:lnTo>
                  <a:lnTo>
                    <a:pt x="1415669" y="222504"/>
                  </a:lnTo>
                  <a:lnTo>
                    <a:pt x="1398524" y="222504"/>
                  </a:lnTo>
                  <a:lnTo>
                    <a:pt x="1397000" y="221107"/>
                  </a:lnTo>
                  <a:lnTo>
                    <a:pt x="1397000" y="203835"/>
                  </a:lnTo>
                  <a:lnTo>
                    <a:pt x="1398524" y="202450"/>
                  </a:lnTo>
                  <a:lnTo>
                    <a:pt x="1415669" y="202450"/>
                  </a:lnTo>
                  <a:lnTo>
                    <a:pt x="1417193" y="203835"/>
                  </a:lnTo>
                  <a:lnTo>
                    <a:pt x="1417193" y="187960"/>
                  </a:lnTo>
                  <a:lnTo>
                    <a:pt x="1415669" y="189484"/>
                  </a:lnTo>
                  <a:lnTo>
                    <a:pt x="1398524" y="189484"/>
                  </a:lnTo>
                  <a:lnTo>
                    <a:pt x="1397000" y="187960"/>
                  </a:lnTo>
                  <a:lnTo>
                    <a:pt x="1397000" y="170827"/>
                  </a:lnTo>
                  <a:lnTo>
                    <a:pt x="1398524" y="169303"/>
                  </a:lnTo>
                  <a:lnTo>
                    <a:pt x="1415669" y="169303"/>
                  </a:lnTo>
                  <a:lnTo>
                    <a:pt x="1417193" y="170827"/>
                  </a:lnTo>
                  <a:lnTo>
                    <a:pt x="1417193" y="154825"/>
                  </a:lnTo>
                  <a:lnTo>
                    <a:pt x="1415669" y="156337"/>
                  </a:lnTo>
                  <a:lnTo>
                    <a:pt x="1398524" y="156337"/>
                  </a:lnTo>
                  <a:lnTo>
                    <a:pt x="1397000" y="154825"/>
                  </a:lnTo>
                  <a:lnTo>
                    <a:pt x="1397000" y="137680"/>
                  </a:lnTo>
                  <a:lnTo>
                    <a:pt x="1398524" y="136144"/>
                  </a:lnTo>
                  <a:lnTo>
                    <a:pt x="1415669" y="136144"/>
                  </a:lnTo>
                  <a:lnTo>
                    <a:pt x="1417193" y="137680"/>
                  </a:lnTo>
                  <a:lnTo>
                    <a:pt x="1417193" y="121666"/>
                  </a:lnTo>
                  <a:lnTo>
                    <a:pt x="1415669" y="123190"/>
                  </a:lnTo>
                  <a:lnTo>
                    <a:pt x="1398524" y="123190"/>
                  </a:lnTo>
                  <a:lnTo>
                    <a:pt x="1397000" y="121666"/>
                  </a:lnTo>
                  <a:lnTo>
                    <a:pt x="1397000" y="104521"/>
                  </a:lnTo>
                  <a:lnTo>
                    <a:pt x="1398524" y="102997"/>
                  </a:lnTo>
                  <a:lnTo>
                    <a:pt x="1415669" y="102997"/>
                  </a:lnTo>
                  <a:lnTo>
                    <a:pt x="1417193" y="104521"/>
                  </a:lnTo>
                  <a:lnTo>
                    <a:pt x="1417193" y="83439"/>
                  </a:lnTo>
                  <a:lnTo>
                    <a:pt x="1386459" y="83439"/>
                  </a:lnTo>
                  <a:lnTo>
                    <a:pt x="1386459" y="104521"/>
                  </a:lnTo>
                  <a:lnTo>
                    <a:pt x="1386459" y="121666"/>
                  </a:lnTo>
                  <a:lnTo>
                    <a:pt x="1386459" y="254127"/>
                  </a:lnTo>
                  <a:lnTo>
                    <a:pt x="1384935" y="255651"/>
                  </a:lnTo>
                  <a:lnTo>
                    <a:pt x="1367790" y="255651"/>
                  </a:lnTo>
                  <a:lnTo>
                    <a:pt x="1366266" y="254127"/>
                  </a:lnTo>
                  <a:lnTo>
                    <a:pt x="1366266" y="236982"/>
                  </a:lnTo>
                  <a:lnTo>
                    <a:pt x="1367790" y="235458"/>
                  </a:lnTo>
                  <a:lnTo>
                    <a:pt x="1384935" y="235458"/>
                  </a:lnTo>
                  <a:lnTo>
                    <a:pt x="1386459" y="236982"/>
                  </a:lnTo>
                  <a:lnTo>
                    <a:pt x="1386459" y="221107"/>
                  </a:lnTo>
                  <a:lnTo>
                    <a:pt x="1384935" y="222504"/>
                  </a:lnTo>
                  <a:lnTo>
                    <a:pt x="1367790" y="222504"/>
                  </a:lnTo>
                  <a:lnTo>
                    <a:pt x="1366266" y="221107"/>
                  </a:lnTo>
                  <a:lnTo>
                    <a:pt x="1366266" y="203835"/>
                  </a:lnTo>
                  <a:lnTo>
                    <a:pt x="1367790" y="202450"/>
                  </a:lnTo>
                  <a:lnTo>
                    <a:pt x="1384935" y="202450"/>
                  </a:lnTo>
                  <a:lnTo>
                    <a:pt x="1386459" y="203835"/>
                  </a:lnTo>
                  <a:lnTo>
                    <a:pt x="1386459" y="187960"/>
                  </a:lnTo>
                  <a:lnTo>
                    <a:pt x="1384935" y="189484"/>
                  </a:lnTo>
                  <a:lnTo>
                    <a:pt x="1367790" y="189484"/>
                  </a:lnTo>
                  <a:lnTo>
                    <a:pt x="1366266" y="187960"/>
                  </a:lnTo>
                  <a:lnTo>
                    <a:pt x="1366266" y="170827"/>
                  </a:lnTo>
                  <a:lnTo>
                    <a:pt x="1367790" y="169303"/>
                  </a:lnTo>
                  <a:lnTo>
                    <a:pt x="1384935" y="169303"/>
                  </a:lnTo>
                  <a:lnTo>
                    <a:pt x="1386459" y="170827"/>
                  </a:lnTo>
                  <a:lnTo>
                    <a:pt x="1386459" y="154825"/>
                  </a:lnTo>
                  <a:lnTo>
                    <a:pt x="1384935" y="156337"/>
                  </a:lnTo>
                  <a:lnTo>
                    <a:pt x="1367790" y="156337"/>
                  </a:lnTo>
                  <a:lnTo>
                    <a:pt x="1366266" y="154825"/>
                  </a:lnTo>
                  <a:lnTo>
                    <a:pt x="1366266" y="137680"/>
                  </a:lnTo>
                  <a:lnTo>
                    <a:pt x="1367790" y="136144"/>
                  </a:lnTo>
                  <a:lnTo>
                    <a:pt x="1384935" y="136144"/>
                  </a:lnTo>
                  <a:lnTo>
                    <a:pt x="1386459" y="137680"/>
                  </a:lnTo>
                  <a:lnTo>
                    <a:pt x="1386459" y="121666"/>
                  </a:lnTo>
                  <a:lnTo>
                    <a:pt x="1384935" y="123190"/>
                  </a:lnTo>
                  <a:lnTo>
                    <a:pt x="1367790" y="123190"/>
                  </a:lnTo>
                  <a:lnTo>
                    <a:pt x="1366266" y="121666"/>
                  </a:lnTo>
                  <a:lnTo>
                    <a:pt x="1366266" y="104521"/>
                  </a:lnTo>
                  <a:lnTo>
                    <a:pt x="1367790" y="102997"/>
                  </a:lnTo>
                  <a:lnTo>
                    <a:pt x="1384935" y="102997"/>
                  </a:lnTo>
                  <a:lnTo>
                    <a:pt x="1386459" y="104521"/>
                  </a:lnTo>
                  <a:lnTo>
                    <a:pt x="1386459" y="83439"/>
                  </a:lnTo>
                  <a:lnTo>
                    <a:pt x="1351915" y="83439"/>
                  </a:lnTo>
                  <a:lnTo>
                    <a:pt x="1351915" y="277380"/>
                  </a:lnTo>
                  <a:lnTo>
                    <a:pt x="1432560" y="277380"/>
                  </a:lnTo>
                  <a:lnTo>
                    <a:pt x="1432560" y="255651"/>
                  </a:lnTo>
                  <a:lnTo>
                    <a:pt x="1432560" y="235458"/>
                  </a:lnTo>
                  <a:lnTo>
                    <a:pt x="1432560" y="102997"/>
                  </a:lnTo>
                  <a:lnTo>
                    <a:pt x="1432560" y="83439"/>
                  </a:lnTo>
                  <a:close/>
                </a:path>
                <a:path w="1823084" h="2392680">
                  <a:moveTo>
                    <a:pt x="1822704" y="2167255"/>
                  </a:moveTo>
                  <a:lnTo>
                    <a:pt x="1821599" y="2158708"/>
                  </a:lnTo>
                  <a:lnTo>
                    <a:pt x="1818513" y="2150961"/>
                  </a:lnTo>
                  <a:lnTo>
                    <a:pt x="1813699" y="2144280"/>
                  </a:lnTo>
                  <a:lnTo>
                    <a:pt x="1807464" y="2138934"/>
                  </a:lnTo>
                  <a:lnTo>
                    <a:pt x="1811020" y="2133600"/>
                  </a:lnTo>
                  <a:lnTo>
                    <a:pt x="1813052" y="2127250"/>
                  </a:lnTo>
                  <a:lnTo>
                    <a:pt x="1813052" y="2120265"/>
                  </a:lnTo>
                  <a:lnTo>
                    <a:pt x="1810385" y="2107095"/>
                  </a:lnTo>
                  <a:lnTo>
                    <a:pt x="1803146" y="2096312"/>
                  </a:lnTo>
                  <a:lnTo>
                    <a:pt x="1792363" y="2089035"/>
                  </a:lnTo>
                  <a:lnTo>
                    <a:pt x="1779143" y="2086356"/>
                  </a:lnTo>
                  <a:lnTo>
                    <a:pt x="1770507" y="2086356"/>
                  </a:lnTo>
                  <a:lnTo>
                    <a:pt x="1762633" y="2089531"/>
                  </a:lnTo>
                  <a:lnTo>
                    <a:pt x="1756664" y="2094992"/>
                  </a:lnTo>
                  <a:lnTo>
                    <a:pt x="1750809" y="2089531"/>
                  </a:lnTo>
                  <a:lnTo>
                    <a:pt x="1742948" y="2086356"/>
                  </a:lnTo>
                  <a:lnTo>
                    <a:pt x="1734312" y="2086356"/>
                  </a:lnTo>
                  <a:lnTo>
                    <a:pt x="1727377" y="2087054"/>
                  </a:lnTo>
                  <a:lnTo>
                    <a:pt x="1720951" y="2089061"/>
                  </a:lnTo>
                  <a:lnTo>
                    <a:pt x="1715173" y="2092261"/>
                  </a:lnTo>
                  <a:lnTo>
                    <a:pt x="1710182" y="2096516"/>
                  </a:lnTo>
                  <a:lnTo>
                    <a:pt x="1705102" y="2092261"/>
                  </a:lnTo>
                  <a:lnTo>
                    <a:pt x="1699285" y="2089061"/>
                  </a:lnTo>
                  <a:lnTo>
                    <a:pt x="1692846" y="2087054"/>
                  </a:lnTo>
                  <a:lnTo>
                    <a:pt x="1685925" y="2086356"/>
                  </a:lnTo>
                  <a:lnTo>
                    <a:pt x="1678165" y="2087257"/>
                  </a:lnTo>
                  <a:lnTo>
                    <a:pt x="1671066" y="2089823"/>
                  </a:lnTo>
                  <a:lnTo>
                    <a:pt x="1664804" y="2093861"/>
                  </a:lnTo>
                  <a:lnTo>
                    <a:pt x="1659636" y="2099183"/>
                  </a:lnTo>
                  <a:lnTo>
                    <a:pt x="1654378" y="2093861"/>
                  </a:lnTo>
                  <a:lnTo>
                    <a:pt x="1648091" y="2089823"/>
                  </a:lnTo>
                  <a:lnTo>
                    <a:pt x="1640967" y="2087257"/>
                  </a:lnTo>
                  <a:lnTo>
                    <a:pt x="1633207" y="2086356"/>
                  </a:lnTo>
                  <a:lnTo>
                    <a:pt x="1624939" y="2087372"/>
                  </a:lnTo>
                  <a:lnTo>
                    <a:pt x="1617433" y="2090242"/>
                  </a:lnTo>
                  <a:lnTo>
                    <a:pt x="1610918" y="2094725"/>
                  </a:lnTo>
                  <a:lnTo>
                    <a:pt x="1605661" y="2100580"/>
                  </a:lnTo>
                  <a:lnTo>
                    <a:pt x="1600390" y="2094725"/>
                  </a:lnTo>
                  <a:lnTo>
                    <a:pt x="1593875" y="2090242"/>
                  </a:lnTo>
                  <a:lnTo>
                    <a:pt x="1586369" y="2087372"/>
                  </a:lnTo>
                  <a:lnTo>
                    <a:pt x="1578102" y="2086356"/>
                  </a:lnTo>
                  <a:lnTo>
                    <a:pt x="1564868" y="2089035"/>
                  </a:lnTo>
                  <a:lnTo>
                    <a:pt x="1554099" y="2096312"/>
                  </a:lnTo>
                  <a:lnTo>
                    <a:pt x="1546847" y="2107095"/>
                  </a:lnTo>
                  <a:lnTo>
                    <a:pt x="1544193" y="2120265"/>
                  </a:lnTo>
                  <a:lnTo>
                    <a:pt x="1544193" y="2128266"/>
                  </a:lnTo>
                  <a:lnTo>
                    <a:pt x="1546860" y="2135632"/>
                  </a:lnTo>
                  <a:lnTo>
                    <a:pt x="1551686" y="2141347"/>
                  </a:lnTo>
                  <a:lnTo>
                    <a:pt x="1545907" y="2146604"/>
                  </a:lnTo>
                  <a:lnTo>
                    <a:pt x="1541500" y="2153056"/>
                  </a:lnTo>
                  <a:lnTo>
                    <a:pt x="1538693" y="2160486"/>
                  </a:lnTo>
                  <a:lnTo>
                    <a:pt x="1537716" y="2168652"/>
                  </a:lnTo>
                  <a:lnTo>
                    <a:pt x="1538401" y="2175535"/>
                  </a:lnTo>
                  <a:lnTo>
                    <a:pt x="1540408" y="2181961"/>
                  </a:lnTo>
                  <a:lnTo>
                    <a:pt x="1543608" y="2187765"/>
                  </a:lnTo>
                  <a:lnTo>
                    <a:pt x="1547876" y="2192782"/>
                  </a:lnTo>
                  <a:lnTo>
                    <a:pt x="1543608" y="2197862"/>
                  </a:lnTo>
                  <a:lnTo>
                    <a:pt x="1540408" y="2203666"/>
                  </a:lnTo>
                  <a:lnTo>
                    <a:pt x="1538401" y="2210054"/>
                  </a:lnTo>
                  <a:lnTo>
                    <a:pt x="1537716" y="2216912"/>
                  </a:lnTo>
                  <a:lnTo>
                    <a:pt x="1538401" y="2223846"/>
                  </a:lnTo>
                  <a:lnTo>
                    <a:pt x="1540408" y="2230285"/>
                  </a:lnTo>
                  <a:lnTo>
                    <a:pt x="1543608" y="2236101"/>
                  </a:lnTo>
                  <a:lnTo>
                    <a:pt x="1547876" y="2241169"/>
                  </a:lnTo>
                  <a:lnTo>
                    <a:pt x="1543608" y="2246172"/>
                  </a:lnTo>
                  <a:lnTo>
                    <a:pt x="1540408" y="2251951"/>
                  </a:lnTo>
                  <a:lnTo>
                    <a:pt x="1538401" y="2258377"/>
                  </a:lnTo>
                  <a:lnTo>
                    <a:pt x="1537716" y="2265299"/>
                  </a:lnTo>
                  <a:lnTo>
                    <a:pt x="1539189" y="2275255"/>
                  </a:lnTo>
                  <a:lnTo>
                    <a:pt x="1543329" y="2284031"/>
                  </a:lnTo>
                  <a:lnTo>
                    <a:pt x="1549717" y="2291207"/>
                  </a:lnTo>
                  <a:lnTo>
                    <a:pt x="1557909" y="2296287"/>
                  </a:lnTo>
                  <a:lnTo>
                    <a:pt x="1557909" y="2308606"/>
                  </a:lnTo>
                  <a:lnTo>
                    <a:pt x="1564132" y="2314702"/>
                  </a:lnTo>
                  <a:lnTo>
                    <a:pt x="1579245" y="2314702"/>
                  </a:lnTo>
                  <a:lnTo>
                    <a:pt x="1585468" y="2308606"/>
                  </a:lnTo>
                  <a:lnTo>
                    <a:pt x="1585468" y="2296287"/>
                  </a:lnTo>
                  <a:lnTo>
                    <a:pt x="1593659" y="2291207"/>
                  </a:lnTo>
                  <a:lnTo>
                    <a:pt x="1600034" y="2284031"/>
                  </a:lnTo>
                  <a:lnTo>
                    <a:pt x="1604175" y="2275255"/>
                  </a:lnTo>
                  <a:lnTo>
                    <a:pt x="1605661" y="2265299"/>
                  </a:lnTo>
                  <a:lnTo>
                    <a:pt x="1604962" y="2258377"/>
                  </a:lnTo>
                  <a:lnTo>
                    <a:pt x="1602955" y="2251951"/>
                  </a:lnTo>
                  <a:lnTo>
                    <a:pt x="1599755" y="2246172"/>
                  </a:lnTo>
                  <a:lnTo>
                    <a:pt x="1595501" y="2241169"/>
                  </a:lnTo>
                  <a:lnTo>
                    <a:pt x="1599755" y="2236101"/>
                  </a:lnTo>
                  <a:lnTo>
                    <a:pt x="1602955" y="2230285"/>
                  </a:lnTo>
                  <a:lnTo>
                    <a:pt x="1604962" y="2223846"/>
                  </a:lnTo>
                  <a:lnTo>
                    <a:pt x="1605661" y="2216912"/>
                  </a:lnTo>
                  <a:lnTo>
                    <a:pt x="1604962" y="2210054"/>
                  </a:lnTo>
                  <a:lnTo>
                    <a:pt x="1602955" y="2203666"/>
                  </a:lnTo>
                  <a:lnTo>
                    <a:pt x="1599755" y="2197862"/>
                  </a:lnTo>
                  <a:lnTo>
                    <a:pt x="1595501" y="2192782"/>
                  </a:lnTo>
                  <a:lnTo>
                    <a:pt x="1599755" y="2187765"/>
                  </a:lnTo>
                  <a:lnTo>
                    <a:pt x="1602955" y="2181961"/>
                  </a:lnTo>
                  <a:lnTo>
                    <a:pt x="1604962" y="2175535"/>
                  </a:lnTo>
                  <a:lnTo>
                    <a:pt x="1605661" y="2168652"/>
                  </a:lnTo>
                  <a:lnTo>
                    <a:pt x="1605661" y="2160651"/>
                  </a:lnTo>
                  <a:lnTo>
                    <a:pt x="1602867" y="2153285"/>
                  </a:lnTo>
                  <a:lnTo>
                    <a:pt x="1598168" y="2147570"/>
                  </a:lnTo>
                  <a:lnTo>
                    <a:pt x="1601089" y="2145538"/>
                  </a:lnTo>
                  <a:lnTo>
                    <a:pt x="1603629" y="2142998"/>
                  </a:lnTo>
                  <a:lnTo>
                    <a:pt x="1605534" y="2139950"/>
                  </a:lnTo>
                  <a:lnTo>
                    <a:pt x="1610817" y="2145842"/>
                  </a:lnTo>
                  <a:lnTo>
                    <a:pt x="1617370" y="2150364"/>
                  </a:lnTo>
                  <a:lnTo>
                    <a:pt x="1624926" y="2153285"/>
                  </a:lnTo>
                  <a:lnTo>
                    <a:pt x="1633207" y="2154301"/>
                  </a:lnTo>
                  <a:lnTo>
                    <a:pt x="1640967" y="2153412"/>
                  </a:lnTo>
                  <a:lnTo>
                    <a:pt x="1648091" y="2150846"/>
                  </a:lnTo>
                  <a:lnTo>
                    <a:pt x="1654378" y="2146808"/>
                  </a:lnTo>
                  <a:lnTo>
                    <a:pt x="1659636" y="2141474"/>
                  </a:lnTo>
                  <a:lnTo>
                    <a:pt x="1664804" y="2146808"/>
                  </a:lnTo>
                  <a:lnTo>
                    <a:pt x="1671066" y="2150846"/>
                  </a:lnTo>
                  <a:lnTo>
                    <a:pt x="1678165" y="2153412"/>
                  </a:lnTo>
                  <a:lnTo>
                    <a:pt x="1685925" y="2154301"/>
                  </a:lnTo>
                  <a:lnTo>
                    <a:pt x="1692846" y="2153589"/>
                  </a:lnTo>
                  <a:lnTo>
                    <a:pt x="1699285" y="2151557"/>
                  </a:lnTo>
                  <a:lnTo>
                    <a:pt x="1705102" y="2148357"/>
                  </a:lnTo>
                  <a:lnTo>
                    <a:pt x="1710182" y="2144141"/>
                  </a:lnTo>
                  <a:lnTo>
                    <a:pt x="1715173" y="2148357"/>
                  </a:lnTo>
                  <a:lnTo>
                    <a:pt x="1720951" y="2151557"/>
                  </a:lnTo>
                  <a:lnTo>
                    <a:pt x="1727377" y="2153589"/>
                  </a:lnTo>
                  <a:lnTo>
                    <a:pt x="1734312" y="2154301"/>
                  </a:lnTo>
                  <a:lnTo>
                    <a:pt x="1742948" y="2154301"/>
                  </a:lnTo>
                  <a:lnTo>
                    <a:pt x="1750809" y="2150999"/>
                  </a:lnTo>
                  <a:lnTo>
                    <a:pt x="1756664" y="2145665"/>
                  </a:lnTo>
                  <a:lnTo>
                    <a:pt x="1757807" y="2146808"/>
                  </a:lnTo>
                  <a:lnTo>
                    <a:pt x="1760334" y="2148586"/>
                  </a:lnTo>
                  <a:lnTo>
                    <a:pt x="1756791" y="2153920"/>
                  </a:lnTo>
                  <a:lnTo>
                    <a:pt x="1754759" y="2160397"/>
                  </a:lnTo>
                  <a:lnTo>
                    <a:pt x="1754759" y="2167255"/>
                  </a:lnTo>
                  <a:lnTo>
                    <a:pt x="1755508" y="2174456"/>
                  </a:lnTo>
                  <a:lnTo>
                    <a:pt x="1757692" y="2181085"/>
                  </a:lnTo>
                  <a:lnTo>
                    <a:pt x="1761134" y="2187029"/>
                  </a:lnTo>
                  <a:lnTo>
                    <a:pt x="1765681" y="2192147"/>
                  </a:lnTo>
                  <a:lnTo>
                    <a:pt x="1761134" y="2197214"/>
                  </a:lnTo>
                  <a:lnTo>
                    <a:pt x="1757692" y="2203158"/>
                  </a:lnTo>
                  <a:lnTo>
                    <a:pt x="1755508" y="2209774"/>
                  </a:lnTo>
                  <a:lnTo>
                    <a:pt x="1754759" y="2216912"/>
                  </a:lnTo>
                  <a:lnTo>
                    <a:pt x="1755508" y="2224125"/>
                  </a:lnTo>
                  <a:lnTo>
                    <a:pt x="1757692" y="2230793"/>
                  </a:lnTo>
                  <a:lnTo>
                    <a:pt x="1761134" y="2236736"/>
                  </a:lnTo>
                  <a:lnTo>
                    <a:pt x="1765681" y="2241804"/>
                  </a:lnTo>
                  <a:lnTo>
                    <a:pt x="1760474" y="2246503"/>
                  </a:lnTo>
                  <a:lnTo>
                    <a:pt x="1756905" y="2252853"/>
                  </a:lnTo>
                  <a:lnTo>
                    <a:pt x="1755508" y="2259965"/>
                  </a:lnTo>
                  <a:lnTo>
                    <a:pt x="1749158" y="2261235"/>
                  </a:lnTo>
                  <a:lnTo>
                    <a:pt x="1743583" y="2264156"/>
                  </a:lnTo>
                  <a:lnTo>
                    <a:pt x="1739138" y="2268347"/>
                  </a:lnTo>
                  <a:lnTo>
                    <a:pt x="1733677" y="2264410"/>
                  </a:lnTo>
                  <a:lnTo>
                    <a:pt x="1726933" y="2262124"/>
                  </a:lnTo>
                  <a:lnTo>
                    <a:pt x="1719580" y="2262124"/>
                  </a:lnTo>
                  <a:lnTo>
                    <a:pt x="1711566" y="2263076"/>
                  </a:lnTo>
                  <a:lnTo>
                    <a:pt x="1704251" y="2265769"/>
                  </a:lnTo>
                  <a:lnTo>
                    <a:pt x="1697875" y="2270010"/>
                  </a:lnTo>
                  <a:lnTo>
                    <a:pt x="1692656" y="2275586"/>
                  </a:lnTo>
                  <a:lnTo>
                    <a:pt x="1689227" y="2274189"/>
                  </a:lnTo>
                  <a:lnTo>
                    <a:pt x="1685404" y="2273554"/>
                  </a:lnTo>
                  <a:lnTo>
                    <a:pt x="1681607" y="2273554"/>
                  </a:lnTo>
                  <a:lnTo>
                    <a:pt x="1668348" y="2276233"/>
                  </a:lnTo>
                  <a:lnTo>
                    <a:pt x="1657540" y="2283523"/>
                  </a:lnTo>
                  <a:lnTo>
                    <a:pt x="1650238" y="2294344"/>
                  </a:lnTo>
                  <a:lnTo>
                    <a:pt x="1647558" y="2307590"/>
                  </a:lnTo>
                  <a:lnTo>
                    <a:pt x="1647558" y="2313432"/>
                  </a:lnTo>
                  <a:lnTo>
                    <a:pt x="1649082" y="2319020"/>
                  </a:lnTo>
                  <a:lnTo>
                    <a:pt x="1651889" y="2323719"/>
                  </a:lnTo>
                  <a:lnTo>
                    <a:pt x="1651635" y="2325624"/>
                  </a:lnTo>
                  <a:lnTo>
                    <a:pt x="1651635" y="2332736"/>
                  </a:lnTo>
                  <a:lnTo>
                    <a:pt x="1654175" y="2339213"/>
                  </a:lnTo>
                  <a:lnTo>
                    <a:pt x="1658366" y="2344166"/>
                  </a:lnTo>
                  <a:lnTo>
                    <a:pt x="1654175" y="2349246"/>
                  </a:lnTo>
                  <a:lnTo>
                    <a:pt x="1651635" y="2355723"/>
                  </a:lnTo>
                  <a:lnTo>
                    <a:pt x="1651635" y="2362835"/>
                  </a:lnTo>
                  <a:lnTo>
                    <a:pt x="1653984" y="2374468"/>
                  </a:lnTo>
                  <a:lnTo>
                    <a:pt x="1660423" y="2383955"/>
                  </a:lnTo>
                  <a:lnTo>
                    <a:pt x="1669948" y="2390343"/>
                  </a:lnTo>
                  <a:lnTo>
                    <a:pt x="1681607" y="2392680"/>
                  </a:lnTo>
                  <a:lnTo>
                    <a:pt x="1693176" y="2390343"/>
                  </a:lnTo>
                  <a:lnTo>
                    <a:pt x="1702663" y="2383955"/>
                  </a:lnTo>
                  <a:lnTo>
                    <a:pt x="1709089" y="2374468"/>
                  </a:lnTo>
                  <a:lnTo>
                    <a:pt x="1711452" y="2362835"/>
                  </a:lnTo>
                  <a:lnTo>
                    <a:pt x="1711452" y="2355723"/>
                  </a:lnTo>
                  <a:lnTo>
                    <a:pt x="1708912" y="2349246"/>
                  </a:lnTo>
                  <a:lnTo>
                    <a:pt x="1704708" y="2344293"/>
                  </a:lnTo>
                  <a:lnTo>
                    <a:pt x="1708277" y="2339975"/>
                  </a:lnTo>
                  <a:lnTo>
                    <a:pt x="1710563" y="2334641"/>
                  </a:lnTo>
                  <a:lnTo>
                    <a:pt x="1711058" y="2328672"/>
                  </a:lnTo>
                  <a:lnTo>
                    <a:pt x="1713738" y="2329561"/>
                  </a:lnTo>
                  <a:lnTo>
                    <a:pt x="1716659" y="2329942"/>
                  </a:lnTo>
                  <a:lnTo>
                    <a:pt x="1728457" y="2329942"/>
                  </a:lnTo>
                  <a:lnTo>
                    <a:pt x="1736598" y="2326513"/>
                  </a:lnTo>
                  <a:lnTo>
                    <a:pt x="1742681" y="2320798"/>
                  </a:lnTo>
                  <a:lnTo>
                    <a:pt x="1748155" y="2324862"/>
                  </a:lnTo>
                  <a:lnTo>
                    <a:pt x="1754886" y="2327148"/>
                  </a:lnTo>
                  <a:lnTo>
                    <a:pt x="1762252" y="2327148"/>
                  </a:lnTo>
                  <a:lnTo>
                    <a:pt x="1773986" y="2325090"/>
                  </a:lnTo>
                  <a:lnTo>
                    <a:pt x="1783930" y="2319375"/>
                  </a:lnTo>
                  <a:lnTo>
                    <a:pt x="1791360" y="2310765"/>
                  </a:lnTo>
                  <a:lnTo>
                    <a:pt x="1795526" y="2299970"/>
                  </a:lnTo>
                  <a:lnTo>
                    <a:pt x="1806308" y="2295741"/>
                  </a:lnTo>
                  <a:lnTo>
                    <a:pt x="1814918" y="2288286"/>
                  </a:lnTo>
                  <a:lnTo>
                    <a:pt x="1820633" y="2278367"/>
                  </a:lnTo>
                  <a:lnTo>
                    <a:pt x="1822704" y="2266696"/>
                  </a:lnTo>
                  <a:lnTo>
                    <a:pt x="1821942" y="2259495"/>
                  </a:lnTo>
                  <a:lnTo>
                    <a:pt x="1819757" y="2252827"/>
                  </a:lnTo>
                  <a:lnTo>
                    <a:pt x="1816315" y="2246884"/>
                  </a:lnTo>
                  <a:lnTo>
                    <a:pt x="1811782" y="2241804"/>
                  </a:lnTo>
                  <a:lnTo>
                    <a:pt x="1816315" y="2236736"/>
                  </a:lnTo>
                  <a:lnTo>
                    <a:pt x="1819757" y="2230793"/>
                  </a:lnTo>
                  <a:lnTo>
                    <a:pt x="1821942" y="2224125"/>
                  </a:lnTo>
                  <a:lnTo>
                    <a:pt x="1822704" y="2216912"/>
                  </a:lnTo>
                  <a:lnTo>
                    <a:pt x="1821942" y="2209774"/>
                  </a:lnTo>
                  <a:lnTo>
                    <a:pt x="1819757" y="2203158"/>
                  </a:lnTo>
                  <a:lnTo>
                    <a:pt x="1816315" y="2197214"/>
                  </a:lnTo>
                  <a:lnTo>
                    <a:pt x="1811782" y="2192147"/>
                  </a:lnTo>
                  <a:lnTo>
                    <a:pt x="1816315" y="2187029"/>
                  </a:lnTo>
                  <a:lnTo>
                    <a:pt x="1819757" y="2181085"/>
                  </a:lnTo>
                  <a:lnTo>
                    <a:pt x="1821942" y="2174456"/>
                  </a:lnTo>
                  <a:lnTo>
                    <a:pt x="1822704" y="2167255"/>
                  </a:lnTo>
                  <a:close/>
                </a:path>
              </a:pathLst>
            </a:custGeom>
            <a:solidFill>
              <a:srgbClr val="FCC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4712" y="858011"/>
              <a:ext cx="263651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2544" y="0"/>
              <a:ext cx="3314700" cy="2490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67244" y="42671"/>
              <a:ext cx="304800" cy="306705"/>
            </a:xfrm>
            <a:custGeom>
              <a:avLst/>
              <a:gdLst/>
              <a:ahLst/>
              <a:cxnLst/>
              <a:rect l="l" t="t" r="r" b="b"/>
              <a:pathLst>
                <a:path w="304800" h="306705">
                  <a:moveTo>
                    <a:pt x="152400" y="0"/>
                  </a:moveTo>
                  <a:lnTo>
                    <a:pt x="104217" y="7808"/>
                  </a:lnTo>
                  <a:lnTo>
                    <a:pt x="62380" y="29553"/>
                  </a:lnTo>
                  <a:lnTo>
                    <a:pt x="29394" y="62709"/>
                  </a:lnTo>
                  <a:lnTo>
                    <a:pt x="7766" y="104753"/>
                  </a:lnTo>
                  <a:lnTo>
                    <a:pt x="0" y="153161"/>
                  </a:lnTo>
                  <a:lnTo>
                    <a:pt x="7766" y="201570"/>
                  </a:lnTo>
                  <a:lnTo>
                    <a:pt x="29394" y="243614"/>
                  </a:lnTo>
                  <a:lnTo>
                    <a:pt x="62380" y="276770"/>
                  </a:lnTo>
                  <a:lnTo>
                    <a:pt x="104217" y="298515"/>
                  </a:lnTo>
                  <a:lnTo>
                    <a:pt x="152400" y="306324"/>
                  </a:lnTo>
                  <a:lnTo>
                    <a:pt x="200582" y="298515"/>
                  </a:lnTo>
                  <a:lnTo>
                    <a:pt x="242419" y="276770"/>
                  </a:lnTo>
                  <a:lnTo>
                    <a:pt x="264314" y="254761"/>
                  </a:lnTo>
                  <a:lnTo>
                    <a:pt x="128397" y="254761"/>
                  </a:lnTo>
                  <a:lnTo>
                    <a:pt x="128397" y="228600"/>
                  </a:lnTo>
                  <a:lnTo>
                    <a:pt x="78994" y="228600"/>
                  </a:lnTo>
                  <a:lnTo>
                    <a:pt x="52197" y="188595"/>
                  </a:lnTo>
                  <a:lnTo>
                    <a:pt x="110108" y="149351"/>
                  </a:lnTo>
                  <a:lnTo>
                    <a:pt x="54228" y="110108"/>
                  </a:lnTo>
                  <a:lnTo>
                    <a:pt x="81660" y="70611"/>
                  </a:lnTo>
                  <a:lnTo>
                    <a:pt x="128397" y="70611"/>
                  </a:lnTo>
                  <a:lnTo>
                    <a:pt x="128397" y="45593"/>
                  </a:lnTo>
                  <a:lnTo>
                    <a:pt x="258376" y="45593"/>
                  </a:lnTo>
                  <a:lnTo>
                    <a:pt x="242419" y="29553"/>
                  </a:lnTo>
                  <a:lnTo>
                    <a:pt x="200582" y="7808"/>
                  </a:lnTo>
                  <a:lnTo>
                    <a:pt x="152400" y="0"/>
                  </a:lnTo>
                  <a:close/>
                </a:path>
                <a:path w="304800" h="306705">
                  <a:moveTo>
                    <a:pt x="176402" y="195833"/>
                  </a:moveTo>
                  <a:lnTo>
                    <a:pt x="176402" y="254761"/>
                  </a:lnTo>
                  <a:lnTo>
                    <a:pt x="264314" y="254761"/>
                  </a:lnTo>
                  <a:lnTo>
                    <a:pt x="275405" y="243614"/>
                  </a:lnTo>
                  <a:lnTo>
                    <a:pt x="282410" y="229997"/>
                  </a:lnTo>
                  <a:lnTo>
                    <a:pt x="224916" y="229997"/>
                  </a:lnTo>
                  <a:lnTo>
                    <a:pt x="176402" y="195833"/>
                  </a:lnTo>
                  <a:close/>
                </a:path>
                <a:path w="304800" h="306705">
                  <a:moveTo>
                    <a:pt x="280123" y="71881"/>
                  </a:moveTo>
                  <a:lnTo>
                    <a:pt x="225044" y="71881"/>
                  </a:lnTo>
                  <a:lnTo>
                    <a:pt x="251840" y="112013"/>
                  </a:lnTo>
                  <a:lnTo>
                    <a:pt x="195199" y="150113"/>
                  </a:lnTo>
                  <a:lnTo>
                    <a:pt x="252475" y="190373"/>
                  </a:lnTo>
                  <a:lnTo>
                    <a:pt x="224916" y="229997"/>
                  </a:lnTo>
                  <a:lnTo>
                    <a:pt x="282410" y="229997"/>
                  </a:lnTo>
                  <a:lnTo>
                    <a:pt x="297033" y="201570"/>
                  </a:lnTo>
                  <a:lnTo>
                    <a:pt x="304800" y="153161"/>
                  </a:lnTo>
                  <a:lnTo>
                    <a:pt x="297033" y="104753"/>
                  </a:lnTo>
                  <a:lnTo>
                    <a:pt x="280123" y="71881"/>
                  </a:lnTo>
                  <a:close/>
                </a:path>
                <a:path w="304800" h="306705">
                  <a:moveTo>
                    <a:pt x="128397" y="195199"/>
                  </a:moveTo>
                  <a:lnTo>
                    <a:pt x="78994" y="228600"/>
                  </a:lnTo>
                  <a:lnTo>
                    <a:pt x="128397" y="228600"/>
                  </a:lnTo>
                  <a:lnTo>
                    <a:pt x="128397" y="195199"/>
                  </a:lnTo>
                  <a:close/>
                </a:path>
                <a:path w="304800" h="306705">
                  <a:moveTo>
                    <a:pt x="258376" y="45593"/>
                  </a:moveTo>
                  <a:lnTo>
                    <a:pt x="176402" y="45593"/>
                  </a:lnTo>
                  <a:lnTo>
                    <a:pt x="176402" y="104648"/>
                  </a:lnTo>
                  <a:lnTo>
                    <a:pt x="225044" y="71881"/>
                  </a:lnTo>
                  <a:lnTo>
                    <a:pt x="280123" y="71881"/>
                  </a:lnTo>
                  <a:lnTo>
                    <a:pt x="275405" y="62709"/>
                  </a:lnTo>
                  <a:lnTo>
                    <a:pt x="258376" y="45593"/>
                  </a:lnTo>
                  <a:close/>
                </a:path>
                <a:path w="304800" h="306705">
                  <a:moveTo>
                    <a:pt x="128397" y="70611"/>
                  </a:moveTo>
                  <a:lnTo>
                    <a:pt x="81660" y="70611"/>
                  </a:lnTo>
                  <a:lnTo>
                    <a:pt x="128397" y="103250"/>
                  </a:lnTo>
                  <a:lnTo>
                    <a:pt x="128397" y="70611"/>
                  </a:lnTo>
                  <a:close/>
                </a:path>
              </a:pathLst>
            </a:custGeom>
            <a:solidFill>
              <a:srgbClr val="FCC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8132" y="6219444"/>
              <a:ext cx="950213" cy="311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4011" y="4189463"/>
              <a:ext cx="1857755" cy="742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3464" y="3418294"/>
              <a:ext cx="1225308" cy="4221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7334" y="4553237"/>
            <a:ext cx="3895725" cy="17183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Classifying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DNA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Sequences: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8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DNA sequence classification is the activity  of determining whether or not an unlabeled  sequence S belongs to an existing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C.  The arrangement of these classes is very  important as it determines genetic</a:t>
            </a:r>
            <a:r>
              <a:rPr sz="16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coding.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3230" y="1712043"/>
            <a:ext cx="3831590" cy="13335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290"/>
              </a:spcBef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UCI DNA Sequence</a:t>
            </a:r>
            <a:r>
              <a:rPr sz="20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Data: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44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The UCI dataset consists of this genetic  coding, using which,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determine if a  person belongs to a promoter class or</a:t>
            </a:r>
            <a:r>
              <a:rPr sz="16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not.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8565" y="3167634"/>
            <a:ext cx="1489075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‘+’</a:t>
            </a:r>
            <a:endParaRPr sz="2400">
              <a:latin typeface="Arial"/>
              <a:cs typeface="Arial"/>
            </a:endParaRPr>
          </a:p>
          <a:p>
            <a:pPr marL="454025">
              <a:lnSpc>
                <a:spcPts val="1215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(is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promoter)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23759" y="4553673"/>
            <a:ext cx="1505711" cy="422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51369" y="4288663"/>
            <a:ext cx="142430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‘-’</a:t>
            </a:r>
            <a:endParaRPr sz="2400">
              <a:latin typeface="Arial"/>
              <a:cs typeface="Arial"/>
            </a:endParaRPr>
          </a:p>
          <a:p>
            <a:pPr marL="190500">
              <a:lnSpc>
                <a:spcPts val="127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(is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promoter)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67583" y="3029699"/>
            <a:ext cx="915936" cy="798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43188" y="4139171"/>
            <a:ext cx="914425" cy="7970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2448" y="3084576"/>
            <a:ext cx="6731634" cy="1748155"/>
          </a:xfrm>
          <a:custGeom>
            <a:avLst/>
            <a:gdLst/>
            <a:ahLst/>
            <a:cxnLst/>
            <a:rect l="l" t="t" r="r" b="b"/>
            <a:pathLst>
              <a:path w="6731634" h="1748154">
                <a:moveTo>
                  <a:pt x="0" y="320039"/>
                </a:moveTo>
                <a:lnTo>
                  <a:pt x="3457" y="276605"/>
                </a:lnTo>
                <a:lnTo>
                  <a:pt x="13527" y="234950"/>
                </a:lnTo>
                <a:lnTo>
                  <a:pt x="29759" y="195452"/>
                </a:lnTo>
                <a:lnTo>
                  <a:pt x="51703" y="158495"/>
                </a:lnTo>
                <a:lnTo>
                  <a:pt x="78906" y="124459"/>
                </a:lnTo>
                <a:lnTo>
                  <a:pt x="110918" y="93725"/>
                </a:lnTo>
                <a:lnTo>
                  <a:pt x="147288" y="66674"/>
                </a:lnTo>
                <a:lnTo>
                  <a:pt x="187564" y="43687"/>
                </a:lnTo>
                <a:lnTo>
                  <a:pt x="231296" y="25145"/>
                </a:lnTo>
                <a:lnTo>
                  <a:pt x="278032" y="11429"/>
                </a:lnTo>
                <a:lnTo>
                  <a:pt x="327322" y="2920"/>
                </a:lnTo>
                <a:lnTo>
                  <a:pt x="378713" y="0"/>
                </a:lnTo>
                <a:lnTo>
                  <a:pt x="430105" y="2921"/>
                </a:lnTo>
                <a:lnTo>
                  <a:pt x="479395" y="11430"/>
                </a:lnTo>
                <a:lnTo>
                  <a:pt x="526131" y="25146"/>
                </a:lnTo>
                <a:lnTo>
                  <a:pt x="569863" y="43687"/>
                </a:lnTo>
                <a:lnTo>
                  <a:pt x="610139" y="66675"/>
                </a:lnTo>
                <a:lnTo>
                  <a:pt x="646509" y="93725"/>
                </a:lnTo>
                <a:lnTo>
                  <a:pt x="678521" y="124460"/>
                </a:lnTo>
                <a:lnTo>
                  <a:pt x="705724" y="158496"/>
                </a:lnTo>
                <a:lnTo>
                  <a:pt x="727668" y="195453"/>
                </a:lnTo>
                <a:lnTo>
                  <a:pt x="743900" y="234950"/>
                </a:lnTo>
                <a:lnTo>
                  <a:pt x="753970" y="276606"/>
                </a:lnTo>
                <a:lnTo>
                  <a:pt x="757427" y="320039"/>
                </a:lnTo>
                <a:lnTo>
                  <a:pt x="753970" y="363474"/>
                </a:lnTo>
                <a:lnTo>
                  <a:pt x="743900" y="405130"/>
                </a:lnTo>
                <a:lnTo>
                  <a:pt x="727668" y="444627"/>
                </a:lnTo>
                <a:lnTo>
                  <a:pt x="705724" y="481584"/>
                </a:lnTo>
                <a:lnTo>
                  <a:pt x="678521" y="515620"/>
                </a:lnTo>
                <a:lnTo>
                  <a:pt x="646509" y="546354"/>
                </a:lnTo>
                <a:lnTo>
                  <a:pt x="610139" y="573405"/>
                </a:lnTo>
                <a:lnTo>
                  <a:pt x="569863" y="596392"/>
                </a:lnTo>
                <a:lnTo>
                  <a:pt x="526131" y="614934"/>
                </a:lnTo>
                <a:lnTo>
                  <a:pt x="479395" y="628650"/>
                </a:lnTo>
                <a:lnTo>
                  <a:pt x="430105" y="637159"/>
                </a:lnTo>
                <a:lnTo>
                  <a:pt x="378713" y="640080"/>
                </a:lnTo>
                <a:lnTo>
                  <a:pt x="327322" y="637159"/>
                </a:lnTo>
                <a:lnTo>
                  <a:pt x="278032" y="628650"/>
                </a:lnTo>
                <a:lnTo>
                  <a:pt x="231296" y="614934"/>
                </a:lnTo>
                <a:lnTo>
                  <a:pt x="187564" y="596392"/>
                </a:lnTo>
                <a:lnTo>
                  <a:pt x="147288" y="573405"/>
                </a:lnTo>
                <a:lnTo>
                  <a:pt x="110918" y="546354"/>
                </a:lnTo>
                <a:lnTo>
                  <a:pt x="78906" y="515620"/>
                </a:lnTo>
                <a:lnTo>
                  <a:pt x="51703" y="481584"/>
                </a:lnTo>
                <a:lnTo>
                  <a:pt x="29759" y="444626"/>
                </a:lnTo>
                <a:lnTo>
                  <a:pt x="13527" y="405129"/>
                </a:lnTo>
                <a:lnTo>
                  <a:pt x="3457" y="363473"/>
                </a:lnTo>
                <a:lnTo>
                  <a:pt x="0" y="320039"/>
                </a:lnTo>
                <a:close/>
              </a:path>
              <a:path w="6731634" h="1748154">
                <a:moveTo>
                  <a:pt x="5975604" y="1428750"/>
                </a:moveTo>
                <a:lnTo>
                  <a:pt x="5979053" y="1385437"/>
                </a:lnTo>
                <a:lnTo>
                  <a:pt x="5989101" y="1343892"/>
                </a:lnTo>
                <a:lnTo>
                  <a:pt x="6005298" y="1304496"/>
                </a:lnTo>
                <a:lnTo>
                  <a:pt x="6027194" y="1267629"/>
                </a:lnTo>
                <a:lnTo>
                  <a:pt x="6054339" y="1233672"/>
                </a:lnTo>
                <a:lnTo>
                  <a:pt x="6086284" y="1203007"/>
                </a:lnTo>
                <a:lnTo>
                  <a:pt x="6122579" y="1176014"/>
                </a:lnTo>
                <a:lnTo>
                  <a:pt x="6162773" y="1153075"/>
                </a:lnTo>
                <a:lnTo>
                  <a:pt x="6206418" y="1134570"/>
                </a:lnTo>
                <a:lnTo>
                  <a:pt x="6253063" y="1120880"/>
                </a:lnTo>
                <a:lnTo>
                  <a:pt x="6302259" y="1112387"/>
                </a:lnTo>
                <a:lnTo>
                  <a:pt x="6353556" y="1109472"/>
                </a:lnTo>
                <a:lnTo>
                  <a:pt x="6404852" y="1112387"/>
                </a:lnTo>
                <a:lnTo>
                  <a:pt x="6454048" y="1120880"/>
                </a:lnTo>
                <a:lnTo>
                  <a:pt x="6500693" y="1134570"/>
                </a:lnTo>
                <a:lnTo>
                  <a:pt x="6544338" y="1153075"/>
                </a:lnTo>
                <a:lnTo>
                  <a:pt x="6584532" y="1176014"/>
                </a:lnTo>
                <a:lnTo>
                  <a:pt x="6620827" y="1203007"/>
                </a:lnTo>
                <a:lnTo>
                  <a:pt x="6652772" y="1233672"/>
                </a:lnTo>
                <a:lnTo>
                  <a:pt x="6679917" y="1267629"/>
                </a:lnTo>
                <a:lnTo>
                  <a:pt x="6701813" y="1304496"/>
                </a:lnTo>
                <a:lnTo>
                  <a:pt x="6718010" y="1343892"/>
                </a:lnTo>
                <a:lnTo>
                  <a:pt x="6728058" y="1385437"/>
                </a:lnTo>
                <a:lnTo>
                  <a:pt x="6731508" y="1428750"/>
                </a:lnTo>
                <a:lnTo>
                  <a:pt x="6728058" y="1472062"/>
                </a:lnTo>
                <a:lnTo>
                  <a:pt x="6718010" y="1513607"/>
                </a:lnTo>
                <a:lnTo>
                  <a:pt x="6701813" y="1553003"/>
                </a:lnTo>
                <a:lnTo>
                  <a:pt x="6679917" y="1589870"/>
                </a:lnTo>
                <a:lnTo>
                  <a:pt x="6652772" y="1623827"/>
                </a:lnTo>
                <a:lnTo>
                  <a:pt x="6620827" y="1654492"/>
                </a:lnTo>
                <a:lnTo>
                  <a:pt x="6584532" y="1681485"/>
                </a:lnTo>
                <a:lnTo>
                  <a:pt x="6544338" y="1704424"/>
                </a:lnTo>
                <a:lnTo>
                  <a:pt x="6500693" y="1722929"/>
                </a:lnTo>
                <a:lnTo>
                  <a:pt x="6454048" y="1736619"/>
                </a:lnTo>
                <a:lnTo>
                  <a:pt x="6404852" y="1745112"/>
                </a:lnTo>
                <a:lnTo>
                  <a:pt x="6353556" y="1748028"/>
                </a:lnTo>
                <a:lnTo>
                  <a:pt x="6302259" y="1745112"/>
                </a:lnTo>
                <a:lnTo>
                  <a:pt x="6253063" y="1736619"/>
                </a:lnTo>
                <a:lnTo>
                  <a:pt x="6206418" y="1722929"/>
                </a:lnTo>
                <a:lnTo>
                  <a:pt x="6162773" y="1704424"/>
                </a:lnTo>
                <a:lnTo>
                  <a:pt x="6122579" y="1681485"/>
                </a:lnTo>
                <a:lnTo>
                  <a:pt x="6086284" y="1654492"/>
                </a:lnTo>
                <a:lnTo>
                  <a:pt x="6054339" y="1623827"/>
                </a:lnTo>
                <a:lnTo>
                  <a:pt x="6027194" y="1589870"/>
                </a:lnTo>
                <a:lnTo>
                  <a:pt x="6005298" y="1553003"/>
                </a:lnTo>
                <a:lnTo>
                  <a:pt x="5989101" y="1513607"/>
                </a:lnTo>
                <a:lnTo>
                  <a:pt x="5979053" y="1472062"/>
                </a:lnTo>
                <a:lnTo>
                  <a:pt x="5975604" y="142875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0"/>
          <p:cNvSpPr txBox="1"/>
          <p:nvPr/>
        </p:nvSpPr>
        <p:spPr>
          <a:xfrm>
            <a:off x="0" y="0"/>
            <a:ext cx="12192000" cy="31675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3600" b="1" dirty="0" smtClean="0">
                <a:solidFill>
                  <a:srgbClr val="39A4AD"/>
                </a:solidFill>
                <a:latin typeface="Arial"/>
                <a:cs typeface="Arial"/>
              </a:rPr>
              <a:t>Abstract</a:t>
            </a:r>
            <a:endParaRPr lang="en-US" sz="3600" b="1" u="sng" spc="-5" dirty="0" smtClean="0">
              <a:solidFill>
                <a:srgbClr val="EF5C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1400" dirty="0">
              <a:latin typeface="Centaur" pitchFamily="18" charset="0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completion of the human genome project in the last decade has generated a strong demand in computational analysis techniques in order to fully exploit the acquired human genome database. The human genome project generated a perplexing mass of genetic data which necessitates automatic genome annotation. There is a growing interest in the process of gene finding and gene recognition from DNA sequences. In genetics, a promoter is a segment of a DNA that marks the starting point of transcription of a particular gene. Therefore, recognizing promoters is a one step towards gene finding in DNA sequences. Promoters also play a fundamental role in many other vital cellular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processes.</a:t>
            </a:r>
          </a:p>
        </p:txBody>
      </p:sp>
      <p:pic>
        <p:nvPicPr>
          <p:cNvPr id="1028" name="Picture 4" descr="C:\Users\sachin verma\Desktop\DNA-Classification-Project\id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4768187"/>
            <a:ext cx="2743200" cy="20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chin verma\Desktop\DNA-Classification-Project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776964"/>
            <a:ext cx="3124200" cy="20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492" y="160985"/>
            <a:ext cx="66211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35" dirty="0">
                <a:solidFill>
                  <a:srgbClr val="39A4AD"/>
                </a:solidFill>
                <a:latin typeface="Arial"/>
                <a:cs typeface="Arial"/>
              </a:rPr>
              <a:t>Training</a:t>
            </a:r>
            <a:r>
              <a:rPr sz="5000" b="1" spc="-110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5000" b="1" dirty="0">
                <a:solidFill>
                  <a:srgbClr val="39A4AD"/>
                </a:solidFill>
                <a:latin typeface="Arial"/>
                <a:cs typeface="Arial"/>
              </a:rPr>
              <a:t>Methodology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230" y="4354478"/>
            <a:ext cx="1397000" cy="16878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815"/>
              </a:spcBef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Data-set</a:t>
            </a:r>
            <a:endParaRPr sz="1400">
              <a:latin typeface="Arial"/>
              <a:cs typeface="Arial"/>
            </a:endParaRPr>
          </a:p>
          <a:p>
            <a:pPr marL="17145" marR="10795" indent="635" algn="ctr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 is a 1990  generated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collection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106</a:t>
            </a:r>
            <a:r>
              <a:rPr sz="1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instances</a:t>
            </a:r>
            <a:endParaRPr sz="1200">
              <a:latin typeface="Arial"/>
              <a:cs typeface="Arial"/>
            </a:endParaRPr>
          </a:p>
          <a:p>
            <a:pPr marL="13970" marR="5080" indent="-1905" algn="just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across 58 attributes.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All the instances</a:t>
            </a:r>
            <a:r>
              <a:rPr sz="12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are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labelled with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binary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labels i.e. ‘+’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‘-’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4742" y="4354478"/>
            <a:ext cx="1445260" cy="16878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Train-test</a:t>
            </a:r>
            <a:r>
              <a:rPr sz="1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split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 is split into  training and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12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validation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the  model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later.</a:t>
            </a:r>
            <a:endParaRPr sz="1200">
              <a:latin typeface="Arial"/>
              <a:cs typeface="Arial"/>
            </a:endParaRPr>
          </a:p>
          <a:p>
            <a:pPr marL="44450" marR="39370" indent="1270" algn="ctr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training data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size 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set 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25%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original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047" y="1850135"/>
            <a:ext cx="9867900" cy="223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73115" y="4354478"/>
            <a:ext cx="1448435" cy="18707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81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10"/>
              </a:spcBef>
            </a:pP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select which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 performs</a:t>
            </a:r>
            <a:r>
              <a:rPr sz="1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best  for the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given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dataset, 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train 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host of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models,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like  Logistic Regression,  SVM, Naïve Bayes,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Neural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2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2726" y="4354478"/>
            <a:ext cx="1470660" cy="16878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81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endParaRPr sz="1400">
              <a:latin typeface="Arial"/>
              <a:cs typeface="Arial"/>
            </a:endParaRPr>
          </a:p>
          <a:p>
            <a:pPr marL="12700" marR="5080" indent="-13970" algn="ctr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models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are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trained one-by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one  with the training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44780" marR="147955" indent="-2540" algn="ctr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model  parameters are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updated using  </a:t>
            </a:r>
            <a:r>
              <a:rPr sz="1200" i="1" spc="-5" dirty="0">
                <a:solidFill>
                  <a:srgbClr val="404040"/>
                </a:solidFill>
                <a:latin typeface="Arial"/>
                <a:cs typeface="Arial"/>
              </a:rPr>
              <a:t>gradient</a:t>
            </a:r>
            <a:r>
              <a:rPr sz="12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descent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1955" y="4354478"/>
            <a:ext cx="1750695" cy="16878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81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  <a:p>
            <a:pPr marL="12700" marR="5080" indent="-33655" algn="ctr">
              <a:lnSpc>
                <a:spcPct val="100000"/>
              </a:lnSpc>
              <a:spcBef>
                <a:spcPts val="610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Model performances are  compared using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 metric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of Accuracy</a:t>
            </a:r>
            <a:r>
              <a:rPr sz="12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Score,  which tells us the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proportion 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correct  classifications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made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by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41" y="89357"/>
            <a:ext cx="104406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39A4AD"/>
                </a:solidFill>
                <a:latin typeface="Arial"/>
                <a:cs typeface="Arial"/>
              </a:rPr>
              <a:t>Modelling </a:t>
            </a:r>
            <a:r>
              <a:rPr sz="5400" b="1" spc="-40" dirty="0">
                <a:solidFill>
                  <a:srgbClr val="39A4AD"/>
                </a:solidFill>
                <a:latin typeface="Arial"/>
                <a:cs typeface="Arial"/>
              </a:rPr>
              <a:t>Techniques</a:t>
            </a:r>
            <a:r>
              <a:rPr sz="5400" b="1" spc="-204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39A4AD"/>
                </a:solidFill>
                <a:latin typeface="Arial"/>
                <a:cs typeface="Arial"/>
              </a:rPr>
              <a:t>Deployed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2196083"/>
            <a:ext cx="6307836" cy="382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144" y="2683510"/>
            <a:ext cx="431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92%</a:t>
            </a:r>
            <a:endParaRPr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9039" y="2683510"/>
            <a:ext cx="431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93%</a:t>
            </a:r>
            <a:endParaRPr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7342" y="2683510"/>
            <a:ext cx="431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89%</a:t>
            </a:r>
            <a:endParaRPr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901" y="2683510"/>
            <a:ext cx="431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63%</a:t>
            </a:r>
            <a:endParaRPr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6193" y="2618994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0" y="315467"/>
                </a:moveTo>
                <a:lnTo>
                  <a:pt x="3420" y="268846"/>
                </a:lnTo>
                <a:lnTo>
                  <a:pt x="13355" y="224350"/>
                </a:lnTo>
                <a:lnTo>
                  <a:pt x="29317" y="182467"/>
                </a:lnTo>
                <a:lnTo>
                  <a:pt x="50819" y="143685"/>
                </a:lnTo>
                <a:lnTo>
                  <a:pt x="77373" y="108491"/>
                </a:lnTo>
                <a:lnTo>
                  <a:pt x="108491" y="77373"/>
                </a:lnTo>
                <a:lnTo>
                  <a:pt x="143685" y="50819"/>
                </a:lnTo>
                <a:lnTo>
                  <a:pt x="182467" y="29317"/>
                </a:lnTo>
                <a:lnTo>
                  <a:pt x="224350" y="13355"/>
                </a:lnTo>
                <a:lnTo>
                  <a:pt x="268846" y="3420"/>
                </a:lnTo>
                <a:lnTo>
                  <a:pt x="315467" y="0"/>
                </a:lnTo>
                <a:lnTo>
                  <a:pt x="362089" y="3420"/>
                </a:lnTo>
                <a:lnTo>
                  <a:pt x="406585" y="13355"/>
                </a:lnTo>
                <a:lnTo>
                  <a:pt x="448468" y="29317"/>
                </a:lnTo>
                <a:lnTo>
                  <a:pt x="487250" y="50819"/>
                </a:lnTo>
                <a:lnTo>
                  <a:pt x="522444" y="77373"/>
                </a:lnTo>
                <a:lnTo>
                  <a:pt x="553562" y="108491"/>
                </a:lnTo>
                <a:lnTo>
                  <a:pt x="580116" y="143685"/>
                </a:lnTo>
                <a:lnTo>
                  <a:pt x="601618" y="182467"/>
                </a:lnTo>
                <a:lnTo>
                  <a:pt x="617580" y="224350"/>
                </a:lnTo>
                <a:lnTo>
                  <a:pt x="627515" y="268846"/>
                </a:lnTo>
                <a:lnTo>
                  <a:pt x="630935" y="315467"/>
                </a:lnTo>
                <a:lnTo>
                  <a:pt x="627515" y="362089"/>
                </a:lnTo>
                <a:lnTo>
                  <a:pt x="617580" y="406585"/>
                </a:lnTo>
                <a:lnTo>
                  <a:pt x="601618" y="448468"/>
                </a:lnTo>
                <a:lnTo>
                  <a:pt x="580116" y="487250"/>
                </a:lnTo>
                <a:lnTo>
                  <a:pt x="553562" y="522444"/>
                </a:lnTo>
                <a:lnTo>
                  <a:pt x="522444" y="553562"/>
                </a:lnTo>
                <a:lnTo>
                  <a:pt x="487250" y="580116"/>
                </a:lnTo>
                <a:lnTo>
                  <a:pt x="448468" y="601618"/>
                </a:lnTo>
                <a:lnTo>
                  <a:pt x="406585" y="617580"/>
                </a:lnTo>
                <a:lnTo>
                  <a:pt x="362089" y="627515"/>
                </a:lnTo>
                <a:lnTo>
                  <a:pt x="315467" y="630935"/>
                </a:lnTo>
                <a:lnTo>
                  <a:pt x="268846" y="627515"/>
                </a:lnTo>
                <a:lnTo>
                  <a:pt x="224350" y="617580"/>
                </a:lnTo>
                <a:lnTo>
                  <a:pt x="182467" y="601618"/>
                </a:lnTo>
                <a:lnTo>
                  <a:pt x="143685" y="580116"/>
                </a:lnTo>
                <a:lnTo>
                  <a:pt x="108491" y="553562"/>
                </a:lnTo>
                <a:lnTo>
                  <a:pt x="77373" y="522444"/>
                </a:lnTo>
                <a:lnTo>
                  <a:pt x="50819" y="487250"/>
                </a:lnTo>
                <a:lnTo>
                  <a:pt x="29317" y="448468"/>
                </a:lnTo>
                <a:lnTo>
                  <a:pt x="13355" y="406585"/>
                </a:lnTo>
                <a:lnTo>
                  <a:pt x="3420" y="362089"/>
                </a:lnTo>
                <a:lnTo>
                  <a:pt x="0" y="315467"/>
                </a:lnTo>
                <a:close/>
              </a:path>
            </a:pathLst>
          </a:custGeom>
          <a:ln w="50800">
            <a:solidFill>
              <a:srgbClr val="80D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6193" y="1541525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0" y="315468"/>
                </a:moveTo>
                <a:lnTo>
                  <a:pt x="3420" y="268846"/>
                </a:lnTo>
                <a:lnTo>
                  <a:pt x="13355" y="224350"/>
                </a:lnTo>
                <a:lnTo>
                  <a:pt x="29317" y="182467"/>
                </a:lnTo>
                <a:lnTo>
                  <a:pt x="50819" y="143685"/>
                </a:lnTo>
                <a:lnTo>
                  <a:pt x="77373" y="108491"/>
                </a:lnTo>
                <a:lnTo>
                  <a:pt x="108491" y="77373"/>
                </a:lnTo>
                <a:lnTo>
                  <a:pt x="143685" y="50819"/>
                </a:lnTo>
                <a:lnTo>
                  <a:pt x="182467" y="29317"/>
                </a:lnTo>
                <a:lnTo>
                  <a:pt x="224350" y="13355"/>
                </a:lnTo>
                <a:lnTo>
                  <a:pt x="268846" y="3420"/>
                </a:lnTo>
                <a:lnTo>
                  <a:pt x="315467" y="0"/>
                </a:lnTo>
                <a:lnTo>
                  <a:pt x="362089" y="3420"/>
                </a:lnTo>
                <a:lnTo>
                  <a:pt x="406585" y="13355"/>
                </a:lnTo>
                <a:lnTo>
                  <a:pt x="448468" y="29317"/>
                </a:lnTo>
                <a:lnTo>
                  <a:pt x="487250" y="50819"/>
                </a:lnTo>
                <a:lnTo>
                  <a:pt x="522444" y="77373"/>
                </a:lnTo>
                <a:lnTo>
                  <a:pt x="553562" y="108491"/>
                </a:lnTo>
                <a:lnTo>
                  <a:pt x="580116" y="143685"/>
                </a:lnTo>
                <a:lnTo>
                  <a:pt x="601618" y="182467"/>
                </a:lnTo>
                <a:lnTo>
                  <a:pt x="617580" y="224350"/>
                </a:lnTo>
                <a:lnTo>
                  <a:pt x="627515" y="268846"/>
                </a:lnTo>
                <a:lnTo>
                  <a:pt x="630935" y="315468"/>
                </a:lnTo>
                <a:lnTo>
                  <a:pt x="627515" y="362089"/>
                </a:lnTo>
                <a:lnTo>
                  <a:pt x="617580" y="406585"/>
                </a:lnTo>
                <a:lnTo>
                  <a:pt x="601618" y="448468"/>
                </a:lnTo>
                <a:lnTo>
                  <a:pt x="580116" y="487250"/>
                </a:lnTo>
                <a:lnTo>
                  <a:pt x="553562" y="522444"/>
                </a:lnTo>
                <a:lnTo>
                  <a:pt x="522444" y="553562"/>
                </a:lnTo>
                <a:lnTo>
                  <a:pt x="487250" y="580116"/>
                </a:lnTo>
                <a:lnTo>
                  <a:pt x="448468" y="601618"/>
                </a:lnTo>
                <a:lnTo>
                  <a:pt x="406585" y="617580"/>
                </a:lnTo>
                <a:lnTo>
                  <a:pt x="362089" y="627515"/>
                </a:lnTo>
                <a:lnTo>
                  <a:pt x="315467" y="630936"/>
                </a:lnTo>
                <a:lnTo>
                  <a:pt x="268846" y="627515"/>
                </a:lnTo>
                <a:lnTo>
                  <a:pt x="224350" y="617580"/>
                </a:lnTo>
                <a:lnTo>
                  <a:pt x="182467" y="601618"/>
                </a:lnTo>
                <a:lnTo>
                  <a:pt x="143685" y="580116"/>
                </a:lnTo>
                <a:lnTo>
                  <a:pt x="108491" y="553562"/>
                </a:lnTo>
                <a:lnTo>
                  <a:pt x="77373" y="522444"/>
                </a:lnTo>
                <a:lnTo>
                  <a:pt x="50819" y="487250"/>
                </a:lnTo>
                <a:lnTo>
                  <a:pt x="29317" y="448468"/>
                </a:lnTo>
                <a:lnTo>
                  <a:pt x="13355" y="406585"/>
                </a:lnTo>
                <a:lnTo>
                  <a:pt x="3420" y="362089"/>
                </a:lnTo>
                <a:lnTo>
                  <a:pt x="0" y="315468"/>
                </a:lnTo>
                <a:close/>
              </a:path>
            </a:pathLst>
          </a:custGeom>
          <a:ln w="50800">
            <a:solidFill>
              <a:srgbClr val="FCC5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6193" y="3694938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0" y="315468"/>
                </a:moveTo>
                <a:lnTo>
                  <a:pt x="3420" y="268846"/>
                </a:lnTo>
                <a:lnTo>
                  <a:pt x="13355" y="224350"/>
                </a:lnTo>
                <a:lnTo>
                  <a:pt x="29317" y="182467"/>
                </a:lnTo>
                <a:lnTo>
                  <a:pt x="50819" y="143685"/>
                </a:lnTo>
                <a:lnTo>
                  <a:pt x="77373" y="108491"/>
                </a:lnTo>
                <a:lnTo>
                  <a:pt x="108491" y="77373"/>
                </a:lnTo>
                <a:lnTo>
                  <a:pt x="143685" y="50819"/>
                </a:lnTo>
                <a:lnTo>
                  <a:pt x="182467" y="29317"/>
                </a:lnTo>
                <a:lnTo>
                  <a:pt x="224350" y="13355"/>
                </a:lnTo>
                <a:lnTo>
                  <a:pt x="268846" y="3420"/>
                </a:lnTo>
                <a:lnTo>
                  <a:pt x="315467" y="0"/>
                </a:lnTo>
                <a:lnTo>
                  <a:pt x="362089" y="3420"/>
                </a:lnTo>
                <a:lnTo>
                  <a:pt x="406585" y="13355"/>
                </a:lnTo>
                <a:lnTo>
                  <a:pt x="448468" y="29317"/>
                </a:lnTo>
                <a:lnTo>
                  <a:pt x="487250" y="50819"/>
                </a:lnTo>
                <a:lnTo>
                  <a:pt x="522444" y="77373"/>
                </a:lnTo>
                <a:lnTo>
                  <a:pt x="553562" y="108491"/>
                </a:lnTo>
                <a:lnTo>
                  <a:pt x="580116" y="143685"/>
                </a:lnTo>
                <a:lnTo>
                  <a:pt x="601618" y="182467"/>
                </a:lnTo>
                <a:lnTo>
                  <a:pt x="617580" y="224350"/>
                </a:lnTo>
                <a:lnTo>
                  <a:pt x="627515" y="268846"/>
                </a:lnTo>
                <a:lnTo>
                  <a:pt x="630935" y="315468"/>
                </a:lnTo>
                <a:lnTo>
                  <a:pt x="627515" y="362089"/>
                </a:lnTo>
                <a:lnTo>
                  <a:pt x="617580" y="406585"/>
                </a:lnTo>
                <a:lnTo>
                  <a:pt x="601618" y="448468"/>
                </a:lnTo>
                <a:lnTo>
                  <a:pt x="580116" y="487250"/>
                </a:lnTo>
                <a:lnTo>
                  <a:pt x="553562" y="522444"/>
                </a:lnTo>
                <a:lnTo>
                  <a:pt x="522444" y="553562"/>
                </a:lnTo>
                <a:lnTo>
                  <a:pt x="487250" y="580116"/>
                </a:lnTo>
                <a:lnTo>
                  <a:pt x="448468" y="601618"/>
                </a:lnTo>
                <a:lnTo>
                  <a:pt x="406585" y="617580"/>
                </a:lnTo>
                <a:lnTo>
                  <a:pt x="362089" y="627515"/>
                </a:lnTo>
                <a:lnTo>
                  <a:pt x="315467" y="630936"/>
                </a:lnTo>
                <a:lnTo>
                  <a:pt x="268846" y="627515"/>
                </a:lnTo>
                <a:lnTo>
                  <a:pt x="224350" y="617580"/>
                </a:lnTo>
                <a:lnTo>
                  <a:pt x="182467" y="601618"/>
                </a:lnTo>
                <a:lnTo>
                  <a:pt x="143685" y="580116"/>
                </a:lnTo>
                <a:lnTo>
                  <a:pt x="108491" y="553562"/>
                </a:lnTo>
                <a:lnTo>
                  <a:pt x="77373" y="522444"/>
                </a:lnTo>
                <a:lnTo>
                  <a:pt x="50819" y="487250"/>
                </a:lnTo>
                <a:lnTo>
                  <a:pt x="29317" y="448468"/>
                </a:lnTo>
                <a:lnTo>
                  <a:pt x="13355" y="406585"/>
                </a:lnTo>
                <a:lnTo>
                  <a:pt x="3420" y="362089"/>
                </a:lnTo>
                <a:lnTo>
                  <a:pt x="0" y="315468"/>
                </a:lnTo>
                <a:close/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6193" y="4770882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0" y="315468"/>
                </a:moveTo>
                <a:lnTo>
                  <a:pt x="3420" y="268846"/>
                </a:lnTo>
                <a:lnTo>
                  <a:pt x="13355" y="224350"/>
                </a:lnTo>
                <a:lnTo>
                  <a:pt x="29317" y="182467"/>
                </a:lnTo>
                <a:lnTo>
                  <a:pt x="50819" y="143685"/>
                </a:lnTo>
                <a:lnTo>
                  <a:pt x="77373" y="108491"/>
                </a:lnTo>
                <a:lnTo>
                  <a:pt x="108491" y="77373"/>
                </a:lnTo>
                <a:lnTo>
                  <a:pt x="143685" y="50819"/>
                </a:lnTo>
                <a:lnTo>
                  <a:pt x="182467" y="29317"/>
                </a:lnTo>
                <a:lnTo>
                  <a:pt x="224350" y="13355"/>
                </a:lnTo>
                <a:lnTo>
                  <a:pt x="268846" y="3420"/>
                </a:lnTo>
                <a:lnTo>
                  <a:pt x="315467" y="0"/>
                </a:lnTo>
                <a:lnTo>
                  <a:pt x="362089" y="3420"/>
                </a:lnTo>
                <a:lnTo>
                  <a:pt x="406585" y="13355"/>
                </a:lnTo>
                <a:lnTo>
                  <a:pt x="448468" y="29317"/>
                </a:lnTo>
                <a:lnTo>
                  <a:pt x="487250" y="50819"/>
                </a:lnTo>
                <a:lnTo>
                  <a:pt x="522444" y="77373"/>
                </a:lnTo>
                <a:lnTo>
                  <a:pt x="553562" y="108491"/>
                </a:lnTo>
                <a:lnTo>
                  <a:pt x="580116" y="143685"/>
                </a:lnTo>
                <a:lnTo>
                  <a:pt x="601618" y="182467"/>
                </a:lnTo>
                <a:lnTo>
                  <a:pt x="617580" y="224350"/>
                </a:lnTo>
                <a:lnTo>
                  <a:pt x="627515" y="268846"/>
                </a:lnTo>
                <a:lnTo>
                  <a:pt x="630935" y="315468"/>
                </a:lnTo>
                <a:lnTo>
                  <a:pt x="627515" y="362089"/>
                </a:lnTo>
                <a:lnTo>
                  <a:pt x="617580" y="406585"/>
                </a:lnTo>
                <a:lnTo>
                  <a:pt x="601618" y="448468"/>
                </a:lnTo>
                <a:lnTo>
                  <a:pt x="580116" y="487250"/>
                </a:lnTo>
                <a:lnTo>
                  <a:pt x="553562" y="522444"/>
                </a:lnTo>
                <a:lnTo>
                  <a:pt x="522444" y="553562"/>
                </a:lnTo>
                <a:lnTo>
                  <a:pt x="487250" y="580116"/>
                </a:lnTo>
                <a:lnTo>
                  <a:pt x="448468" y="601618"/>
                </a:lnTo>
                <a:lnTo>
                  <a:pt x="406585" y="617580"/>
                </a:lnTo>
                <a:lnTo>
                  <a:pt x="362089" y="627515"/>
                </a:lnTo>
                <a:lnTo>
                  <a:pt x="315467" y="630936"/>
                </a:lnTo>
                <a:lnTo>
                  <a:pt x="268846" y="627515"/>
                </a:lnTo>
                <a:lnTo>
                  <a:pt x="224350" y="617580"/>
                </a:lnTo>
                <a:lnTo>
                  <a:pt x="182467" y="601618"/>
                </a:lnTo>
                <a:lnTo>
                  <a:pt x="143685" y="580116"/>
                </a:lnTo>
                <a:lnTo>
                  <a:pt x="108491" y="553562"/>
                </a:lnTo>
                <a:lnTo>
                  <a:pt x="77373" y="522444"/>
                </a:lnTo>
                <a:lnTo>
                  <a:pt x="50819" y="487250"/>
                </a:lnTo>
                <a:lnTo>
                  <a:pt x="29317" y="448468"/>
                </a:lnTo>
                <a:lnTo>
                  <a:pt x="13355" y="406585"/>
                </a:lnTo>
                <a:lnTo>
                  <a:pt x="3420" y="362089"/>
                </a:lnTo>
                <a:lnTo>
                  <a:pt x="0" y="315468"/>
                </a:lnTo>
                <a:close/>
              </a:path>
            </a:pathLst>
          </a:custGeom>
          <a:ln w="50800">
            <a:solidFill>
              <a:srgbClr val="39A4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46468" y="169786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CC56E"/>
                </a:solidFill>
                <a:latin typeface="Arial"/>
                <a:cs typeface="Arial"/>
              </a:rPr>
              <a:t>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6468" y="2774442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0DBE3"/>
                </a:solidFill>
                <a:latin typeface="Arial"/>
                <a:cs typeface="Arial"/>
              </a:rPr>
              <a:t>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6468" y="3851275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6468" y="4928108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9A4AD"/>
                </a:solidFill>
                <a:latin typeface="Arial"/>
                <a:cs typeface="Arial"/>
              </a:rPr>
              <a:t>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1256" y="1346650"/>
            <a:ext cx="3148965" cy="5626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b="1" spc="-5" dirty="0">
                <a:solidFill>
                  <a:srgbClr val="FCC56E"/>
                </a:solidFill>
                <a:latin typeface="Arial"/>
                <a:cs typeface="Arial"/>
              </a:rPr>
              <a:t>Logistic</a:t>
            </a:r>
            <a:r>
              <a:rPr sz="1400" b="1" spc="-50" dirty="0">
                <a:solidFill>
                  <a:srgbClr val="FCC56E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C56E"/>
                </a:solidFill>
                <a:latin typeface="Arial"/>
                <a:cs typeface="Arial"/>
              </a:rPr>
              <a:t>Regression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Logistic regression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models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probabilities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1256" y="1883790"/>
            <a:ext cx="4027804" cy="3621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classification problems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possible outcomes.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It’s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extension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linear regression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 for classification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problems.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b="1" spc="-5" dirty="0">
                <a:solidFill>
                  <a:srgbClr val="80DBE3"/>
                </a:solidFill>
                <a:latin typeface="Arial"/>
                <a:cs typeface="Arial"/>
              </a:rPr>
              <a:t>Random</a:t>
            </a:r>
            <a:r>
              <a:rPr sz="1400" b="1" spc="-15" dirty="0">
                <a:solidFill>
                  <a:srgbClr val="80DBE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0DBE3"/>
                </a:solidFill>
                <a:latin typeface="Arial"/>
                <a:cs typeface="Arial"/>
              </a:rPr>
              <a:t>Forest</a:t>
            </a:r>
            <a:endParaRPr sz="1400" dirty="0">
              <a:latin typeface="Arial"/>
              <a:cs typeface="Arial"/>
            </a:endParaRPr>
          </a:p>
          <a:p>
            <a:pPr marL="12700" marR="8636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Random forests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an ensemble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learning method for  classification, that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operates by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constructing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multitude of  decision trees at training time and outputting the class</a:t>
            </a:r>
            <a:r>
              <a:rPr sz="12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that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mode of the classes of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individual</a:t>
            </a:r>
            <a:r>
              <a:rPr sz="1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trees.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Neural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Networks</a:t>
            </a:r>
            <a:endParaRPr sz="1400" dirty="0">
              <a:latin typeface="Arial"/>
              <a:cs typeface="Arial"/>
            </a:endParaRPr>
          </a:p>
          <a:p>
            <a:pPr marL="12700" marR="179070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Artificial neural networks are computing systems inspired  by the biological neural networks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that "learn" to perform  tasks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by considering examples, generally without being  programmed with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task-specific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rules.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39A4AD"/>
                </a:solidFill>
                <a:latin typeface="Arial"/>
                <a:cs typeface="Arial"/>
              </a:rPr>
              <a:t>Naïve</a:t>
            </a:r>
            <a:r>
              <a:rPr sz="1400" b="1" spc="-15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9A4AD"/>
                </a:solidFill>
                <a:latin typeface="Arial"/>
                <a:cs typeface="Arial"/>
              </a:rPr>
              <a:t>Bayes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Naive Bayes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classifiers are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collection 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algorithms</a:t>
            </a:r>
            <a:r>
              <a:rPr sz="12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based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on Bayes' Theorem where every pair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features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being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classified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independent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other.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93814" y="575386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0" y="315467"/>
                </a:moveTo>
                <a:lnTo>
                  <a:pt x="3420" y="268849"/>
                </a:lnTo>
                <a:lnTo>
                  <a:pt x="13355" y="224355"/>
                </a:lnTo>
                <a:lnTo>
                  <a:pt x="29317" y="182473"/>
                </a:lnTo>
                <a:lnTo>
                  <a:pt x="50819" y="143690"/>
                </a:lnTo>
                <a:lnTo>
                  <a:pt x="77373" y="108496"/>
                </a:lnTo>
                <a:lnTo>
                  <a:pt x="108491" y="77377"/>
                </a:lnTo>
                <a:lnTo>
                  <a:pt x="143685" y="50823"/>
                </a:lnTo>
                <a:lnTo>
                  <a:pt x="182467" y="29319"/>
                </a:lnTo>
                <a:lnTo>
                  <a:pt x="224350" y="13356"/>
                </a:lnTo>
                <a:lnTo>
                  <a:pt x="268846" y="3420"/>
                </a:lnTo>
                <a:lnTo>
                  <a:pt x="315467" y="0"/>
                </a:lnTo>
                <a:lnTo>
                  <a:pt x="362089" y="3420"/>
                </a:lnTo>
                <a:lnTo>
                  <a:pt x="406585" y="13356"/>
                </a:lnTo>
                <a:lnTo>
                  <a:pt x="448468" y="29319"/>
                </a:lnTo>
                <a:lnTo>
                  <a:pt x="487250" y="50823"/>
                </a:lnTo>
                <a:lnTo>
                  <a:pt x="522444" y="77377"/>
                </a:lnTo>
                <a:lnTo>
                  <a:pt x="553562" y="108496"/>
                </a:lnTo>
                <a:lnTo>
                  <a:pt x="580116" y="143690"/>
                </a:lnTo>
                <a:lnTo>
                  <a:pt x="601618" y="182473"/>
                </a:lnTo>
                <a:lnTo>
                  <a:pt x="617580" y="224355"/>
                </a:lnTo>
                <a:lnTo>
                  <a:pt x="627515" y="268849"/>
                </a:lnTo>
                <a:lnTo>
                  <a:pt x="630935" y="315467"/>
                </a:lnTo>
                <a:lnTo>
                  <a:pt x="627515" y="362086"/>
                </a:lnTo>
                <a:lnTo>
                  <a:pt x="617580" y="406580"/>
                </a:lnTo>
                <a:lnTo>
                  <a:pt x="601618" y="448462"/>
                </a:lnTo>
                <a:lnTo>
                  <a:pt x="580116" y="487245"/>
                </a:lnTo>
                <a:lnTo>
                  <a:pt x="553562" y="522439"/>
                </a:lnTo>
                <a:lnTo>
                  <a:pt x="522444" y="553558"/>
                </a:lnTo>
                <a:lnTo>
                  <a:pt x="487250" y="580112"/>
                </a:lnTo>
                <a:lnTo>
                  <a:pt x="448468" y="601616"/>
                </a:lnTo>
                <a:lnTo>
                  <a:pt x="406585" y="617579"/>
                </a:lnTo>
                <a:lnTo>
                  <a:pt x="362089" y="627515"/>
                </a:lnTo>
                <a:lnTo>
                  <a:pt x="315467" y="630936"/>
                </a:lnTo>
                <a:lnTo>
                  <a:pt x="268846" y="627515"/>
                </a:lnTo>
                <a:lnTo>
                  <a:pt x="224350" y="617579"/>
                </a:lnTo>
                <a:lnTo>
                  <a:pt x="182467" y="601616"/>
                </a:lnTo>
                <a:lnTo>
                  <a:pt x="143685" y="580112"/>
                </a:lnTo>
                <a:lnTo>
                  <a:pt x="108491" y="553558"/>
                </a:lnTo>
                <a:lnTo>
                  <a:pt x="77373" y="522439"/>
                </a:lnTo>
                <a:lnTo>
                  <a:pt x="50819" y="487245"/>
                </a:lnTo>
                <a:lnTo>
                  <a:pt x="29317" y="448462"/>
                </a:lnTo>
                <a:lnTo>
                  <a:pt x="13355" y="406580"/>
                </a:lnTo>
                <a:lnTo>
                  <a:pt x="3420" y="362086"/>
                </a:lnTo>
                <a:lnTo>
                  <a:pt x="0" y="315467"/>
                </a:lnTo>
                <a:close/>
              </a:path>
            </a:pathLst>
          </a:custGeom>
          <a:ln w="50800">
            <a:solidFill>
              <a:srgbClr val="EF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5800" y="5910783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F5C00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8242" y="5559641"/>
            <a:ext cx="3885565" cy="1111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EF5C00"/>
                </a:solidFill>
                <a:latin typeface="Arial"/>
                <a:cs typeface="Arial"/>
              </a:rPr>
              <a:t>Support </a:t>
            </a:r>
            <a:r>
              <a:rPr sz="1400" b="1" spc="-15" dirty="0">
                <a:solidFill>
                  <a:srgbClr val="EF5C00"/>
                </a:solidFill>
                <a:latin typeface="Arial"/>
                <a:cs typeface="Arial"/>
              </a:rPr>
              <a:t>Vector</a:t>
            </a:r>
            <a:r>
              <a:rPr sz="1400" b="1" spc="-50" dirty="0">
                <a:solidFill>
                  <a:srgbClr val="EF5C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F5C00"/>
                </a:solidFill>
                <a:latin typeface="Arial"/>
                <a:cs typeface="Arial"/>
              </a:rPr>
              <a:t>Machines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Support-Vector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Machines are supervised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learning models  that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use 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set 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mathematical functions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defined  as the kernel. The function of kernel is to take data as  input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transform it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required</a:t>
            </a:r>
            <a:r>
              <a:rPr sz="12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6229" y="2683510"/>
            <a:ext cx="431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96%</a:t>
            </a:r>
            <a:endParaRPr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1060" y="2991611"/>
            <a:ext cx="4980940" cy="2323465"/>
            <a:chOff x="861060" y="2991611"/>
            <a:chExt cx="4980940" cy="2323465"/>
          </a:xfrm>
        </p:grpSpPr>
        <p:sp>
          <p:nvSpPr>
            <p:cNvPr id="23" name="object 23"/>
            <p:cNvSpPr/>
            <p:nvPr/>
          </p:nvSpPr>
          <p:spPr>
            <a:xfrm>
              <a:off x="4219956" y="3148583"/>
              <a:ext cx="478790" cy="1963420"/>
            </a:xfrm>
            <a:custGeom>
              <a:avLst/>
              <a:gdLst/>
              <a:ahLst/>
              <a:cxnLst/>
              <a:rect l="l" t="t" r="r" b="b"/>
              <a:pathLst>
                <a:path w="478789" h="1963420">
                  <a:moveTo>
                    <a:pt x="478536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478536" y="196291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39A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62956" y="2991611"/>
              <a:ext cx="478790" cy="2120265"/>
            </a:xfrm>
            <a:custGeom>
              <a:avLst/>
              <a:gdLst/>
              <a:ahLst/>
              <a:cxnLst/>
              <a:rect l="l" t="t" r="r" b="b"/>
              <a:pathLst>
                <a:path w="478789" h="2120265">
                  <a:moveTo>
                    <a:pt x="478536" y="0"/>
                  </a:moveTo>
                  <a:lnTo>
                    <a:pt x="0" y="0"/>
                  </a:lnTo>
                  <a:lnTo>
                    <a:pt x="0" y="2119884"/>
                  </a:lnTo>
                  <a:lnTo>
                    <a:pt x="478536" y="2119884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D8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1060" y="4913388"/>
              <a:ext cx="477773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6622" y="4960365"/>
            <a:ext cx="261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82723" y="4916436"/>
            <a:ext cx="477774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87372" y="4962525"/>
            <a:ext cx="262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81527" y="4936248"/>
            <a:ext cx="497573" cy="401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87064" y="4982717"/>
            <a:ext cx="281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10811" y="4936248"/>
            <a:ext cx="497840" cy="401955"/>
            <a:chOff x="4210811" y="4936248"/>
            <a:chExt cx="497840" cy="401955"/>
          </a:xfrm>
        </p:grpSpPr>
        <p:sp>
          <p:nvSpPr>
            <p:cNvPr id="32" name="object 32"/>
            <p:cNvSpPr/>
            <p:nvPr/>
          </p:nvSpPr>
          <p:spPr>
            <a:xfrm>
              <a:off x="4210811" y="4936248"/>
              <a:ext cx="369557" cy="4015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8827" y="4936248"/>
              <a:ext cx="369557" cy="4015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459" y="4982717"/>
            <a:ext cx="282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26379" y="4936235"/>
            <a:ext cx="538721" cy="3451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15788" y="4976621"/>
            <a:ext cx="357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SVM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6091" y="2197620"/>
            <a:ext cx="712470" cy="2323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1667" y="2219960"/>
            <a:ext cx="5981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66900" y="2199144"/>
            <a:ext cx="712469" cy="2323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22779" y="2221814"/>
            <a:ext cx="59817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3992" y="2199144"/>
            <a:ext cx="712469" cy="2323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40126" y="2222119"/>
            <a:ext cx="5981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54752" y="2202192"/>
            <a:ext cx="712470" cy="2323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1521" y="2225420"/>
            <a:ext cx="5981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98035" y="2193048"/>
            <a:ext cx="712470" cy="2323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53915" y="2216023"/>
            <a:ext cx="5981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840" y="199085"/>
            <a:ext cx="48609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solidFill>
                  <a:srgbClr val="39A4AD"/>
                </a:solidFill>
                <a:latin typeface="Arial"/>
                <a:cs typeface="Arial"/>
              </a:rPr>
              <a:t>Model</a:t>
            </a:r>
            <a:r>
              <a:rPr sz="5000" b="1" spc="-90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5000" b="1" dirty="0">
                <a:solidFill>
                  <a:srgbClr val="39A4AD"/>
                </a:solidFill>
                <a:latin typeface="Arial"/>
                <a:cs typeface="Arial"/>
              </a:rPr>
              <a:t>Selection</a:t>
            </a:r>
            <a:endParaRPr sz="5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78196"/>
              </p:ext>
            </p:extLst>
          </p:nvPr>
        </p:nvGraphicFramePr>
        <p:xfrm>
          <a:off x="914400" y="1275466"/>
          <a:ext cx="10480039" cy="324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0010"/>
                <a:gridCol w="2620010"/>
                <a:gridCol w="2620010"/>
                <a:gridCol w="2620009"/>
              </a:tblGrid>
              <a:tr h="375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9A4A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Std.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294A6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DBE3"/>
                    </a:solidFill>
                  </a:tcPr>
                </a:tc>
              </a:tr>
              <a:tr h="359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K-Nearest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0.1139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78%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Gaussian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0.0561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89%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100" b="1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1830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63%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Decision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Tree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68%</a:t>
                      </a: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0.2175</a:t>
                      </a: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74%</a:t>
                      </a: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Neural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91</a:t>
                      </a:r>
                      <a:r>
                        <a:rPr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0.0968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89%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Naïve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Bayes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en-US"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0.1375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93%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10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Adda</a:t>
                      </a:r>
                      <a:r>
                        <a:rPr lang="en-US" sz="1200" spc="-10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Boost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pc="-5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87%</a:t>
                      </a: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0.1125</a:t>
                      </a: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86%</a:t>
                      </a: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02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Vector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Machine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85%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0.1089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96%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6914" y="5139961"/>
            <a:ext cx="2227580" cy="12833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r>
              <a:rPr sz="1400" b="1" spc="-15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1400" b="1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  <a:p>
            <a:pPr marL="12700" marR="5080" indent="-3175" algn="ctr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Support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Vector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Machine  provides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testing 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accuracy.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means it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correctly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classified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highest number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 samples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test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727" y="5139961"/>
            <a:ext cx="2243455" cy="12833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Lowest Std.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Deviation</a:t>
            </a:r>
            <a:endParaRPr sz="1400">
              <a:latin typeface="Arial"/>
              <a:cs typeface="Arial"/>
            </a:endParaRPr>
          </a:p>
          <a:p>
            <a:pPr marL="40005" marR="31750" algn="ctr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Gaussian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gave</a:t>
            </a:r>
            <a:r>
              <a:rPr sz="12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smallest amount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Std.</a:t>
            </a:r>
            <a:endParaRPr sz="1200">
              <a:latin typeface="Arial"/>
              <a:cs typeface="Arial"/>
            </a:endParaRPr>
          </a:p>
          <a:p>
            <a:pPr marL="12700" marR="5080" indent="-635" algn="ctr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Deviation in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it’s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test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results. This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means it has the most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consistent  accuracy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score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7582" y="5139961"/>
            <a:ext cx="2252345" cy="14662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1400" b="1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  <a:p>
            <a:pPr marL="94615" marR="95250" indent="635" algn="ctr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Neural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Networks offer  highest amount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testing 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accuracy.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mean that the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neural network might be</a:t>
            </a: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better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suited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 number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new  unseen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4102" y="5139961"/>
            <a:ext cx="2273300" cy="12833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650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Hybrid</a:t>
            </a:r>
            <a:r>
              <a:rPr sz="14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Gaussian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 offers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good amount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accuracy  and low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std.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deviation, coupled  with relatively good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testing 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accuracy.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06940" y="4535423"/>
            <a:ext cx="544195" cy="544195"/>
            <a:chOff x="9806940" y="4535423"/>
            <a:chExt cx="544195" cy="544195"/>
          </a:xfrm>
        </p:grpSpPr>
        <p:sp>
          <p:nvSpPr>
            <p:cNvPr id="9" name="object 9"/>
            <p:cNvSpPr/>
            <p:nvPr/>
          </p:nvSpPr>
          <p:spPr>
            <a:xfrm>
              <a:off x="9806940" y="4535423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3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3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7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3" y="0"/>
                  </a:lnTo>
                  <a:close/>
                </a:path>
              </a:pathLst>
            </a:custGeom>
            <a:solidFill>
              <a:srgbClr val="9FF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31349" y="4761483"/>
              <a:ext cx="101219" cy="91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86328" y="4606162"/>
              <a:ext cx="393065" cy="405130"/>
            </a:xfrm>
            <a:custGeom>
              <a:avLst/>
              <a:gdLst/>
              <a:ahLst/>
              <a:cxnLst/>
              <a:rect l="l" t="t" r="r" b="b"/>
              <a:pathLst>
                <a:path w="393065" h="405129">
                  <a:moveTo>
                    <a:pt x="392506" y="128905"/>
                  </a:moveTo>
                  <a:lnTo>
                    <a:pt x="389496" y="103632"/>
                  </a:lnTo>
                  <a:lnTo>
                    <a:pt x="377558" y="109855"/>
                  </a:lnTo>
                  <a:lnTo>
                    <a:pt x="379082" y="131559"/>
                  </a:lnTo>
                  <a:lnTo>
                    <a:pt x="362724" y="159677"/>
                  </a:lnTo>
                  <a:lnTo>
                    <a:pt x="330898" y="191757"/>
                  </a:lnTo>
                  <a:lnTo>
                    <a:pt x="323748" y="197104"/>
                  </a:lnTo>
                  <a:lnTo>
                    <a:pt x="313867" y="189395"/>
                  </a:lnTo>
                  <a:lnTo>
                    <a:pt x="313867" y="204495"/>
                  </a:lnTo>
                  <a:lnTo>
                    <a:pt x="286016" y="225323"/>
                  </a:lnTo>
                  <a:lnTo>
                    <a:pt x="276669" y="230822"/>
                  </a:lnTo>
                  <a:lnTo>
                    <a:pt x="278498" y="202565"/>
                  </a:lnTo>
                  <a:lnTo>
                    <a:pt x="276910" y="178181"/>
                  </a:lnTo>
                  <a:lnTo>
                    <a:pt x="286016" y="183540"/>
                  </a:lnTo>
                  <a:lnTo>
                    <a:pt x="313867" y="204495"/>
                  </a:lnTo>
                  <a:lnTo>
                    <a:pt x="313867" y="189395"/>
                  </a:lnTo>
                  <a:lnTo>
                    <a:pt x="295617" y="175120"/>
                  </a:lnTo>
                  <a:lnTo>
                    <a:pt x="275958" y="163347"/>
                  </a:lnTo>
                  <a:lnTo>
                    <a:pt x="274358" y="138493"/>
                  </a:lnTo>
                  <a:lnTo>
                    <a:pt x="267855" y="107213"/>
                  </a:lnTo>
                  <a:lnTo>
                    <a:pt x="275628" y="104571"/>
                  </a:lnTo>
                  <a:lnTo>
                    <a:pt x="322224" y="95529"/>
                  </a:lnTo>
                  <a:lnTo>
                    <a:pt x="357301" y="96723"/>
                  </a:lnTo>
                  <a:lnTo>
                    <a:pt x="377304" y="108839"/>
                  </a:lnTo>
                  <a:lnTo>
                    <a:pt x="389115" y="102489"/>
                  </a:lnTo>
                  <a:lnTo>
                    <a:pt x="366407" y="87426"/>
                  </a:lnTo>
                  <a:lnTo>
                    <a:pt x="327850" y="84201"/>
                  </a:lnTo>
                  <a:lnTo>
                    <a:pt x="277241" y="92214"/>
                  </a:lnTo>
                  <a:lnTo>
                    <a:pt x="265518" y="95935"/>
                  </a:lnTo>
                  <a:lnTo>
                    <a:pt x="264655" y="91770"/>
                  </a:lnTo>
                  <a:lnTo>
                    <a:pt x="264655" y="202565"/>
                  </a:lnTo>
                  <a:lnTo>
                    <a:pt x="262547" y="239102"/>
                  </a:lnTo>
                  <a:lnTo>
                    <a:pt x="261747" y="239585"/>
                  </a:lnTo>
                  <a:lnTo>
                    <a:pt x="261747" y="253263"/>
                  </a:lnTo>
                  <a:lnTo>
                    <a:pt x="261213" y="262572"/>
                  </a:lnTo>
                  <a:lnTo>
                    <a:pt x="255079" y="295986"/>
                  </a:lnTo>
                  <a:lnTo>
                    <a:pt x="252933" y="295262"/>
                  </a:lnTo>
                  <a:lnTo>
                    <a:pt x="252933" y="307708"/>
                  </a:lnTo>
                  <a:lnTo>
                    <a:pt x="251650" y="314756"/>
                  </a:lnTo>
                  <a:lnTo>
                    <a:pt x="237020" y="355942"/>
                  </a:lnTo>
                  <a:lnTo>
                    <a:pt x="218427" y="382981"/>
                  </a:lnTo>
                  <a:lnTo>
                    <a:pt x="197345" y="392518"/>
                  </a:lnTo>
                  <a:lnTo>
                    <a:pt x="176479" y="382981"/>
                  </a:lnTo>
                  <a:lnTo>
                    <a:pt x="157886" y="355942"/>
                  </a:lnTo>
                  <a:lnTo>
                    <a:pt x="143129" y="314756"/>
                  </a:lnTo>
                  <a:lnTo>
                    <a:pt x="141706" y="307162"/>
                  </a:lnTo>
                  <a:lnTo>
                    <a:pt x="173786" y="296926"/>
                  </a:lnTo>
                  <a:lnTo>
                    <a:pt x="196138" y="286689"/>
                  </a:lnTo>
                  <a:lnTo>
                    <a:pt x="218160" y="296672"/>
                  </a:lnTo>
                  <a:lnTo>
                    <a:pt x="252933" y="307708"/>
                  </a:lnTo>
                  <a:lnTo>
                    <a:pt x="252933" y="295262"/>
                  </a:lnTo>
                  <a:lnTo>
                    <a:pt x="221043" y="284480"/>
                  </a:lnTo>
                  <a:lnTo>
                    <a:pt x="211023" y="279869"/>
                  </a:lnTo>
                  <a:lnTo>
                    <a:pt x="236715" y="268097"/>
                  </a:lnTo>
                  <a:lnTo>
                    <a:pt x="261747" y="253263"/>
                  </a:lnTo>
                  <a:lnTo>
                    <a:pt x="261747" y="239585"/>
                  </a:lnTo>
                  <a:lnTo>
                    <a:pt x="230492" y="257937"/>
                  </a:lnTo>
                  <a:lnTo>
                    <a:pt x="196926" y="273380"/>
                  </a:lnTo>
                  <a:lnTo>
                    <a:pt x="181965" y="266496"/>
                  </a:lnTo>
                  <a:lnTo>
                    <a:pt x="181965" y="280263"/>
                  </a:lnTo>
                  <a:lnTo>
                    <a:pt x="171475" y="285076"/>
                  </a:lnTo>
                  <a:lnTo>
                    <a:pt x="139598" y="295833"/>
                  </a:lnTo>
                  <a:lnTo>
                    <a:pt x="133400" y="262572"/>
                  </a:lnTo>
                  <a:lnTo>
                    <a:pt x="132943" y="254850"/>
                  </a:lnTo>
                  <a:lnTo>
                    <a:pt x="155181" y="268097"/>
                  </a:lnTo>
                  <a:lnTo>
                    <a:pt x="181965" y="280263"/>
                  </a:lnTo>
                  <a:lnTo>
                    <a:pt x="181965" y="266496"/>
                  </a:lnTo>
                  <a:lnTo>
                    <a:pt x="162039" y="257302"/>
                  </a:lnTo>
                  <a:lnTo>
                    <a:pt x="132067" y="239737"/>
                  </a:lnTo>
                  <a:lnTo>
                    <a:pt x="129908" y="202565"/>
                  </a:lnTo>
                  <a:lnTo>
                    <a:pt x="131864" y="168376"/>
                  </a:lnTo>
                  <a:lnTo>
                    <a:pt x="162039" y="150495"/>
                  </a:lnTo>
                  <a:lnTo>
                    <a:pt x="195986" y="134759"/>
                  </a:lnTo>
                  <a:lnTo>
                    <a:pt x="230492" y="150749"/>
                  </a:lnTo>
                  <a:lnTo>
                    <a:pt x="262763" y="169824"/>
                  </a:lnTo>
                  <a:lnTo>
                    <a:pt x="264655" y="202565"/>
                  </a:lnTo>
                  <a:lnTo>
                    <a:pt x="264655" y="91770"/>
                  </a:lnTo>
                  <a:lnTo>
                    <a:pt x="262813" y="82880"/>
                  </a:lnTo>
                  <a:lnTo>
                    <a:pt x="261912" y="80645"/>
                  </a:lnTo>
                  <a:lnTo>
                    <a:pt x="261912" y="154940"/>
                  </a:lnTo>
                  <a:lnTo>
                    <a:pt x="236715" y="139827"/>
                  </a:lnTo>
                  <a:lnTo>
                    <a:pt x="210680" y="127939"/>
                  </a:lnTo>
                  <a:lnTo>
                    <a:pt x="221043" y="123126"/>
                  </a:lnTo>
                  <a:lnTo>
                    <a:pt x="255485" y="111429"/>
                  </a:lnTo>
                  <a:lnTo>
                    <a:pt x="261213" y="142621"/>
                  </a:lnTo>
                  <a:lnTo>
                    <a:pt x="261912" y="154940"/>
                  </a:lnTo>
                  <a:lnTo>
                    <a:pt x="261912" y="80645"/>
                  </a:lnTo>
                  <a:lnTo>
                    <a:pt x="253352" y="59359"/>
                  </a:lnTo>
                  <a:lnTo>
                    <a:pt x="253352" y="99796"/>
                  </a:lnTo>
                  <a:lnTo>
                    <a:pt x="218414" y="110871"/>
                  </a:lnTo>
                  <a:lnTo>
                    <a:pt x="195795" y="121145"/>
                  </a:lnTo>
                  <a:lnTo>
                    <a:pt x="181051" y="114401"/>
                  </a:lnTo>
                  <a:lnTo>
                    <a:pt x="181051" y="127838"/>
                  </a:lnTo>
                  <a:lnTo>
                    <a:pt x="155181" y="139573"/>
                  </a:lnTo>
                  <a:lnTo>
                    <a:pt x="132740" y="153047"/>
                  </a:lnTo>
                  <a:lnTo>
                    <a:pt x="133350" y="142621"/>
                  </a:lnTo>
                  <a:lnTo>
                    <a:pt x="138925" y="112293"/>
                  </a:lnTo>
                  <a:lnTo>
                    <a:pt x="171475" y="123380"/>
                  </a:lnTo>
                  <a:lnTo>
                    <a:pt x="181051" y="127838"/>
                  </a:lnTo>
                  <a:lnTo>
                    <a:pt x="181051" y="114401"/>
                  </a:lnTo>
                  <a:lnTo>
                    <a:pt x="173786" y="111074"/>
                  </a:lnTo>
                  <a:lnTo>
                    <a:pt x="141084" y="100609"/>
                  </a:lnTo>
                  <a:lnTo>
                    <a:pt x="142951" y="90487"/>
                  </a:lnTo>
                  <a:lnTo>
                    <a:pt x="147154" y="78663"/>
                  </a:lnTo>
                  <a:lnTo>
                    <a:pt x="152095" y="77749"/>
                  </a:lnTo>
                  <a:lnTo>
                    <a:pt x="158242" y="73990"/>
                  </a:lnTo>
                  <a:lnTo>
                    <a:pt x="162407" y="68414"/>
                  </a:lnTo>
                  <a:lnTo>
                    <a:pt x="163944" y="61595"/>
                  </a:lnTo>
                  <a:lnTo>
                    <a:pt x="162407" y="54838"/>
                  </a:lnTo>
                  <a:lnTo>
                    <a:pt x="158242" y="49263"/>
                  </a:lnTo>
                  <a:lnTo>
                    <a:pt x="157810" y="49009"/>
                  </a:lnTo>
                  <a:lnTo>
                    <a:pt x="176237" y="22288"/>
                  </a:lnTo>
                  <a:lnTo>
                    <a:pt x="197332" y="12750"/>
                  </a:lnTo>
                  <a:lnTo>
                    <a:pt x="218427" y="22288"/>
                  </a:lnTo>
                  <a:lnTo>
                    <a:pt x="237020" y="49314"/>
                  </a:lnTo>
                  <a:lnTo>
                    <a:pt x="251650" y="90487"/>
                  </a:lnTo>
                  <a:lnTo>
                    <a:pt x="253352" y="99796"/>
                  </a:lnTo>
                  <a:lnTo>
                    <a:pt x="253352" y="59359"/>
                  </a:lnTo>
                  <a:lnTo>
                    <a:pt x="245186" y="39052"/>
                  </a:lnTo>
                  <a:lnTo>
                    <a:pt x="222796" y="10325"/>
                  </a:lnTo>
                  <a:lnTo>
                    <a:pt x="197726" y="304"/>
                  </a:lnTo>
                  <a:lnTo>
                    <a:pt x="197726" y="0"/>
                  </a:lnTo>
                  <a:lnTo>
                    <a:pt x="197345" y="165"/>
                  </a:lnTo>
                  <a:lnTo>
                    <a:pt x="196964" y="0"/>
                  </a:lnTo>
                  <a:lnTo>
                    <a:pt x="196964" y="317"/>
                  </a:lnTo>
                  <a:lnTo>
                    <a:pt x="172123" y="10325"/>
                  </a:lnTo>
                  <a:lnTo>
                    <a:pt x="149758" y="39052"/>
                  </a:lnTo>
                  <a:lnTo>
                    <a:pt x="147510" y="44615"/>
                  </a:lnTo>
                  <a:lnTo>
                    <a:pt x="144640" y="44069"/>
                  </a:lnTo>
                  <a:lnTo>
                    <a:pt x="137096" y="45478"/>
                  </a:lnTo>
                  <a:lnTo>
                    <a:pt x="130924" y="49263"/>
                  </a:lnTo>
                  <a:lnTo>
                    <a:pt x="126733" y="54838"/>
                  </a:lnTo>
                  <a:lnTo>
                    <a:pt x="125209" y="61595"/>
                  </a:lnTo>
                  <a:lnTo>
                    <a:pt x="126733" y="68414"/>
                  </a:lnTo>
                  <a:lnTo>
                    <a:pt x="130924" y="73977"/>
                  </a:lnTo>
                  <a:lnTo>
                    <a:pt x="134696" y="76288"/>
                  </a:lnTo>
                  <a:lnTo>
                    <a:pt x="132041" y="82880"/>
                  </a:lnTo>
                  <a:lnTo>
                    <a:pt x="129120" y="96774"/>
                  </a:lnTo>
                  <a:lnTo>
                    <a:pt x="115138" y="92290"/>
                  </a:lnTo>
                  <a:lnTo>
                    <a:pt x="64604" y="84188"/>
                  </a:lnTo>
                  <a:lnTo>
                    <a:pt x="26035" y="87439"/>
                  </a:lnTo>
                  <a:lnTo>
                    <a:pt x="3289" y="102743"/>
                  </a:lnTo>
                  <a:lnTo>
                    <a:pt x="15227" y="108458"/>
                  </a:lnTo>
                  <a:lnTo>
                    <a:pt x="35217" y="96647"/>
                  </a:lnTo>
                  <a:lnTo>
                    <a:pt x="70294" y="95643"/>
                  </a:lnTo>
                  <a:lnTo>
                    <a:pt x="116890" y="104775"/>
                  </a:lnTo>
                  <a:lnTo>
                    <a:pt x="126746" y="108140"/>
                  </a:lnTo>
                  <a:lnTo>
                    <a:pt x="120383" y="138493"/>
                  </a:lnTo>
                  <a:lnTo>
                    <a:pt x="118884" y="161378"/>
                  </a:lnTo>
                  <a:lnTo>
                    <a:pt x="118046" y="161886"/>
                  </a:lnTo>
                  <a:lnTo>
                    <a:pt x="118046" y="231508"/>
                  </a:lnTo>
                  <a:lnTo>
                    <a:pt x="106451" y="224701"/>
                  </a:lnTo>
                  <a:lnTo>
                    <a:pt x="78955" y="204165"/>
                  </a:lnTo>
                  <a:lnTo>
                    <a:pt x="106705" y="183286"/>
                  </a:lnTo>
                  <a:lnTo>
                    <a:pt x="117881" y="176669"/>
                  </a:lnTo>
                  <a:lnTo>
                    <a:pt x="116192" y="202565"/>
                  </a:lnTo>
                  <a:lnTo>
                    <a:pt x="118046" y="231508"/>
                  </a:lnTo>
                  <a:lnTo>
                    <a:pt x="118046" y="161886"/>
                  </a:lnTo>
                  <a:lnTo>
                    <a:pt x="96329" y="174917"/>
                  </a:lnTo>
                  <a:lnTo>
                    <a:pt x="68757" y="196545"/>
                  </a:lnTo>
                  <a:lnTo>
                    <a:pt x="61569" y="191160"/>
                  </a:lnTo>
                  <a:lnTo>
                    <a:pt x="29756" y="159131"/>
                  </a:lnTo>
                  <a:lnTo>
                    <a:pt x="13423" y="131038"/>
                  </a:lnTo>
                  <a:lnTo>
                    <a:pt x="14973" y="109347"/>
                  </a:lnTo>
                  <a:lnTo>
                    <a:pt x="3035" y="103632"/>
                  </a:lnTo>
                  <a:lnTo>
                    <a:pt x="0" y="128905"/>
                  </a:lnTo>
                  <a:lnTo>
                    <a:pt x="16217" y="160705"/>
                  </a:lnTo>
                  <a:lnTo>
                    <a:pt x="49174" y="196316"/>
                  </a:lnTo>
                  <a:lnTo>
                    <a:pt x="59143" y="204089"/>
                  </a:lnTo>
                  <a:lnTo>
                    <a:pt x="49174" y="211899"/>
                  </a:lnTo>
                  <a:lnTo>
                    <a:pt x="16217" y="247827"/>
                  </a:lnTo>
                  <a:lnTo>
                    <a:pt x="0" y="279996"/>
                  </a:lnTo>
                  <a:lnTo>
                    <a:pt x="3035" y="305689"/>
                  </a:lnTo>
                  <a:lnTo>
                    <a:pt x="3289" y="305562"/>
                  </a:lnTo>
                  <a:lnTo>
                    <a:pt x="14973" y="299339"/>
                  </a:lnTo>
                  <a:lnTo>
                    <a:pt x="13487" y="277533"/>
                  </a:lnTo>
                  <a:lnTo>
                    <a:pt x="29933" y="249275"/>
                  </a:lnTo>
                  <a:lnTo>
                    <a:pt x="61836" y="217030"/>
                  </a:lnTo>
                  <a:lnTo>
                    <a:pt x="68922" y="211696"/>
                  </a:lnTo>
                  <a:lnTo>
                    <a:pt x="96329" y="233019"/>
                  </a:lnTo>
                  <a:lnTo>
                    <a:pt x="119011" y="246557"/>
                  </a:lnTo>
                  <a:lnTo>
                    <a:pt x="120319" y="266700"/>
                  </a:lnTo>
                  <a:lnTo>
                    <a:pt x="127228" y="300012"/>
                  </a:lnTo>
                  <a:lnTo>
                    <a:pt x="116890" y="303491"/>
                  </a:lnTo>
                  <a:lnTo>
                    <a:pt x="96151" y="307492"/>
                  </a:lnTo>
                  <a:lnTo>
                    <a:pt x="92710" y="302742"/>
                  </a:lnTo>
                  <a:lnTo>
                    <a:pt x="86563" y="298869"/>
                  </a:lnTo>
                  <a:lnTo>
                    <a:pt x="79108" y="297434"/>
                  </a:lnTo>
                  <a:lnTo>
                    <a:pt x="71564" y="298869"/>
                  </a:lnTo>
                  <a:lnTo>
                    <a:pt x="65392" y="302742"/>
                  </a:lnTo>
                  <a:lnTo>
                    <a:pt x="61201" y="308483"/>
                  </a:lnTo>
                  <a:lnTo>
                    <a:pt x="60401" y="312140"/>
                  </a:lnTo>
                  <a:lnTo>
                    <a:pt x="35217" y="311289"/>
                  </a:lnTo>
                  <a:lnTo>
                    <a:pt x="15227" y="299212"/>
                  </a:lnTo>
                  <a:lnTo>
                    <a:pt x="3289" y="305562"/>
                  </a:lnTo>
                  <a:lnTo>
                    <a:pt x="26035" y="320522"/>
                  </a:lnTo>
                  <a:lnTo>
                    <a:pt x="61976" y="323481"/>
                  </a:lnTo>
                  <a:lnTo>
                    <a:pt x="65379" y="328091"/>
                  </a:lnTo>
                  <a:lnTo>
                    <a:pt x="71564" y="331952"/>
                  </a:lnTo>
                  <a:lnTo>
                    <a:pt x="79108" y="333375"/>
                  </a:lnTo>
                  <a:lnTo>
                    <a:pt x="86563" y="331952"/>
                  </a:lnTo>
                  <a:lnTo>
                    <a:pt x="92710" y="328091"/>
                  </a:lnTo>
                  <a:lnTo>
                    <a:pt x="96875" y="322402"/>
                  </a:lnTo>
                  <a:lnTo>
                    <a:pt x="97751" y="318414"/>
                  </a:lnTo>
                  <a:lnTo>
                    <a:pt x="115138" y="315633"/>
                  </a:lnTo>
                  <a:lnTo>
                    <a:pt x="129514" y="311048"/>
                  </a:lnTo>
                  <a:lnTo>
                    <a:pt x="131864" y="322313"/>
                  </a:lnTo>
                  <a:lnTo>
                    <a:pt x="149491" y="366128"/>
                  </a:lnTo>
                  <a:lnTo>
                    <a:pt x="171881" y="394830"/>
                  </a:lnTo>
                  <a:lnTo>
                    <a:pt x="196964" y="404837"/>
                  </a:lnTo>
                  <a:lnTo>
                    <a:pt x="196964" y="405130"/>
                  </a:lnTo>
                  <a:lnTo>
                    <a:pt x="197332" y="404990"/>
                  </a:lnTo>
                  <a:lnTo>
                    <a:pt x="197726" y="405130"/>
                  </a:lnTo>
                  <a:lnTo>
                    <a:pt x="197726" y="404837"/>
                  </a:lnTo>
                  <a:lnTo>
                    <a:pt x="222796" y="394830"/>
                  </a:lnTo>
                  <a:lnTo>
                    <a:pt x="245186" y="366128"/>
                  </a:lnTo>
                  <a:lnTo>
                    <a:pt x="262813" y="322313"/>
                  </a:lnTo>
                  <a:lnTo>
                    <a:pt x="265049" y="311543"/>
                  </a:lnTo>
                  <a:lnTo>
                    <a:pt x="276961" y="315315"/>
                  </a:lnTo>
                  <a:lnTo>
                    <a:pt x="327672" y="323367"/>
                  </a:lnTo>
                  <a:lnTo>
                    <a:pt x="366356" y="320128"/>
                  </a:lnTo>
                  <a:lnTo>
                    <a:pt x="388429" y="305384"/>
                  </a:lnTo>
                  <a:lnTo>
                    <a:pt x="389496" y="305943"/>
                  </a:lnTo>
                  <a:lnTo>
                    <a:pt x="392455" y="280238"/>
                  </a:lnTo>
                  <a:lnTo>
                    <a:pt x="384048" y="263740"/>
                  </a:lnTo>
                  <a:lnTo>
                    <a:pt x="387959" y="258394"/>
                  </a:lnTo>
                  <a:lnTo>
                    <a:pt x="389496" y="251460"/>
                  </a:lnTo>
                  <a:lnTo>
                    <a:pt x="387959" y="244475"/>
                  </a:lnTo>
                  <a:lnTo>
                    <a:pt x="383794" y="238734"/>
                  </a:lnTo>
                  <a:lnTo>
                    <a:pt x="379082" y="235775"/>
                  </a:lnTo>
                  <a:lnTo>
                    <a:pt x="379082" y="277787"/>
                  </a:lnTo>
                  <a:lnTo>
                    <a:pt x="377609" y="298869"/>
                  </a:lnTo>
                  <a:lnTo>
                    <a:pt x="377304" y="298704"/>
                  </a:lnTo>
                  <a:lnTo>
                    <a:pt x="357301" y="310730"/>
                  </a:lnTo>
                  <a:lnTo>
                    <a:pt x="322224" y="311899"/>
                  </a:lnTo>
                  <a:lnTo>
                    <a:pt x="275628" y="302920"/>
                  </a:lnTo>
                  <a:lnTo>
                    <a:pt x="267411" y="300151"/>
                  </a:lnTo>
                  <a:lnTo>
                    <a:pt x="274358" y="266700"/>
                  </a:lnTo>
                  <a:lnTo>
                    <a:pt x="275755" y="244944"/>
                  </a:lnTo>
                  <a:lnTo>
                    <a:pt x="295871" y="233019"/>
                  </a:lnTo>
                  <a:lnTo>
                    <a:pt x="323418" y="211670"/>
                  </a:lnTo>
                  <a:lnTo>
                    <a:pt x="330898" y="217284"/>
                  </a:lnTo>
                  <a:lnTo>
                    <a:pt x="354596" y="241312"/>
                  </a:lnTo>
                  <a:lnTo>
                    <a:pt x="352285" y="244475"/>
                  </a:lnTo>
                  <a:lnTo>
                    <a:pt x="350761" y="251460"/>
                  </a:lnTo>
                  <a:lnTo>
                    <a:pt x="352285" y="258394"/>
                  </a:lnTo>
                  <a:lnTo>
                    <a:pt x="356476" y="264083"/>
                  </a:lnTo>
                  <a:lnTo>
                    <a:pt x="362648" y="267944"/>
                  </a:lnTo>
                  <a:lnTo>
                    <a:pt x="370192" y="269367"/>
                  </a:lnTo>
                  <a:lnTo>
                    <a:pt x="373799" y="268681"/>
                  </a:lnTo>
                  <a:lnTo>
                    <a:pt x="379082" y="277787"/>
                  </a:lnTo>
                  <a:lnTo>
                    <a:pt x="379082" y="235775"/>
                  </a:lnTo>
                  <a:lnTo>
                    <a:pt x="377647" y="234861"/>
                  </a:lnTo>
                  <a:lnTo>
                    <a:pt x="370192" y="233426"/>
                  </a:lnTo>
                  <a:lnTo>
                    <a:pt x="363728" y="234657"/>
                  </a:lnTo>
                  <a:lnTo>
                    <a:pt x="342938" y="212090"/>
                  </a:lnTo>
                  <a:lnTo>
                    <a:pt x="332943" y="204292"/>
                  </a:lnTo>
                  <a:lnTo>
                    <a:pt x="343217" y="196316"/>
                  </a:lnTo>
                  <a:lnTo>
                    <a:pt x="376250" y="160705"/>
                  </a:lnTo>
                  <a:lnTo>
                    <a:pt x="392506" y="128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158228" y="4535423"/>
            <a:ext cx="544195" cy="544195"/>
            <a:chOff x="7158228" y="4535423"/>
            <a:chExt cx="544195" cy="544195"/>
          </a:xfrm>
        </p:grpSpPr>
        <p:sp>
          <p:nvSpPr>
            <p:cNvPr id="13" name="object 13"/>
            <p:cNvSpPr/>
            <p:nvPr/>
          </p:nvSpPr>
          <p:spPr>
            <a:xfrm>
              <a:off x="7158228" y="4535423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3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3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3" y="0"/>
                  </a:lnTo>
                  <a:close/>
                </a:path>
              </a:pathLst>
            </a:custGeom>
            <a:solidFill>
              <a:srgbClr val="80D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1113" y="4754117"/>
              <a:ext cx="101218" cy="92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6193" y="4600066"/>
              <a:ext cx="392430" cy="403860"/>
            </a:xfrm>
            <a:custGeom>
              <a:avLst/>
              <a:gdLst/>
              <a:ahLst/>
              <a:cxnLst/>
              <a:rect l="l" t="t" r="r" b="b"/>
              <a:pathLst>
                <a:path w="392429" h="403860">
                  <a:moveTo>
                    <a:pt x="392404" y="127381"/>
                  </a:moveTo>
                  <a:lnTo>
                    <a:pt x="389394" y="102108"/>
                  </a:lnTo>
                  <a:lnTo>
                    <a:pt x="377456" y="108331"/>
                  </a:lnTo>
                  <a:lnTo>
                    <a:pt x="378980" y="130035"/>
                  </a:lnTo>
                  <a:lnTo>
                    <a:pt x="362623" y="158153"/>
                  </a:lnTo>
                  <a:lnTo>
                    <a:pt x="330796" y="190233"/>
                  </a:lnTo>
                  <a:lnTo>
                    <a:pt x="323646" y="195580"/>
                  </a:lnTo>
                  <a:lnTo>
                    <a:pt x="313766" y="187871"/>
                  </a:lnTo>
                  <a:lnTo>
                    <a:pt x="313766" y="202971"/>
                  </a:lnTo>
                  <a:lnTo>
                    <a:pt x="285915" y="223799"/>
                  </a:lnTo>
                  <a:lnTo>
                    <a:pt x="276606" y="229260"/>
                  </a:lnTo>
                  <a:lnTo>
                    <a:pt x="278396" y="201803"/>
                  </a:lnTo>
                  <a:lnTo>
                    <a:pt x="276758" y="176618"/>
                  </a:lnTo>
                  <a:lnTo>
                    <a:pt x="285915" y="182016"/>
                  </a:lnTo>
                  <a:lnTo>
                    <a:pt x="313766" y="202971"/>
                  </a:lnTo>
                  <a:lnTo>
                    <a:pt x="313766" y="187871"/>
                  </a:lnTo>
                  <a:lnTo>
                    <a:pt x="295516" y="173596"/>
                  </a:lnTo>
                  <a:lnTo>
                    <a:pt x="275793" y="161785"/>
                  </a:lnTo>
                  <a:lnTo>
                    <a:pt x="274256" y="137960"/>
                  </a:lnTo>
                  <a:lnTo>
                    <a:pt x="267614" y="106095"/>
                  </a:lnTo>
                  <a:lnTo>
                    <a:pt x="276593" y="103047"/>
                  </a:lnTo>
                  <a:lnTo>
                    <a:pt x="323367" y="94005"/>
                  </a:lnTo>
                  <a:lnTo>
                    <a:pt x="358559" y="95199"/>
                  </a:lnTo>
                  <a:lnTo>
                    <a:pt x="378599" y="107315"/>
                  </a:lnTo>
                  <a:lnTo>
                    <a:pt x="390537" y="100965"/>
                  </a:lnTo>
                  <a:lnTo>
                    <a:pt x="367728" y="85902"/>
                  </a:lnTo>
                  <a:lnTo>
                    <a:pt x="329018" y="82677"/>
                  </a:lnTo>
                  <a:lnTo>
                    <a:pt x="278218" y="90690"/>
                  </a:lnTo>
                  <a:lnTo>
                    <a:pt x="265252" y="94792"/>
                  </a:lnTo>
                  <a:lnTo>
                    <a:pt x="264553" y="91427"/>
                  </a:lnTo>
                  <a:lnTo>
                    <a:pt x="264553" y="201803"/>
                  </a:lnTo>
                  <a:lnTo>
                    <a:pt x="262483" y="237566"/>
                  </a:lnTo>
                  <a:lnTo>
                    <a:pt x="261670" y="238048"/>
                  </a:lnTo>
                  <a:lnTo>
                    <a:pt x="261670" y="251714"/>
                  </a:lnTo>
                  <a:lnTo>
                    <a:pt x="261112" y="261594"/>
                  </a:lnTo>
                  <a:lnTo>
                    <a:pt x="255117" y="294170"/>
                  </a:lnTo>
                  <a:lnTo>
                    <a:pt x="252958" y="293446"/>
                  </a:lnTo>
                  <a:lnTo>
                    <a:pt x="252958" y="305904"/>
                  </a:lnTo>
                  <a:lnTo>
                    <a:pt x="251548" y="313563"/>
                  </a:lnTo>
                  <a:lnTo>
                    <a:pt x="236918" y="354584"/>
                  </a:lnTo>
                  <a:lnTo>
                    <a:pt x="218325" y="381495"/>
                  </a:lnTo>
                  <a:lnTo>
                    <a:pt x="197243" y="390994"/>
                  </a:lnTo>
                  <a:lnTo>
                    <a:pt x="176377" y="381495"/>
                  </a:lnTo>
                  <a:lnTo>
                    <a:pt x="157784" y="354584"/>
                  </a:lnTo>
                  <a:lnTo>
                    <a:pt x="143027" y="313563"/>
                  </a:lnTo>
                  <a:lnTo>
                    <a:pt x="141541" y="305663"/>
                  </a:lnTo>
                  <a:lnTo>
                    <a:pt x="173685" y="295402"/>
                  </a:lnTo>
                  <a:lnTo>
                    <a:pt x="196430" y="284988"/>
                  </a:lnTo>
                  <a:lnTo>
                    <a:pt x="218922" y="295148"/>
                  </a:lnTo>
                  <a:lnTo>
                    <a:pt x="252958" y="305904"/>
                  </a:lnTo>
                  <a:lnTo>
                    <a:pt x="252958" y="293446"/>
                  </a:lnTo>
                  <a:lnTo>
                    <a:pt x="221805" y="282956"/>
                  </a:lnTo>
                  <a:lnTo>
                    <a:pt x="211328" y="278155"/>
                  </a:lnTo>
                  <a:lnTo>
                    <a:pt x="236613" y="266573"/>
                  </a:lnTo>
                  <a:lnTo>
                    <a:pt x="261670" y="251714"/>
                  </a:lnTo>
                  <a:lnTo>
                    <a:pt x="261670" y="238048"/>
                  </a:lnTo>
                  <a:lnTo>
                    <a:pt x="230390" y="256413"/>
                  </a:lnTo>
                  <a:lnTo>
                    <a:pt x="197205" y="271678"/>
                  </a:lnTo>
                  <a:lnTo>
                    <a:pt x="182219" y="264807"/>
                  </a:lnTo>
                  <a:lnTo>
                    <a:pt x="182219" y="278561"/>
                  </a:lnTo>
                  <a:lnTo>
                    <a:pt x="171373" y="283552"/>
                  </a:lnTo>
                  <a:lnTo>
                    <a:pt x="139420" y="294335"/>
                  </a:lnTo>
                  <a:lnTo>
                    <a:pt x="133311" y="261594"/>
                  </a:lnTo>
                  <a:lnTo>
                    <a:pt x="132803" y="252971"/>
                  </a:lnTo>
                  <a:lnTo>
                    <a:pt x="155714" y="266573"/>
                  </a:lnTo>
                  <a:lnTo>
                    <a:pt x="182219" y="278561"/>
                  </a:lnTo>
                  <a:lnTo>
                    <a:pt x="182219" y="264807"/>
                  </a:lnTo>
                  <a:lnTo>
                    <a:pt x="162572" y="255778"/>
                  </a:lnTo>
                  <a:lnTo>
                    <a:pt x="131914" y="237858"/>
                  </a:lnTo>
                  <a:lnTo>
                    <a:pt x="129806" y="201803"/>
                  </a:lnTo>
                  <a:lnTo>
                    <a:pt x="131800" y="167157"/>
                  </a:lnTo>
                  <a:lnTo>
                    <a:pt x="162572" y="148971"/>
                  </a:lnTo>
                  <a:lnTo>
                    <a:pt x="196265" y="133413"/>
                  </a:lnTo>
                  <a:lnTo>
                    <a:pt x="230390" y="149225"/>
                  </a:lnTo>
                  <a:lnTo>
                    <a:pt x="262610" y="168262"/>
                  </a:lnTo>
                  <a:lnTo>
                    <a:pt x="264553" y="201803"/>
                  </a:lnTo>
                  <a:lnTo>
                    <a:pt x="264553" y="91427"/>
                  </a:lnTo>
                  <a:lnTo>
                    <a:pt x="262712" y="82550"/>
                  </a:lnTo>
                  <a:lnTo>
                    <a:pt x="261759" y="80200"/>
                  </a:lnTo>
                  <a:lnTo>
                    <a:pt x="261759" y="153377"/>
                  </a:lnTo>
                  <a:lnTo>
                    <a:pt x="236613" y="138303"/>
                  </a:lnTo>
                  <a:lnTo>
                    <a:pt x="210985" y="126606"/>
                  </a:lnTo>
                  <a:lnTo>
                    <a:pt x="221805" y="121602"/>
                  </a:lnTo>
                  <a:lnTo>
                    <a:pt x="255257" y="110274"/>
                  </a:lnTo>
                  <a:lnTo>
                    <a:pt x="261112" y="142074"/>
                  </a:lnTo>
                  <a:lnTo>
                    <a:pt x="261759" y="153377"/>
                  </a:lnTo>
                  <a:lnTo>
                    <a:pt x="261759" y="80200"/>
                  </a:lnTo>
                  <a:lnTo>
                    <a:pt x="253111" y="58775"/>
                  </a:lnTo>
                  <a:lnTo>
                    <a:pt x="253111" y="98628"/>
                  </a:lnTo>
                  <a:lnTo>
                    <a:pt x="219163" y="109347"/>
                  </a:lnTo>
                  <a:lnTo>
                    <a:pt x="196075" y="119786"/>
                  </a:lnTo>
                  <a:lnTo>
                    <a:pt x="181305" y="113042"/>
                  </a:lnTo>
                  <a:lnTo>
                    <a:pt x="181305" y="126479"/>
                  </a:lnTo>
                  <a:lnTo>
                    <a:pt x="155714" y="138049"/>
                  </a:lnTo>
                  <a:lnTo>
                    <a:pt x="132676" y="151828"/>
                  </a:lnTo>
                  <a:lnTo>
                    <a:pt x="133248" y="142074"/>
                  </a:lnTo>
                  <a:lnTo>
                    <a:pt x="139014" y="110832"/>
                  </a:lnTo>
                  <a:lnTo>
                    <a:pt x="171373" y="121856"/>
                  </a:lnTo>
                  <a:lnTo>
                    <a:pt x="181305" y="126479"/>
                  </a:lnTo>
                  <a:lnTo>
                    <a:pt x="181305" y="113042"/>
                  </a:lnTo>
                  <a:lnTo>
                    <a:pt x="173685" y="109550"/>
                  </a:lnTo>
                  <a:lnTo>
                    <a:pt x="141173" y="99148"/>
                  </a:lnTo>
                  <a:lnTo>
                    <a:pt x="142849" y="90106"/>
                  </a:lnTo>
                  <a:lnTo>
                    <a:pt x="146913" y="78714"/>
                  </a:lnTo>
                  <a:lnTo>
                    <a:pt x="153517" y="77444"/>
                  </a:lnTo>
                  <a:lnTo>
                    <a:pt x="159664" y="73571"/>
                  </a:lnTo>
                  <a:lnTo>
                    <a:pt x="163830" y="67830"/>
                  </a:lnTo>
                  <a:lnTo>
                    <a:pt x="165366" y="60833"/>
                  </a:lnTo>
                  <a:lnTo>
                    <a:pt x="163830" y="53911"/>
                  </a:lnTo>
                  <a:lnTo>
                    <a:pt x="159664" y="48221"/>
                  </a:lnTo>
                  <a:lnTo>
                    <a:pt x="158559" y="47536"/>
                  </a:lnTo>
                  <a:lnTo>
                    <a:pt x="176136" y="22136"/>
                  </a:lnTo>
                  <a:lnTo>
                    <a:pt x="197231" y="12623"/>
                  </a:lnTo>
                  <a:lnTo>
                    <a:pt x="218325" y="22136"/>
                  </a:lnTo>
                  <a:lnTo>
                    <a:pt x="236918" y="49072"/>
                  </a:lnTo>
                  <a:lnTo>
                    <a:pt x="251548" y="90106"/>
                  </a:lnTo>
                  <a:lnTo>
                    <a:pt x="253111" y="98628"/>
                  </a:lnTo>
                  <a:lnTo>
                    <a:pt x="253111" y="58775"/>
                  </a:lnTo>
                  <a:lnTo>
                    <a:pt x="245084" y="38887"/>
                  </a:lnTo>
                  <a:lnTo>
                    <a:pt x="222694" y="10274"/>
                  </a:lnTo>
                  <a:lnTo>
                    <a:pt x="197624" y="304"/>
                  </a:lnTo>
                  <a:lnTo>
                    <a:pt x="197624" y="0"/>
                  </a:lnTo>
                  <a:lnTo>
                    <a:pt x="197243" y="152"/>
                  </a:lnTo>
                  <a:lnTo>
                    <a:pt x="196862" y="0"/>
                  </a:lnTo>
                  <a:lnTo>
                    <a:pt x="196862" y="317"/>
                  </a:lnTo>
                  <a:lnTo>
                    <a:pt x="172021" y="10274"/>
                  </a:lnTo>
                  <a:lnTo>
                    <a:pt x="149656" y="38887"/>
                  </a:lnTo>
                  <a:lnTo>
                    <a:pt x="147866" y="43281"/>
                  </a:lnTo>
                  <a:lnTo>
                    <a:pt x="146062" y="42926"/>
                  </a:lnTo>
                  <a:lnTo>
                    <a:pt x="138518" y="44361"/>
                  </a:lnTo>
                  <a:lnTo>
                    <a:pt x="132346" y="48221"/>
                  </a:lnTo>
                  <a:lnTo>
                    <a:pt x="128155" y="53911"/>
                  </a:lnTo>
                  <a:lnTo>
                    <a:pt x="126631" y="60833"/>
                  </a:lnTo>
                  <a:lnTo>
                    <a:pt x="128155" y="67830"/>
                  </a:lnTo>
                  <a:lnTo>
                    <a:pt x="132334" y="73571"/>
                  </a:lnTo>
                  <a:lnTo>
                    <a:pt x="134924" y="75196"/>
                  </a:lnTo>
                  <a:lnTo>
                    <a:pt x="131940" y="82550"/>
                  </a:lnTo>
                  <a:lnTo>
                    <a:pt x="129247" y="95326"/>
                  </a:lnTo>
                  <a:lnTo>
                    <a:pt x="127050" y="94627"/>
                  </a:lnTo>
                  <a:lnTo>
                    <a:pt x="127050" y="298513"/>
                  </a:lnTo>
                  <a:lnTo>
                    <a:pt x="116789" y="301967"/>
                  </a:lnTo>
                  <a:lnTo>
                    <a:pt x="96520" y="305879"/>
                  </a:lnTo>
                  <a:lnTo>
                    <a:pt x="93764" y="302247"/>
                  </a:lnTo>
                  <a:lnTo>
                    <a:pt x="87464" y="298462"/>
                  </a:lnTo>
                  <a:lnTo>
                    <a:pt x="79768" y="297053"/>
                  </a:lnTo>
                  <a:lnTo>
                    <a:pt x="72110" y="298462"/>
                  </a:lnTo>
                  <a:lnTo>
                    <a:pt x="65811" y="302247"/>
                  </a:lnTo>
                  <a:lnTo>
                    <a:pt x="61531" y="307822"/>
                  </a:lnTo>
                  <a:lnTo>
                    <a:pt x="60871" y="310642"/>
                  </a:lnTo>
                  <a:lnTo>
                    <a:pt x="35115" y="309765"/>
                  </a:lnTo>
                  <a:lnTo>
                    <a:pt x="15125" y="297688"/>
                  </a:lnTo>
                  <a:lnTo>
                    <a:pt x="14986" y="297764"/>
                  </a:lnTo>
                  <a:lnTo>
                    <a:pt x="13487" y="276009"/>
                  </a:lnTo>
                  <a:lnTo>
                    <a:pt x="30010" y="247751"/>
                  </a:lnTo>
                  <a:lnTo>
                    <a:pt x="62052" y="215506"/>
                  </a:lnTo>
                  <a:lnTo>
                    <a:pt x="69151" y="210185"/>
                  </a:lnTo>
                  <a:lnTo>
                    <a:pt x="96647" y="231495"/>
                  </a:lnTo>
                  <a:lnTo>
                    <a:pt x="118859" y="244690"/>
                  </a:lnTo>
                  <a:lnTo>
                    <a:pt x="120218" y="265709"/>
                  </a:lnTo>
                  <a:lnTo>
                    <a:pt x="127050" y="298513"/>
                  </a:lnTo>
                  <a:lnTo>
                    <a:pt x="127050" y="94627"/>
                  </a:lnTo>
                  <a:lnTo>
                    <a:pt x="115036" y="90766"/>
                  </a:lnTo>
                  <a:lnTo>
                    <a:pt x="64503" y="82664"/>
                  </a:lnTo>
                  <a:lnTo>
                    <a:pt x="25933" y="85915"/>
                  </a:lnTo>
                  <a:lnTo>
                    <a:pt x="3187" y="101219"/>
                  </a:lnTo>
                  <a:lnTo>
                    <a:pt x="15125" y="106934"/>
                  </a:lnTo>
                  <a:lnTo>
                    <a:pt x="35115" y="95123"/>
                  </a:lnTo>
                  <a:lnTo>
                    <a:pt x="70192" y="94119"/>
                  </a:lnTo>
                  <a:lnTo>
                    <a:pt x="116789" y="103251"/>
                  </a:lnTo>
                  <a:lnTo>
                    <a:pt x="126860" y="106692"/>
                  </a:lnTo>
                  <a:lnTo>
                    <a:pt x="120281" y="137960"/>
                  </a:lnTo>
                  <a:lnTo>
                    <a:pt x="118821" y="160121"/>
                  </a:lnTo>
                  <a:lnTo>
                    <a:pt x="117881" y="160693"/>
                  </a:lnTo>
                  <a:lnTo>
                    <a:pt x="117881" y="229654"/>
                  </a:lnTo>
                  <a:lnTo>
                    <a:pt x="106832" y="223177"/>
                  </a:lnTo>
                  <a:lnTo>
                    <a:pt x="79222" y="202641"/>
                  </a:lnTo>
                  <a:lnTo>
                    <a:pt x="107073" y="181762"/>
                  </a:lnTo>
                  <a:lnTo>
                    <a:pt x="117817" y="175412"/>
                  </a:lnTo>
                  <a:lnTo>
                    <a:pt x="116090" y="201803"/>
                  </a:lnTo>
                  <a:lnTo>
                    <a:pt x="117881" y="229654"/>
                  </a:lnTo>
                  <a:lnTo>
                    <a:pt x="117881" y="160693"/>
                  </a:lnTo>
                  <a:lnTo>
                    <a:pt x="96647" y="173393"/>
                  </a:lnTo>
                  <a:lnTo>
                    <a:pt x="68986" y="195008"/>
                  </a:lnTo>
                  <a:lnTo>
                    <a:pt x="61772" y="189636"/>
                  </a:lnTo>
                  <a:lnTo>
                    <a:pt x="29832" y="157607"/>
                  </a:lnTo>
                  <a:lnTo>
                    <a:pt x="13423" y="129514"/>
                  </a:lnTo>
                  <a:lnTo>
                    <a:pt x="14998" y="107823"/>
                  </a:lnTo>
                  <a:lnTo>
                    <a:pt x="3060" y="102108"/>
                  </a:lnTo>
                  <a:lnTo>
                    <a:pt x="0" y="127381"/>
                  </a:lnTo>
                  <a:lnTo>
                    <a:pt x="16268" y="159181"/>
                  </a:lnTo>
                  <a:lnTo>
                    <a:pt x="49326" y="194792"/>
                  </a:lnTo>
                  <a:lnTo>
                    <a:pt x="59321" y="202565"/>
                  </a:lnTo>
                  <a:lnTo>
                    <a:pt x="49326" y="210375"/>
                  </a:lnTo>
                  <a:lnTo>
                    <a:pt x="16268" y="246303"/>
                  </a:lnTo>
                  <a:lnTo>
                    <a:pt x="0" y="278472"/>
                  </a:lnTo>
                  <a:lnTo>
                    <a:pt x="3060" y="304165"/>
                  </a:lnTo>
                  <a:lnTo>
                    <a:pt x="3225" y="304076"/>
                  </a:lnTo>
                  <a:lnTo>
                    <a:pt x="25933" y="318998"/>
                  </a:lnTo>
                  <a:lnTo>
                    <a:pt x="61950" y="321957"/>
                  </a:lnTo>
                  <a:lnTo>
                    <a:pt x="65811" y="326961"/>
                  </a:lnTo>
                  <a:lnTo>
                    <a:pt x="72110" y="330733"/>
                  </a:lnTo>
                  <a:lnTo>
                    <a:pt x="79768" y="332105"/>
                  </a:lnTo>
                  <a:lnTo>
                    <a:pt x="87464" y="330733"/>
                  </a:lnTo>
                  <a:lnTo>
                    <a:pt x="93764" y="326961"/>
                  </a:lnTo>
                  <a:lnTo>
                    <a:pt x="98018" y="321398"/>
                  </a:lnTo>
                  <a:lnTo>
                    <a:pt x="99098" y="316649"/>
                  </a:lnTo>
                  <a:lnTo>
                    <a:pt x="115036" y="314109"/>
                  </a:lnTo>
                  <a:lnTo>
                    <a:pt x="129349" y="309549"/>
                  </a:lnTo>
                  <a:lnTo>
                    <a:pt x="131762" y="321119"/>
                  </a:lnTo>
                  <a:lnTo>
                    <a:pt x="149390" y="364769"/>
                  </a:lnTo>
                  <a:lnTo>
                    <a:pt x="171780" y="393357"/>
                  </a:lnTo>
                  <a:lnTo>
                    <a:pt x="196862" y="403313"/>
                  </a:lnTo>
                  <a:lnTo>
                    <a:pt x="196862" y="403606"/>
                  </a:lnTo>
                  <a:lnTo>
                    <a:pt x="197231" y="403466"/>
                  </a:lnTo>
                  <a:lnTo>
                    <a:pt x="197624" y="403606"/>
                  </a:lnTo>
                  <a:lnTo>
                    <a:pt x="197624" y="403313"/>
                  </a:lnTo>
                  <a:lnTo>
                    <a:pt x="222694" y="393357"/>
                  </a:lnTo>
                  <a:lnTo>
                    <a:pt x="245084" y="364769"/>
                  </a:lnTo>
                  <a:lnTo>
                    <a:pt x="262712" y="321119"/>
                  </a:lnTo>
                  <a:lnTo>
                    <a:pt x="265074" y="309740"/>
                  </a:lnTo>
                  <a:lnTo>
                    <a:pt x="277939" y="313791"/>
                  </a:lnTo>
                  <a:lnTo>
                    <a:pt x="328828" y="321843"/>
                  </a:lnTo>
                  <a:lnTo>
                    <a:pt x="367665" y="318604"/>
                  </a:lnTo>
                  <a:lnTo>
                    <a:pt x="389178" y="304317"/>
                  </a:lnTo>
                  <a:lnTo>
                    <a:pt x="389394" y="304419"/>
                  </a:lnTo>
                  <a:lnTo>
                    <a:pt x="389420" y="304152"/>
                  </a:lnTo>
                  <a:lnTo>
                    <a:pt x="390537" y="303403"/>
                  </a:lnTo>
                  <a:lnTo>
                    <a:pt x="389559" y="302907"/>
                  </a:lnTo>
                  <a:lnTo>
                    <a:pt x="392353" y="278714"/>
                  </a:lnTo>
                  <a:lnTo>
                    <a:pt x="383946" y="262216"/>
                  </a:lnTo>
                  <a:lnTo>
                    <a:pt x="387858" y="256870"/>
                  </a:lnTo>
                  <a:lnTo>
                    <a:pt x="389394" y="249936"/>
                  </a:lnTo>
                  <a:lnTo>
                    <a:pt x="387858" y="242951"/>
                  </a:lnTo>
                  <a:lnTo>
                    <a:pt x="383692" y="237210"/>
                  </a:lnTo>
                  <a:lnTo>
                    <a:pt x="378980" y="234251"/>
                  </a:lnTo>
                  <a:lnTo>
                    <a:pt x="378980" y="276263"/>
                  </a:lnTo>
                  <a:lnTo>
                    <a:pt x="377469" y="297865"/>
                  </a:lnTo>
                  <a:lnTo>
                    <a:pt x="358559" y="309206"/>
                  </a:lnTo>
                  <a:lnTo>
                    <a:pt x="323367" y="310375"/>
                  </a:lnTo>
                  <a:lnTo>
                    <a:pt x="276593" y="301396"/>
                  </a:lnTo>
                  <a:lnTo>
                    <a:pt x="267449" y="298323"/>
                  </a:lnTo>
                  <a:lnTo>
                    <a:pt x="274256" y="265709"/>
                  </a:lnTo>
                  <a:lnTo>
                    <a:pt x="275691" y="243395"/>
                  </a:lnTo>
                  <a:lnTo>
                    <a:pt x="295770" y="231495"/>
                  </a:lnTo>
                  <a:lnTo>
                    <a:pt x="323316" y="210146"/>
                  </a:lnTo>
                  <a:lnTo>
                    <a:pt x="330796" y="215760"/>
                  </a:lnTo>
                  <a:lnTo>
                    <a:pt x="354495" y="239788"/>
                  </a:lnTo>
                  <a:lnTo>
                    <a:pt x="352183" y="242951"/>
                  </a:lnTo>
                  <a:lnTo>
                    <a:pt x="350659" y="249936"/>
                  </a:lnTo>
                  <a:lnTo>
                    <a:pt x="352183" y="256870"/>
                  </a:lnTo>
                  <a:lnTo>
                    <a:pt x="356362" y="262559"/>
                  </a:lnTo>
                  <a:lnTo>
                    <a:pt x="362546" y="266420"/>
                  </a:lnTo>
                  <a:lnTo>
                    <a:pt x="370090" y="267843"/>
                  </a:lnTo>
                  <a:lnTo>
                    <a:pt x="373697" y="267157"/>
                  </a:lnTo>
                  <a:lnTo>
                    <a:pt x="378980" y="276263"/>
                  </a:lnTo>
                  <a:lnTo>
                    <a:pt x="378980" y="234251"/>
                  </a:lnTo>
                  <a:lnTo>
                    <a:pt x="377545" y="233337"/>
                  </a:lnTo>
                  <a:lnTo>
                    <a:pt x="370090" y="231902"/>
                  </a:lnTo>
                  <a:lnTo>
                    <a:pt x="363626" y="233133"/>
                  </a:lnTo>
                  <a:lnTo>
                    <a:pt x="342836" y="210566"/>
                  </a:lnTo>
                  <a:lnTo>
                    <a:pt x="332841" y="202768"/>
                  </a:lnTo>
                  <a:lnTo>
                    <a:pt x="343115" y="194792"/>
                  </a:lnTo>
                  <a:lnTo>
                    <a:pt x="376148" y="159181"/>
                  </a:lnTo>
                  <a:lnTo>
                    <a:pt x="392404" y="1273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07991" y="4535423"/>
            <a:ext cx="544195" cy="544195"/>
            <a:chOff x="4507991" y="4535423"/>
            <a:chExt cx="544195" cy="544195"/>
          </a:xfrm>
        </p:grpSpPr>
        <p:sp>
          <p:nvSpPr>
            <p:cNvPr id="17" name="object 17"/>
            <p:cNvSpPr/>
            <p:nvPr/>
          </p:nvSpPr>
          <p:spPr>
            <a:xfrm>
              <a:off x="4507991" y="4535423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272034" y="0"/>
                  </a:moveTo>
                  <a:lnTo>
                    <a:pt x="223135" y="4382"/>
                  </a:lnTo>
                  <a:lnTo>
                    <a:pt x="177112" y="17019"/>
                  </a:lnTo>
                  <a:lnTo>
                    <a:pt x="134732" y="37140"/>
                  </a:lnTo>
                  <a:lnTo>
                    <a:pt x="96765" y="63978"/>
                  </a:lnTo>
                  <a:lnTo>
                    <a:pt x="63978" y="96765"/>
                  </a:lnTo>
                  <a:lnTo>
                    <a:pt x="37140" y="134732"/>
                  </a:lnTo>
                  <a:lnTo>
                    <a:pt x="17019" y="177112"/>
                  </a:lnTo>
                  <a:lnTo>
                    <a:pt x="4382" y="223135"/>
                  </a:lnTo>
                  <a:lnTo>
                    <a:pt x="0" y="272033"/>
                  </a:lnTo>
                  <a:lnTo>
                    <a:pt x="4382" y="320932"/>
                  </a:lnTo>
                  <a:lnTo>
                    <a:pt x="17019" y="366955"/>
                  </a:lnTo>
                  <a:lnTo>
                    <a:pt x="37140" y="409335"/>
                  </a:lnTo>
                  <a:lnTo>
                    <a:pt x="63978" y="447302"/>
                  </a:lnTo>
                  <a:lnTo>
                    <a:pt x="96765" y="480089"/>
                  </a:lnTo>
                  <a:lnTo>
                    <a:pt x="134732" y="506927"/>
                  </a:lnTo>
                  <a:lnTo>
                    <a:pt x="177112" y="527048"/>
                  </a:lnTo>
                  <a:lnTo>
                    <a:pt x="223135" y="539685"/>
                  </a:lnTo>
                  <a:lnTo>
                    <a:pt x="272034" y="544068"/>
                  </a:lnTo>
                  <a:lnTo>
                    <a:pt x="320932" y="539685"/>
                  </a:lnTo>
                  <a:lnTo>
                    <a:pt x="366955" y="527048"/>
                  </a:lnTo>
                  <a:lnTo>
                    <a:pt x="409335" y="506927"/>
                  </a:lnTo>
                  <a:lnTo>
                    <a:pt x="447302" y="480089"/>
                  </a:lnTo>
                  <a:lnTo>
                    <a:pt x="480089" y="447302"/>
                  </a:lnTo>
                  <a:lnTo>
                    <a:pt x="506927" y="409335"/>
                  </a:lnTo>
                  <a:lnTo>
                    <a:pt x="527048" y="366955"/>
                  </a:lnTo>
                  <a:lnTo>
                    <a:pt x="539685" y="320932"/>
                  </a:lnTo>
                  <a:lnTo>
                    <a:pt x="544068" y="272033"/>
                  </a:lnTo>
                  <a:lnTo>
                    <a:pt x="539685" y="223135"/>
                  </a:lnTo>
                  <a:lnTo>
                    <a:pt x="527048" y="177112"/>
                  </a:lnTo>
                  <a:lnTo>
                    <a:pt x="506927" y="134732"/>
                  </a:lnTo>
                  <a:lnTo>
                    <a:pt x="480089" y="96765"/>
                  </a:lnTo>
                  <a:lnTo>
                    <a:pt x="447302" y="63978"/>
                  </a:lnTo>
                  <a:lnTo>
                    <a:pt x="409335" y="37140"/>
                  </a:lnTo>
                  <a:lnTo>
                    <a:pt x="366955" y="17019"/>
                  </a:lnTo>
                  <a:lnTo>
                    <a:pt x="320932" y="4382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29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1130" y="4754117"/>
              <a:ext cx="102362" cy="925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87379" y="4600066"/>
              <a:ext cx="392430" cy="403860"/>
            </a:xfrm>
            <a:custGeom>
              <a:avLst/>
              <a:gdLst/>
              <a:ahLst/>
              <a:cxnLst/>
              <a:rect l="l" t="t" r="r" b="b"/>
              <a:pathLst>
                <a:path w="392429" h="403860">
                  <a:moveTo>
                    <a:pt x="392417" y="127381"/>
                  </a:moveTo>
                  <a:lnTo>
                    <a:pt x="389369" y="102108"/>
                  </a:lnTo>
                  <a:lnTo>
                    <a:pt x="377431" y="108331"/>
                  </a:lnTo>
                  <a:lnTo>
                    <a:pt x="378993" y="130035"/>
                  </a:lnTo>
                  <a:lnTo>
                    <a:pt x="362585" y="158153"/>
                  </a:lnTo>
                  <a:lnTo>
                    <a:pt x="330644" y="190233"/>
                  </a:lnTo>
                  <a:lnTo>
                    <a:pt x="323469" y="195580"/>
                  </a:lnTo>
                  <a:lnTo>
                    <a:pt x="313550" y="187858"/>
                  </a:lnTo>
                  <a:lnTo>
                    <a:pt x="313550" y="202971"/>
                  </a:lnTo>
                  <a:lnTo>
                    <a:pt x="285584" y="223799"/>
                  </a:lnTo>
                  <a:lnTo>
                    <a:pt x="276733" y="228981"/>
                  </a:lnTo>
                  <a:lnTo>
                    <a:pt x="278498" y="201803"/>
                  </a:lnTo>
                  <a:lnTo>
                    <a:pt x="276872" y="176898"/>
                  </a:lnTo>
                  <a:lnTo>
                    <a:pt x="285584" y="182016"/>
                  </a:lnTo>
                  <a:lnTo>
                    <a:pt x="313550" y="202971"/>
                  </a:lnTo>
                  <a:lnTo>
                    <a:pt x="313550" y="187858"/>
                  </a:lnTo>
                  <a:lnTo>
                    <a:pt x="295262" y="173596"/>
                  </a:lnTo>
                  <a:lnTo>
                    <a:pt x="275907" y="162039"/>
                  </a:lnTo>
                  <a:lnTo>
                    <a:pt x="274358" y="137960"/>
                  </a:lnTo>
                  <a:lnTo>
                    <a:pt x="267639" y="105765"/>
                  </a:lnTo>
                  <a:lnTo>
                    <a:pt x="275628" y="103047"/>
                  </a:lnTo>
                  <a:lnTo>
                    <a:pt x="322224" y="94005"/>
                  </a:lnTo>
                  <a:lnTo>
                    <a:pt x="357301" y="95199"/>
                  </a:lnTo>
                  <a:lnTo>
                    <a:pt x="377304" y="107315"/>
                  </a:lnTo>
                  <a:lnTo>
                    <a:pt x="389115" y="100965"/>
                  </a:lnTo>
                  <a:lnTo>
                    <a:pt x="366407" y="85902"/>
                  </a:lnTo>
                  <a:lnTo>
                    <a:pt x="327850" y="82677"/>
                  </a:lnTo>
                  <a:lnTo>
                    <a:pt x="277241" y="90690"/>
                  </a:lnTo>
                  <a:lnTo>
                    <a:pt x="265290" y="94488"/>
                  </a:lnTo>
                  <a:lnTo>
                    <a:pt x="264655" y="91427"/>
                  </a:lnTo>
                  <a:lnTo>
                    <a:pt x="264655" y="201803"/>
                  </a:lnTo>
                  <a:lnTo>
                    <a:pt x="262610" y="237248"/>
                  </a:lnTo>
                  <a:lnTo>
                    <a:pt x="261797" y="237731"/>
                  </a:lnTo>
                  <a:lnTo>
                    <a:pt x="261797" y="251434"/>
                  </a:lnTo>
                  <a:lnTo>
                    <a:pt x="261213" y="261594"/>
                  </a:lnTo>
                  <a:lnTo>
                    <a:pt x="255155" y="294487"/>
                  </a:lnTo>
                  <a:lnTo>
                    <a:pt x="221043" y="282956"/>
                  </a:lnTo>
                  <a:lnTo>
                    <a:pt x="210705" y="278206"/>
                  </a:lnTo>
                  <a:lnTo>
                    <a:pt x="236207" y="266573"/>
                  </a:lnTo>
                  <a:lnTo>
                    <a:pt x="261797" y="251434"/>
                  </a:lnTo>
                  <a:lnTo>
                    <a:pt x="261797" y="237731"/>
                  </a:lnTo>
                  <a:lnTo>
                    <a:pt x="229857" y="256413"/>
                  </a:lnTo>
                  <a:lnTo>
                    <a:pt x="196545" y="271678"/>
                  </a:lnTo>
                  <a:lnTo>
                    <a:pt x="181546" y="264769"/>
                  </a:lnTo>
                  <a:lnTo>
                    <a:pt x="181546" y="278549"/>
                  </a:lnTo>
                  <a:lnTo>
                    <a:pt x="170611" y="283552"/>
                  </a:lnTo>
                  <a:lnTo>
                    <a:pt x="138036" y="294513"/>
                  </a:lnTo>
                  <a:lnTo>
                    <a:pt x="131889" y="261594"/>
                  </a:lnTo>
                  <a:lnTo>
                    <a:pt x="131343" y="252374"/>
                  </a:lnTo>
                  <a:lnTo>
                    <a:pt x="155181" y="266573"/>
                  </a:lnTo>
                  <a:lnTo>
                    <a:pt x="181546" y="278549"/>
                  </a:lnTo>
                  <a:lnTo>
                    <a:pt x="181546" y="264769"/>
                  </a:lnTo>
                  <a:lnTo>
                    <a:pt x="162039" y="255778"/>
                  </a:lnTo>
                  <a:lnTo>
                    <a:pt x="130454" y="237261"/>
                  </a:lnTo>
                  <a:lnTo>
                    <a:pt x="128384" y="201803"/>
                  </a:lnTo>
                  <a:lnTo>
                    <a:pt x="130340" y="167754"/>
                  </a:lnTo>
                  <a:lnTo>
                    <a:pt x="162039" y="148971"/>
                  </a:lnTo>
                  <a:lnTo>
                    <a:pt x="195592" y="133413"/>
                  </a:lnTo>
                  <a:lnTo>
                    <a:pt x="229857" y="149225"/>
                  </a:lnTo>
                  <a:lnTo>
                    <a:pt x="262737" y="168579"/>
                  </a:lnTo>
                  <a:lnTo>
                    <a:pt x="264655" y="201803"/>
                  </a:lnTo>
                  <a:lnTo>
                    <a:pt x="264655" y="91427"/>
                  </a:lnTo>
                  <a:lnTo>
                    <a:pt x="262813" y="82550"/>
                  </a:lnTo>
                  <a:lnTo>
                    <a:pt x="261874" y="80225"/>
                  </a:lnTo>
                  <a:lnTo>
                    <a:pt x="261874" y="153657"/>
                  </a:lnTo>
                  <a:lnTo>
                    <a:pt x="236207" y="138303"/>
                  </a:lnTo>
                  <a:lnTo>
                    <a:pt x="210362" y="126555"/>
                  </a:lnTo>
                  <a:lnTo>
                    <a:pt x="221043" y="121602"/>
                  </a:lnTo>
                  <a:lnTo>
                    <a:pt x="255295" y="109969"/>
                  </a:lnTo>
                  <a:lnTo>
                    <a:pt x="261213" y="142074"/>
                  </a:lnTo>
                  <a:lnTo>
                    <a:pt x="261874" y="153657"/>
                  </a:lnTo>
                  <a:lnTo>
                    <a:pt x="261874" y="80225"/>
                  </a:lnTo>
                  <a:lnTo>
                    <a:pt x="245186" y="38887"/>
                  </a:lnTo>
                  <a:lnTo>
                    <a:pt x="222796" y="10274"/>
                  </a:lnTo>
                  <a:lnTo>
                    <a:pt x="196964" y="0"/>
                  </a:lnTo>
                  <a:lnTo>
                    <a:pt x="196964" y="12446"/>
                  </a:lnTo>
                  <a:lnTo>
                    <a:pt x="218427" y="22136"/>
                  </a:lnTo>
                  <a:lnTo>
                    <a:pt x="237020" y="49072"/>
                  </a:lnTo>
                  <a:lnTo>
                    <a:pt x="251650" y="90106"/>
                  </a:lnTo>
                  <a:lnTo>
                    <a:pt x="253161" y="98336"/>
                  </a:lnTo>
                  <a:lnTo>
                    <a:pt x="218414" y="109347"/>
                  </a:lnTo>
                  <a:lnTo>
                    <a:pt x="195453" y="119773"/>
                  </a:lnTo>
                  <a:lnTo>
                    <a:pt x="180632" y="113030"/>
                  </a:lnTo>
                  <a:lnTo>
                    <a:pt x="180632" y="126492"/>
                  </a:lnTo>
                  <a:lnTo>
                    <a:pt x="155181" y="138049"/>
                  </a:lnTo>
                  <a:lnTo>
                    <a:pt x="131216" y="152438"/>
                  </a:lnTo>
                  <a:lnTo>
                    <a:pt x="131826" y="142074"/>
                  </a:lnTo>
                  <a:lnTo>
                    <a:pt x="137629" y="110667"/>
                  </a:lnTo>
                  <a:lnTo>
                    <a:pt x="170611" y="121856"/>
                  </a:lnTo>
                  <a:lnTo>
                    <a:pt x="180632" y="126492"/>
                  </a:lnTo>
                  <a:lnTo>
                    <a:pt x="180632" y="113030"/>
                  </a:lnTo>
                  <a:lnTo>
                    <a:pt x="172986" y="109550"/>
                  </a:lnTo>
                  <a:lnTo>
                    <a:pt x="139788" y="98971"/>
                  </a:lnTo>
                  <a:lnTo>
                    <a:pt x="141427" y="90106"/>
                  </a:lnTo>
                  <a:lnTo>
                    <a:pt x="145491" y="78714"/>
                  </a:lnTo>
                  <a:lnTo>
                    <a:pt x="152095" y="77444"/>
                  </a:lnTo>
                  <a:lnTo>
                    <a:pt x="158242" y="73571"/>
                  </a:lnTo>
                  <a:lnTo>
                    <a:pt x="162407" y="67830"/>
                  </a:lnTo>
                  <a:lnTo>
                    <a:pt x="163944" y="60833"/>
                  </a:lnTo>
                  <a:lnTo>
                    <a:pt x="162407" y="53911"/>
                  </a:lnTo>
                  <a:lnTo>
                    <a:pt x="158242" y="48221"/>
                  </a:lnTo>
                  <a:lnTo>
                    <a:pt x="157137" y="47536"/>
                  </a:lnTo>
                  <a:lnTo>
                    <a:pt x="174713" y="22136"/>
                  </a:lnTo>
                  <a:lnTo>
                    <a:pt x="196202" y="12446"/>
                  </a:lnTo>
                  <a:lnTo>
                    <a:pt x="196202" y="0"/>
                  </a:lnTo>
                  <a:lnTo>
                    <a:pt x="170599" y="10274"/>
                  </a:lnTo>
                  <a:lnTo>
                    <a:pt x="148234" y="38887"/>
                  </a:lnTo>
                  <a:lnTo>
                    <a:pt x="146443" y="43281"/>
                  </a:lnTo>
                  <a:lnTo>
                    <a:pt x="144640" y="42926"/>
                  </a:lnTo>
                  <a:lnTo>
                    <a:pt x="137096" y="44361"/>
                  </a:lnTo>
                  <a:lnTo>
                    <a:pt x="130924" y="48221"/>
                  </a:lnTo>
                  <a:lnTo>
                    <a:pt x="126733" y="53911"/>
                  </a:lnTo>
                  <a:lnTo>
                    <a:pt x="125209" y="60833"/>
                  </a:lnTo>
                  <a:lnTo>
                    <a:pt x="126733" y="67830"/>
                  </a:lnTo>
                  <a:lnTo>
                    <a:pt x="130924" y="73571"/>
                  </a:lnTo>
                  <a:lnTo>
                    <a:pt x="133502" y="75196"/>
                  </a:lnTo>
                  <a:lnTo>
                    <a:pt x="130517" y="82550"/>
                  </a:lnTo>
                  <a:lnTo>
                    <a:pt x="127863" y="95161"/>
                  </a:lnTo>
                  <a:lnTo>
                    <a:pt x="125653" y="94462"/>
                  </a:lnTo>
                  <a:lnTo>
                    <a:pt x="125653" y="298665"/>
                  </a:lnTo>
                  <a:lnTo>
                    <a:pt x="115824" y="301967"/>
                  </a:lnTo>
                  <a:lnTo>
                    <a:pt x="95415" y="305892"/>
                  </a:lnTo>
                  <a:lnTo>
                    <a:pt x="92710" y="302247"/>
                  </a:lnTo>
                  <a:lnTo>
                    <a:pt x="86563" y="298462"/>
                  </a:lnTo>
                  <a:lnTo>
                    <a:pt x="79108" y="297053"/>
                  </a:lnTo>
                  <a:lnTo>
                    <a:pt x="71564" y="298462"/>
                  </a:lnTo>
                  <a:lnTo>
                    <a:pt x="65392" y="302247"/>
                  </a:lnTo>
                  <a:lnTo>
                    <a:pt x="61201" y="307822"/>
                  </a:lnTo>
                  <a:lnTo>
                    <a:pt x="60553" y="310667"/>
                  </a:lnTo>
                  <a:lnTo>
                    <a:pt x="33870" y="309765"/>
                  </a:lnTo>
                  <a:lnTo>
                    <a:pt x="14478" y="298081"/>
                  </a:lnTo>
                  <a:lnTo>
                    <a:pt x="14973" y="297815"/>
                  </a:lnTo>
                  <a:lnTo>
                    <a:pt x="13487" y="276009"/>
                  </a:lnTo>
                  <a:lnTo>
                    <a:pt x="29933" y="247751"/>
                  </a:lnTo>
                  <a:lnTo>
                    <a:pt x="61836" y="215506"/>
                  </a:lnTo>
                  <a:lnTo>
                    <a:pt x="68922" y="210172"/>
                  </a:lnTo>
                  <a:lnTo>
                    <a:pt x="96329" y="231495"/>
                  </a:lnTo>
                  <a:lnTo>
                    <a:pt x="117386" y="244055"/>
                  </a:lnTo>
                  <a:lnTo>
                    <a:pt x="118795" y="265709"/>
                  </a:lnTo>
                  <a:lnTo>
                    <a:pt x="125653" y="298665"/>
                  </a:lnTo>
                  <a:lnTo>
                    <a:pt x="125653" y="94462"/>
                  </a:lnTo>
                  <a:lnTo>
                    <a:pt x="114096" y="90766"/>
                  </a:lnTo>
                  <a:lnTo>
                    <a:pt x="63373" y="82664"/>
                  </a:lnTo>
                  <a:lnTo>
                    <a:pt x="24676" y="85915"/>
                  </a:lnTo>
                  <a:lnTo>
                    <a:pt x="1892" y="101219"/>
                  </a:lnTo>
                  <a:lnTo>
                    <a:pt x="13830" y="106934"/>
                  </a:lnTo>
                  <a:lnTo>
                    <a:pt x="33870" y="95123"/>
                  </a:lnTo>
                  <a:lnTo>
                    <a:pt x="69049" y="94119"/>
                  </a:lnTo>
                  <a:lnTo>
                    <a:pt x="115824" y="103251"/>
                  </a:lnTo>
                  <a:lnTo>
                    <a:pt x="125463" y="106540"/>
                  </a:lnTo>
                  <a:lnTo>
                    <a:pt x="118859" y="137960"/>
                  </a:lnTo>
                  <a:lnTo>
                    <a:pt x="117360" y="160769"/>
                  </a:lnTo>
                  <a:lnTo>
                    <a:pt x="116420" y="161340"/>
                  </a:lnTo>
                  <a:lnTo>
                    <a:pt x="116420" y="229031"/>
                  </a:lnTo>
                  <a:lnTo>
                    <a:pt x="106451" y="223177"/>
                  </a:lnTo>
                  <a:lnTo>
                    <a:pt x="78955" y="202641"/>
                  </a:lnTo>
                  <a:lnTo>
                    <a:pt x="106705" y="181762"/>
                  </a:lnTo>
                  <a:lnTo>
                    <a:pt x="116357" y="176047"/>
                  </a:lnTo>
                  <a:lnTo>
                    <a:pt x="114668" y="201803"/>
                  </a:lnTo>
                  <a:lnTo>
                    <a:pt x="116420" y="229031"/>
                  </a:lnTo>
                  <a:lnTo>
                    <a:pt x="116420" y="161340"/>
                  </a:lnTo>
                  <a:lnTo>
                    <a:pt x="96329" y="173393"/>
                  </a:lnTo>
                  <a:lnTo>
                    <a:pt x="68757" y="195021"/>
                  </a:lnTo>
                  <a:lnTo>
                    <a:pt x="61569" y="189636"/>
                  </a:lnTo>
                  <a:lnTo>
                    <a:pt x="29756" y="157607"/>
                  </a:lnTo>
                  <a:lnTo>
                    <a:pt x="13423" y="129514"/>
                  </a:lnTo>
                  <a:lnTo>
                    <a:pt x="14973" y="107823"/>
                  </a:lnTo>
                  <a:lnTo>
                    <a:pt x="3035" y="102108"/>
                  </a:lnTo>
                  <a:lnTo>
                    <a:pt x="0" y="127381"/>
                  </a:lnTo>
                  <a:lnTo>
                    <a:pt x="16217" y="159181"/>
                  </a:lnTo>
                  <a:lnTo>
                    <a:pt x="49174" y="194792"/>
                  </a:lnTo>
                  <a:lnTo>
                    <a:pt x="59143" y="202565"/>
                  </a:lnTo>
                  <a:lnTo>
                    <a:pt x="49174" y="210375"/>
                  </a:lnTo>
                  <a:lnTo>
                    <a:pt x="16217" y="246303"/>
                  </a:lnTo>
                  <a:lnTo>
                    <a:pt x="0" y="278472"/>
                  </a:lnTo>
                  <a:lnTo>
                    <a:pt x="2946" y="303479"/>
                  </a:lnTo>
                  <a:lnTo>
                    <a:pt x="1892" y="304038"/>
                  </a:lnTo>
                  <a:lnTo>
                    <a:pt x="24676" y="318998"/>
                  </a:lnTo>
                  <a:lnTo>
                    <a:pt x="61658" y="322033"/>
                  </a:lnTo>
                  <a:lnTo>
                    <a:pt x="65392" y="326961"/>
                  </a:lnTo>
                  <a:lnTo>
                    <a:pt x="71564" y="330733"/>
                  </a:lnTo>
                  <a:lnTo>
                    <a:pt x="79108" y="332105"/>
                  </a:lnTo>
                  <a:lnTo>
                    <a:pt x="86563" y="330733"/>
                  </a:lnTo>
                  <a:lnTo>
                    <a:pt x="92710" y="326961"/>
                  </a:lnTo>
                  <a:lnTo>
                    <a:pt x="96875" y="321398"/>
                  </a:lnTo>
                  <a:lnTo>
                    <a:pt x="97929" y="316674"/>
                  </a:lnTo>
                  <a:lnTo>
                    <a:pt x="114096" y="314109"/>
                  </a:lnTo>
                  <a:lnTo>
                    <a:pt x="127952" y="309714"/>
                  </a:lnTo>
                  <a:lnTo>
                    <a:pt x="130340" y="321119"/>
                  </a:lnTo>
                  <a:lnTo>
                    <a:pt x="147967" y="364769"/>
                  </a:lnTo>
                  <a:lnTo>
                    <a:pt x="170357" y="393357"/>
                  </a:lnTo>
                  <a:lnTo>
                    <a:pt x="196202" y="403606"/>
                  </a:lnTo>
                  <a:lnTo>
                    <a:pt x="196202" y="391160"/>
                  </a:lnTo>
                  <a:lnTo>
                    <a:pt x="174955" y="381495"/>
                  </a:lnTo>
                  <a:lnTo>
                    <a:pt x="156362" y="354584"/>
                  </a:lnTo>
                  <a:lnTo>
                    <a:pt x="141605" y="313563"/>
                  </a:lnTo>
                  <a:lnTo>
                    <a:pt x="140157" y="305841"/>
                  </a:lnTo>
                  <a:lnTo>
                    <a:pt x="172986" y="295402"/>
                  </a:lnTo>
                  <a:lnTo>
                    <a:pt x="195795" y="285013"/>
                  </a:lnTo>
                  <a:lnTo>
                    <a:pt x="218160" y="295148"/>
                  </a:lnTo>
                  <a:lnTo>
                    <a:pt x="252996" y="306197"/>
                  </a:lnTo>
                  <a:lnTo>
                    <a:pt x="251650" y="313563"/>
                  </a:lnTo>
                  <a:lnTo>
                    <a:pt x="237020" y="354584"/>
                  </a:lnTo>
                  <a:lnTo>
                    <a:pt x="218427" y="381495"/>
                  </a:lnTo>
                  <a:lnTo>
                    <a:pt x="196964" y="391160"/>
                  </a:lnTo>
                  <a:lnTo>
                    <a:pt x="196964" y="403606"/>
                  </a:lnTo>
                  <a:lnTo>
                    <a:pt x="222796" y="393357"/>
                  </a:lnTo>
                  <a:lnTo>
                    <a:pt x="245186" y="364769"/>
                  </a:lnTo>
                  <a:lnTo>
                    <a:pt x="262813" y="321119"/>
                  </a:lnTo>
                  <a:lnTo>
                    <a:pt x="265112" y="310045"/>
                  </a:lnTo>
                  <a:lnTo>
                    <a:pt x="276961" y="313791"/>
                  </a:lnTo>
                  <a:lnTo>
                    <a:pt x="327672" y="321843"/>
                  </a:lnTo>
                  <a:lnTo>
                    <a:pt x="366356" y="318604"/>
                  </a:lnTo>
                  <a:lnTo>
                    <a:pt x="388378" y="303898"/>
                  </a:lnTo>
                  <a:lnTo>
                    <a:pt x="389369" y="304419"/>
                  </a:lnTo>
                  <a:lnTo>
                    <a:pt x="392353" y="278714"/>
                  </a:lnTo>
                  <a:lnTo>
                    <a:pt x="383984" y="262305"/>
                  </a:lnTo>
                  <a:lnTo>
                    <a:pt x="387959" y="256870"/>
                  </a:lnTo>
                  <a:lnTo>
                    <a:pt x="389496" y="249936"/>
                  </a:lnTo>
                  <a:lnTo>
                    <a:pt x="387959" y="242951"/>
                  </a:lnTo>
                  <a:lnTo>
                    <a:pt x="383794" y="237210"/>
                  </a:lnTo>
                  <a:lnTo>
                    <a:pt x="378993" y="234188"/>
                  </a:lnTo>
                  <a:lnTo>
                    <a:pt x="378993" y="276263"/>
                  </a:lnTo>
                  <a:lnTo>
                    <a:pt x="377482" y="297281"/>
                  </a:lnTo>
                  <a:lnTo>
                    <a:pt x="377304" y="297180"/>
                  </a:lnTo>
                  <a:lnTo>
                    <a:pt x="357301" y="309206"/>
                  </a:lnTo>
                  <a:lnTo>
                    <a:pt x="322224" y="310375"/>
                  </a:lnTo>
                  <a:lnTo>
                    <a:pt x="275628" y="301396"/>
                  </a:lnTo>
                  <a:lnTo>
                    <a:pt x="267487" y="298653"/>
                  </a:lnTo>
                  <a:lnTo>
                    <a:pt x="274358" y="265709"/>
                  </a:lnTo>
                  <a:lnTo>
                    <a:pt x="275818" y="243141"/>
                  </a:lnTo>
                  <a:lnTo>
                    <a:pt x="295503" y="231495"/>
                  </a:lnTo>
                  <a:lnTo>
                    <a:pt x="323126" y="210146"/>
                  </a:lnTo>
                  <a:lnTo>
                    <a:pt x="330644" y="215760"/>
                  </a:lnTo>
                  <a:lnTo>
                    <a:pt x="354520" y="239877"/>
                  </a:lnTo>
                  <a:lnTo>
                    <a:pt x="352285" y="242951"/>
                  </a:lnTo>
                  <a:lnTo>
                    <a:pt x="350761" y="249936"/>
                  </a:lnTo>
                  <a:lnTo>
                    <a:pt x="352285" y="256870"/>
                  </a:lnTo>
                  <a:lnTo>
                    <a:pt x="356476" y="262559"/>
                  </a:lnTo>
                  <a:lnTo>
                    <a:pt x="362648" y="266420"/>
                  </a:lnTo>
                  <a:lnTo>
                    <a:pt x="370192" y="267843"/>
                  </a:lnTo>
                  <a:lnTo>
                    <a:pt x="373710" y="267182"/>
                  </a:lnTo>
                  <a:lnTo>
                    <a:pt x="378993" y="276263"/>
                  </a:lnTo>
                  <a:lnTo>
                    <a:pt x="378993" y="234188"/>
                  </a:lnTo>
                  <a:lnTo>
                    <a:pt x="377647" y="233337"/>
                  </a:lnTo>
                  <a:lnTo>
                    <a:pt x="370192" y="231902"/>
                  </a:lnTo>
                  <a:lnTo>
                    <a:pt x="363588" y="233159"/>
                  </a:lnTo>
                  <a:lnTo>
                    <a:pt x="342709" y="210566"/>
                  </a:lnTo>
                  <a:lnTo>
                    <a:pt x="332676" y="202768"/>
                  </a:lnTo>
                  <a:lnTo>
                    <a:pt x="342988" y="194792"/>
                  </a:lnTo>
                  <a:lnTo>
                    <a:pt x="376123" y="159181"/>
                  </a:lnTo>
                  <a:lnTo>
                    <a:pt x="392417" y="1273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859279" y="4535423"/>
            <a:ext cx="542925" cy="544195"/>
            <a:chOff x="1859279" y="4535423"/>
            <a:chExt cx="542925" cy="544195"/>
          </a:xfrm>
        </p:grpSpPr>
        <p:sp>
          <p:nvSpPr>
            <p:cNvPr id="21" name="object 21"/>
            <p:cNvSpPr/>
            <p:nvPr/>
          </p:nvSpPr>
          <p:spPr>
            <a:xfrm>
              <a:off x="1859279" y="4535423"/>
              <a:ext cx="542925" cy="544195"/>
            </a:xfrm>
            <a:custGeom>
              <a:avLst/>
              <a:gdLst/>
              <a:ahLst/>
              <a:cxnLst/>
              <a:rect l="l" t="t" r="r" b="b"/>
              <a:pathLst>
                <a:path w="542925" h="544195">
                  <a:moveTo>
                    <a:pt x="271271" y="0"/>
                  </a:moveTo>
                  <a:lnTo>
                    <a:pt x="222499" y="4382"/>
                  </a:lnTo>
                  <a:lnTo>
                    <a:pt x="176600" y="17019"/>
                  </a:lnTo>
                  <a:lnTo>
                    <a:pt x="134337" y="37140"/>
                  </a:lnTo>
                  <a:lnTo>
                    <a:pt x="96478" y="63978"/>
                  </a:lnTo>
                  <a:lnTo>
                    <a:pt x="63786" y="96765"/>
                  </a:lnTo>
                  <a:lnTo>
                    <a:pt x="37027" y="134732"/>
                  </a:lnTo>
                  <a:lnTo>
                    <a:pt x="16966" y="177112"/>
                  </a:lnTo>
                  <a:lnTo>
                    <a:pt x="4369" y="223135"/>
                  </a:lnTo>
                  <a:lnTo>
                    <a:pt x="0" y="272033"/>
                  </a:lnTo>
                  <a:lnTo>
                    <a:pt x="4369" y="320932"/>
                  </a:lnTo>
                  <a:lnTo>
                    <a:pt x="16966" y="366955"/>
                  </a:lnTo>
                  <a:lnTo>
                    <a:pt x="37027" y="409335"/>
                  </a:lnTo>
                  <a:lnTo>
                    <a:pt x="63786" y="447302"/>
                  </a:lnTo>
                  <a:lnTo>
                    <a:pt x="96478" y="480089"/>
                  </a:lnTo>
                  <a:lnTo>
                    <a:pt x="134337" y="506927"/>
                  </a:lnTo>
                  <a:lnTo>
                    <a:pt x="176600" y="527048"/>
                  </a:lnTo>
                  <a:lnTo>
                    <a:pt x="222499" y="539685"/>
                  </a:lnTo>
                  <a:lnTo>
                    <a:pt x="271271" y="544068"/>
                  </a:lnTo>
                  <a:lnTo>
                    <a:pt x="320044" y="539685"/>
                  </a:lnTo>
                  <a:lnTo>
                    <a:pt x="365943" y="527048"/>
                  </a:lnTo>
                  <a:lnTo>
                    <a:pt x="408206" y="506927"/>
                  </a:lnTo>
                  <a:lnTo>
                    <a:pt x="446065" y="480089"/>
                  </a:lnTo>
                  <a:lnTo>
                    <a:pt x="478757" y="447302"/>
                  </a:lnTo>
                  <a:lnTo>
                    <a:pt x="505516" y="409335"/>
                  </a:lnTo>
                  <a:lnTo>
                    <a:pt x="525577" y="366955"/>
                  </a:lnTo>
                  <a:lnTo>
                    <a:pt x="538174" y="320932"/>
                  </a:lnTo>
                  <a:lnTo>
                    <a:pt x="542544" y="272033"/>
                  </a:lnTo>
                  <a:lnTo>
                    <a:pt x="538174" y="223135"/>
                  </a:lnTo>
                  <a:lnTo>
                    <a:pt x="525577" y="177112"/>
                  </a:lnTo>
                  <a:lnTo>
                    <a:pt x="505516" y="134732"/>
                  </a:lnTo>
                  <a:lnTo>
                    <a:pt x="478757" y="96765"/>
                  </a:lnTo>
                  <a:lnTo>
                    <a:pt x="446065" y="63978"/>
                  </a:lnTo>
                  <a:lnTo>
                    <a:pt x="408206" y="37140"/>
                  </a:lnTo>
                  <a:lnTo>
                    <a:pt x="365943" y="17019"/>
                  </a:lnTo>
                  <a:lnTo>
                    <a:pt x="320044" y="4382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39A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73020" y="4761483"/>
              <a:ext cx="101218" cy="91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7999" y="4606162"/>
              <a:ext cx="393065" cy="405130"/>
            </a:xfrm>
            <a:custGeom>
              <a:avLst/>
              <a:gdLst/>
              <a:ahLst/>
              <a:cxnLst/>
              <a:rect l="l" t="t" r="r" b="b"/>
              <a:pathLst>
                <a:path w="393064" h="405129">
                  <a:moveTo>
                    <a:pt x="392506" y="128905"/>
                  </a:moveTo>
                  <a:lnTo>
                    <a:pt x="389496" y="103632"/>
                  </a:lnTo>
                  <a:lnTo>
                    <a:pt x="377558" y="109855"/>
                  </a:lnTo>
                  <a:lnTo>
                    <a:pt x="379082" y="131559"/>
                  </a:lnTo>
                  <a:lnTo>
                    <a:pt x="362724" y="159677"/>
                  </a:lnTo>
                  <a:lnTo>
                    <a:pt x="330898" y="191757"/>
                  </a:lnTo>
                  <a:lnTo>
                    <a:pt x="323748" y="197104"/>
                  </a:lnTo>
                  <a:lnTo>
                    <a:pt x="313867" y="189395"/>
                  </a:lnTo>
                  <a:lnTo>
                    <a:pt x="313867" y="204495"/>
                  </a:lnTo>
                  <a:lnTo>
                    <a:pt x="286016" y="225323"/>
                  </a:lnTo>
                  <a:lnTo>
                    <a:pt x="276669" y="230822"/>
                  </a:lnTo>
                  <a:lnTo>
                    <a:pt x="278498" y="202565"/>
                  </a:lnTo>
                  <a:lnTo>
                    <a:pt x="276910" y="178181"/>
                  </a:lnTo>
                  <a:lnTo>
                    <a:pt x="286016" y="183540"/>
                  </a:lnTo>
                  <a:lnTo>
                    <a:pt x="313867" y="204495"/>
                  </a:lnTo>
                  <a:lnTo>
                    <a:pt x="313867" y="189395"/>
                  </a:lnTo>
                  <a:lnTo>
                    <a:pt x="295617" y="175120"/>
                  </a:lnTo>
                  <a:lnTo>
                    <a:pt x="275958" y="163347"/>
                  </a:lnTo>
                  <a:lnTo>
                    <a:pt x="274358" y="138493"/>
                  </a:lnTo>
                  <a:lnTo>
                    <a:pt x="267855" y="107213"/>
                  </a:lnTo>
                  <a:lnTo>
                    <a:pt x="275628" y="104571"/>
                  </a:lnTo>
                  <a:lnTo>
                    <a:pt x="322224" y="95529"/>
                  </a:lnTo>
                  <a:lnTo>
                    <a:pt x="357301" y="96723"/>
                  </a:lnTo>
                  <a:lnTo>
                    <a:pt x="377304" y="108839"/>
                  </a:lnTo>
                  <a:lnTo>
                    <a:pt x="389115" y="102489"/>
                  </a:lnTo>
                  <a:lnTo>
                    <a:pt x="366407" y="87426"/>
                  </a:lnTo>
                  <a:lnTo>
                    <a:pt x="327850" y="84201"/>
                  </a:lnTo>
                  <a:lnTo>
                    <a:pt x="277241" y="92214"/>
                  </a:lnTo>
                  <a:lnTo>
                    <a:pt x="265518" y="95935"/>
                  </a:lnTo>
                  <a:lnTo>
                    <a:pt x="264655" y="91770"/>
                  </a:lnTo>
                  <a:lnTo>
                    <a:pt x="264655" y="202565"/>
                  </a:lnTo>
                  <a:lnTo>
                    <a:pt x="262547" y="239102"/>
                  </a:lnTo>
                  <a:lnTo>
                    <a:pt x="261747" y="239585"/>
                  </a:lnTo>
                  <a:lnTo>
                    <a:pt x="261747" y="253263"/>
                  </a:lnTo>
                  <a:lnTo>
                    <a:pt x="261213" y="262572"/>
                  </a:lnTo>
                  <a:lnTo>
                    <a:pt x="255079" y="295986"/>
                  </a:lnTo>
                  <a:lnTo>
                    <a:pt x="252933" y="295262"/>
                  </a:lnTo>
                  <a:lnTo>
                    <a:pt x="252933" y="307708"/>
                  </a:lnTo>
                  <a:lnTo>
                    <a:pt x="251650" y="314756"/>
                  </a:lnTo>
                  <a:lnTo>
                    <a:pt x="237020" y="355942"/>
                  </a:lnTo>
                  <a:lnTo>
                    <a:pt x="218427" y="382981"/>
                  </a:lnTo>
                  <a:lnTo>
                    <a:pt x="197345" y="392518"/>
                  </a:lnTo>
                  <a:lnTo>
                    <a:pt x="176479" y="382981"/>
                  </a:lnTo>
                  <a:lnTo>
                    <a:pt x="157886" y="355942"/>
                  </a:lnTo>
                  <a:lnTo>
                    <a:pt x="143129" y="314756"/>
                  </a:lnTo>
                  <a:lnTo>
                    <a:pt x="141706" y="307162"/>
                  </a:lnTo>
                  <a:lnTo>
                    <a:pt x="173786" y="296926"/>
                  </a:lnTo>
                  <a:lnTo>
                    <a:pt x="196138" y="286689"/>
                  </a:lnTo>
                  <a:lnTo>
                    <a:pt x="218160" y="296672"/>
                  </a:lnTo>
                  <a:lnTo>
                    <a:pt x="252933" y="307708"/>
                  </a:lnTo>
                  <a:lnTo>
                    <a:pt x="252933" y="295262"/>
                  </a:lnTo>
                  <a:lnTo>
                    <a:pt x="221043" y="284480"/>
                  </a:lnTo>
                  <a:lnTo>
                    <a:pt x="211023" y="279869"/>
                  </a:lnTo>
                  <a:lnTo>
                    <a:pt x="236715" y="268097"/>
                  </a:lnTo>
                  <a:lnTo>
                    <a:pt x="261747" y="253263"/>
                  </a:lnTo>
                  <a:lnTo>
                    <a:pt x="261747" y="239585"/>
                  </a:lnTo>
                  <a:lnTo>
                    <a:pt x="230492" y="257937"/>
                  </a:lnTo>
                  <a:lnTo>
                    <a:pt x="196926" y="273380"/>
                  </a:lnTo>
                  <a:lnTo>
                    <a:pt x="181965" y="266496"/>
                  </a:lnTo>
                  <a:lnTo>
                    <a:pt x="181965" y="280263"/>
                  </a:lnTo>
                  <a:lnTo>
                    <a:pt x="171475" y="285076"/>
                  </a:lnTo>
                  <a:lnTo>
                    <a:pt x="139598" y="295833"/>
                  </a:lnTo>
                  <a:lnTo>
                    <a:pt x="133413" y="262572"/>
                  </a:lnTo>
                  <a:lnTo>
                    <a:pt x="132956" y="254863"/>
                  </a:lnTo>
                  <a:lnTo>
                    <a:pt x="155181" y="268097"/>
                  </a:lnTo>
                  <a:lnTo>
                    <a:pt x="181965" y="280263"/>
                  </a:lnTo>
                  <a:lnTo>
                    <a:pt x="181965" y="266496"/>
                  </a:lnTo>
                  <a:lnTo>
                    <a:pt x="162039" y="257302"/>
                  </a:lnTo>
                  <a:lnTo>
                    <a:pt x="132067" y="239737"/>
                  </a:lnTo>
                  <a:lnTo>
                    <a:pt x="129908" y="202565"/>
                  </a:lnTo>
                  <a:lnTo>
                    <a:pt x="131864" y="168376"/>
                  </a:lnTo>
                  <a:lnTo>
                    <a:pt x="162039" y="150495"/>
                  </a:lnTo>
                  <a:lnTo>
                    <a:pt x="195986" y="134759"/>
                  </a:lnTo>
                  <a:lnTo>
                    <a:pt x="230492" y="150749"/>
                  </a:lnTo>
                  <a:lnTo>
                    <a:pt x="262763" y="169824"/>
                  </a:lnTo>
                  <a:lnTo>
                    <a:pt x="264655" y="202565"/>
                  </a:lnTo>
                  <a:lnTo>
                    <a:pt x="264655" y="91770"/>
                  </a:lnTo>
                  <a:lnTo>
                    <a:pt x="262813" y="82880"/>
                  </a:lnTo>
                  <a:lnTo>
                    <a:pt x="261912" y="80645"/>
                  </a:lnTo>
                  <a:lnTo>
                    <a:pt x="261912" y="154940"/>
                  </a:lnTo>
                  <a:lnTo>
                    <a:pt x="236715" y="139827"/>
                  </a:lnTo>
                  <a:lnTo>
                    <a:pt x="210680" y="127939"/>
                  </a:lnTo>
                  <a:lnTo>
                    <a:pt x="221043" y="123126"/>
                  </a:lnTo>
                  <a:lnTo>
                    <a:pt x="255485" y="111429"/>
                  </a:lnTo>
                  <a:lnTo>
                    <a:pt x="261213" y="142621"/>
                  </a:lnTo>
                  <a:lnTo>
                    <a:pt x="261912" y="154940"/>
                  </a:lnTo>
                  <a:lnTo>
                    <a:pt x="261912" y="80645"/>
                  </a:lnTo>
                  <a:lnTo>
                    <a:pt x="253352" y="59359"/>
                  </a:lnTo>
                  <a:lnTo>
                    <a:pt x="253352" y="99796"/>
                  </a:lnTo>
                  <a:lnTo>
                    <a:pt x="218414" y="110871"/>
                  </a:lnTo>
                  <a:lnTo>
                    <a:pt x="195795" y="121145"/>
                  </a:lnTo>
                  <a:lnTo>
                    <a:pt x="181051" y="114401"/>
                  </a:lnTo>
                  <a:lnTo>
                    <a:pt x="181051" y="127838"/>
                  </a:lnTo>
                  <a:lnTo>
                    <a:pt x="155181" y="139573"/>
                  </a:lnTo>
                  <a:lnTo>
                    <a:pt x="132740" y="153047"/>
                  </a:lnTo>
                  <a:lnTo>
                    <a:pt x="133350" y="142621"/>
                  </a:lnTo>
                  <a:lnTo>
                    <a:pt x="138925" y="112293"/>
                  </a:lnTo>
                  <a:lnTo>
                    <a:pt x="171475" y="123380"/>
                  </a:lnTo>
                  <a:lnTo>
                    <a:pt x="181051" y="127838"/>
                  </a:lnTo>
                  <a:lnTo>
                    <a:pt x="181051" y="114401"/>
                  </a:lnTo>
                  <a:lnTo>
                    <a:pt x="173786" y="111074"/>
                  </a:lnTo>
                  <a:lnTo>
                    <a:pt x="141084" y="100609"/>
                  </a:lnTo>
                  <a:lnTo>
                    <a:pt x="142951" y="90487"/>
                  </a:lnTo>
                  <a:lnTo>
                    <a:pt x="147104" y="78828"/>
                  </a:lnTo>
                  <a:lnTo>
                    <a:pt x="153098" y="77749"/>
                  </a:lnTo>
                  <a:lnTo>
                    <a:pt x="159397" y="73990"/>
                  </a:lnTo>
                  <a:lnTo>
                    <a:pt x="163652" y="68414"/>
                  </a:lnTo>
                  <a:lnTo>
                    <a:pt x="165214" y="61595"/>
                  </a:lnTo>
                  <a:lnTo>
                    <a:pt x="163652" y="54838"/>
                  </a:lnTo>
                  <a:lnTo>
                    <a:pt x="159397" y="49263"/>
                  </a:lnTo>
                  <a:lnTo>
                    <a:pt x="158153" y="48526"/>
                  </a:lnTo>
                  <a:lnTo>
                    <a:pt x="176237" y="22288"/>
                  </a:lnTo>
                  <a:lnTo>
                    <a:pt x="197332" y="12750"/>
                  </a:lnTo>
                  <a:lnTo>
                    <a:pt x="218427" y="22288"/>
                  </a:lnTo>
                  <a:lnTo>
                    <a:pt x="237020" y="49314"/>
                  </a:lnTo>
                  <a:lnTo>
                    <a:pt x="251650" y="90487"/>
                  </a:lnTo>
                  <a:lnTo>
                    <a:pt x="253352" y="99796"/>
                  </a:lnTo>
                  <a:lnTo>
                    <a:pt x="253352" y="59359"/>
                  </a:lnTo>
                  <a:lnTo>
                    <a:pt x="245186" y="39052"/>
                  </a:lnTo>
                  <a:lnTo>
                    <a:pt x="222796" y="10325"/>
                  </a:lnTo>
                  <a:lnTo>
                    <a:pt x="197726" y="304"/>
                  </a:lnTo>
                  <a:lnTo>
                    <a:pt x="197726" y="0"/>
                  </a:lnTo>
                  <a:lnTo>
                    <a:pt x="197345" y="165"/>
                  </a:lnTo>
                  <a:lnTo>
                    <a:pt x="196964" y="0"/>
                  </a:lnTo>
                  <a:lnTo>
                    <a:pt x="196964" y="317"/>
                  </a:lnTo>
                  <a:lnTo>
                    <a:pt x="172123" y="10325"/>
                  </a:lnTo>
                  <a:lnTo>
                    <a:pt x="149758" y="39052"/>
                  </a:lnTo>
                  <a:lnTo>
                    <a:pt x="147561" y="44475"/>
                  </a:lnTo>
                  <a:lnTo>
                    <a:pt x="145402" y="44069"/>
                  </a:lnTo>
                  <a:lnTo>
                    <a:pt x="137744" y="45478"/>
                  </a:lnTo>
                  <a:lnTo>
                    <a:pt x="131445" y="49263"/>
                  </a:lnTo>
                  <a:lnTo>
                    <a:pt x="127165" y="54838"/>
                  </a:lnTo>
                  <a:lnTo>
                    <a:pt x="125590" y="61595"/>
                  </a:lnTo>
                  <a:lnTo>
                    <a:pt x="127165" y="68414"/>
                  </a:lnTo>
                  <a:lnTo>
                    <a:pt x="131445" y="73977"/>
                  </a:lnTo>
                  <a:lnTo>
                    <a:pt x="134810" y="76009"/>
                  </a:lnTo>
                  <a:lnTo>
                    <a:pt x="132041" y="82880"/>
                  </a:lnTo>
                  <a:lnTo>
                    <a:pt x="129120" y="96774"/>
                  </a:lnTo>
                  <a:lnTo>
                    <a:pt x="115138" y="92290"/>
                  </a:lnTo>
                  <a:lnTo>
                    <a:pt x="64604" y="84188"/>
                  </a:lnTo>
                  <a:lnTo>
                    <a:pt x="26035" y="87439"/>
                  </a:lnTo>
                  <a:lnTo>
                    <a:pt x="3289" y="102743"/>
                  </a:lnTo>
                  <a:lnTo>
                    <a:pt x="15227" y="108458"/>
                  </a:lnTo>
                  <a:lnTo>
                    <a:pt x="35217" y="96647"/>
                  </a:lnTo>
                  <a:lnTo>
                    <a:pt x="70294" y="95643"/>
                  </a:lnTo>
                  <a:lnTo>
                    <a:pt x="116890" y="104775"/>
                  </a:lnTo>
                  <a:lnTo>
                    <a:pt x="126746" y="108140"/>
                  </a:lnTo>
                  <a:lnTo>
                    <a:pt x="120383" y="138493"/>
                  </a:lnTo>
                  <a:lnTo>
                    <a:pt x="118884" y="161378"/>
                  </a:lnTo>
                  <a:lnTo>
                    <a:pt x="118046" y="161886"/>
                  </a:lnTo>
                  <a:lnTo>
                    <a:pt x="118046" y="231508"/>
                  </a:lnTo>
                  <a:lnTo>
                    <a:pt x="106451" y="224701"/>
                  </a:lnTo>
                  <a:lnTo>
                    <a:pt x="78955" y="204165"/>
                  </a:lnTo>
                  <a:lnTo>
                    <a:pt x="106705" y="183286"/>
                  </a:lnTo>
                  <a:lnTo>
                    <a:pt x="117881" y="176669"/>
                  </a:lnTo>
                  <a:lnTo>
                    <a:pt x="116192" y="202565"/>
                  </a:lnTo>
                  <a:lnTo>
                    <a:pt x="118046" y="231508"/>
                  </a:lnTo>
                  <a:lnTo>
                    <a:pt x="118046" y="161886"/>
                  </a:lnTo>
                  <a:lnTo>
                    <a:pt x="96329" y="174917"/>
                  </a:lnTo>
                  <a:lnTo>
                    <a:pt x="68757" y="196545"/>
                  </a:lnTo>
                  <a:lnTo>
                    <a:pt x="61569" y="191160"/>
                  </a:lnTo>
                  <a:lnTo>
                    <a:pt x="29756" y="159131"/>
                  </a:lnTo>
                  <a:lnTo>
                    <a:pt x="13423" y="131038"/>
                  </a:lnTo>
                  <a:lnTo>
                    <a:pt x="14973" y="109347"/>
                  </a:lnTo>
                  <a:lnTo>
                    <a:pt x="3035" y="103632"/>
                  </a:lnTo>
                  <a:lnTo>
                    <a:pt x="0" y="128905"/>
                  </a:lnTo>
                  <a:lnTo>
                    <a:pt x="16217" y="160705"/>
                  </a:lnTo>
                  <a:lnTo>
                    <a:pt x="49174" y="196316"/>
                  </a:lnTo>
                  <a:lnTo>
                    <a:pt x="59143" y="204089"/>
                  </a:lnTo>
                  <a:lnTo>
                    <a:pt x="49174" y="211899"/>
                  </a:lnTo>
                  <a:lnTo>
                    <a:pt x="16217" y="247827"/>
                  </a:lnTo>
                  <a:lnTo>
                    <a:pt x="0" y="279996"/>
                  </a:lnTo>
                  <a:lnTo>
                    <a:pt x="3035" y="305689"/>
                  </a:lnTo>
                  <a:lnTo>
                    <a:pt x="3289" y="305562"/>
                  </a:lnTo>
                  <a:lnTo>
                    <a:pt x="14973" y="299339"/>
                  </a:lnTo>
                  <a:lnTo>
                    <a:pt x="13487" y="277533"/>
                  </a:lnTo>
                  <a:lnTo>
                    <a:pt x="29933" y="249275"/>
                  </a:lnTo>
                  <a:lnTo>
                    <a:pt x="61836" y="217030"/>
                  </a:lnTo>
                  <a:lnTo>
                    <a:pt x="68922" y="211696"/>
                  </a:lnTo>
                  <a:lnTo>
                    <a:pt x="96329" y="233019"/>
                  </a:lnTo>
                  <a:lnTo>
                    <a:pt x="119011" y="246557"/>
                  </a:lnTo>
                  <a:lnTo>
                    <a:pt x="120319" y="266700"/>
                  </a:lnTo>
                  <a:lnTo>
                    <a:pt x="127228" y="300012"/>
                  </a:lnTo>
                  <a:lnTo>
                    <a:pt x="116890" y="303491"/>
                  </a:lnTo>
                  <a:lnTo>
                    <a:pt x="96151" y="307492"/>
                  </a:lnTo>
                  <a:lnTo>
                    <a:pt x="92710" y="302742"/>
                  </a:lnTo>
                  <a:lnTo>
                    <a:pt x="86563" y="298869"/>
                  </a:lnTo>
                  <a:lnTo>
                    <a:pt x="79108" y="297434"/>
                  </a:lnTo>
                  <a:lnTo>
                    <a:pt x="71564" y="298869"/>
                  </a:lnTo>
                  <a:lnTo>
                    <a:pt x="65392" y="302742"/>
                  </a:lnTo>
                  <a:lnTo>
                    <a:pt x="61201" y="308483"/>
                  </a:lnTo>
                  <a:lnTo>
                    <a:pt x="60401" y="312140"/>
                  </a:lnTo>
                  <a:lnTo>
                    <a:pt x="35217" y="311289"/>
                  </a:lnTo>
                  <a:lnTo>
                    <a:pt x="15227" y="299212"/>
                  </a:lnTo>
                  <a:lnTo>
                    <a:pt x="3289" y="305562"/>
                  </a:lnTo>
                  <a:lnTo>
                    <a:pt x="26035" y="320522"/>
                  </a:lnTo>
                  <a:lnTo>
                    <a:pt x="61976" y="323481"/>
                  </a:lnTo>
                  <a:lnTo>
                    <a:pt x="65379" y="328091"/>
                  </a:lnTo>
                  <a:lnTo>
                    <a:pt x="71564" y="331952"/>
                  </a:lnTo>
                  <a:lnTo>
                    <a:pt x="79108" y="333375"/>
                  </a:lnTo>
                  <a:lnTo>
                    <a:pt x="86563" y="331952"/>
                  </a:lnTo>
                  <a:lnTo>
                    <a:pt x="92710" y="328091"/>
                  </a:lnTo>
                  <a:lnTo>
                    <a:pt x="96875" y="322402"/>
                  </a:lnTo>
                  <a:lnTo>
                    <a:pt x="97751" y="318414"/>
                  </a:lnTo>
                  <a:lnTo>
                    <a:pt x="115138" y="315633"/>
                  </a:lnTo>
                  <a:lnTo>
                    <a:pt x="129514" y="311048"/>
                  </a:lnTo>
                  <a:lnTo>
                    <a:pt x="131864" y="322313"/>
                  </a:lnTo>
                  <a:lnTo>
                    <a:pt x="149491" y="366128"/>
                  </a:lnTo>
                  <a:lnTo>
                    <a:pt x="171881" y="394830"/>
                  </a:lnTo>
                  <a:lnTo>
                    <a:pt x="196964" y="404837"/>
                  </a:lnTo>
                  <a:lnTo>
                    <a:pt x="196964" y="405130"/>
                  </a:lnTo>
                  <a:lnTo>
                    <a:pt x="197332" y="404990"/>
                  </a:lnTo>
                  <a:lnTo>
                    <a:pt x="197726" y="405130"/>
                  </a:lnTo>
                  <a:lnTo>
                    <a:pt x="197726" y="404837"/>
                  </a:lnTo>
                  <a:lnTo>
                    <a:pt x="222796" y="394830"/>
                  </a:lnTo>
                  <a:lnTo>
                    <a:pt x="245186" y="366128"/>
                  </a:lnTo>
                  <a:lnTo>
                    <a:pt x="262813" y="322313"/>
                  </a:lnTo>
                  <a:lnTo>
                    <a:pt x="265049" y="311543"/>
                  </a:lnTo>
                  <a:lnTo>
                    <a:pt x="276961" y="315315"/>
                  </a:lnTo>
                  <a:lnTo>
                    <a:pt x="327672" y="323367"/>
                  </a:lnTo>
                  <a:lnTo>
                    <a:pt x="366356" y="320128"/>
                  </a:lnTo>
                  <a:lnTo>
                    <a:pt x="388429" y="305384"/>
                  </a:lnTo>
                  <a:lnTo>
                    <a:pt x="389496" y="305943"/>
                  </a:lnTo>
                  <a:lnTo>
                    <a:pt x="392455" y="280238"/>
                  </a:lnTo>
                  <a:lnTo>
                    <a:pt x="384048" y="263740"/>
                  </a:lnTo>
                  <a:lnTo>
                    <a:pt x="387959" y="258394"/>
                  </a:lnTo>
                  <a:lnTo>
                    <a:pt x="389496" y="251460"/>
                  </a:lnTo>
                  <a:lnTo>
                    <a:pt x="387959" y="244475"/>
                  </a:lnTo>
                  <a:lnTo>
                    <a:pt x="383794" y="238734"/>
                  </a:lnTo>
                  <a:lnTo>
                    <a:pt x="379082" y="235775"/>
                  </a:lnTo>
                  <a:lnTo>
                    <a:pt x="379082" y="277787"/>
                  </a:lnTo>
                  <a:lnTo>
                    <a:pt x="377609" y="298869"/>
                  </a:lnTo>
                  <a:lnTo>
                    <a:pt x="377304" y="298704"/>
                  </a:lnTo>
                  <a:lnTo>
                    <a:pt x="357301" y="310730"/>
                  </a:lnTo>
                  <a:lnTo>
                    <a:pt x="322224" y="311899"/>
                  </a:lnTo>
                  <a:lnTo>
                    <a:pt x="275628" y="302920"/>
                  </a:lnTo>
                  <a:lnTo>
                    <a:pt x="267411" y="300151"/>
                  </a:lnTo>
                  <a:lnTo>
                    <a:pt x="274358" y="266700"/>
                  </a:lnTo>
                  <a:lnTo>
                    <a:pt x="275755" y="244944"/>
                  </a:lnTo>
                  <a:lnTo>
                    <a:pt x="295871" y="233019"/>
                  </a:lnTo>
                  <a:lnTo>
                    <a:pt x="323418" y="211670"/>
                  </a:lnTo>
                  <a:lnTo>
                    <a:pt x="330898" y="217284"/>
                  </a:lnTo>
                  <a:lnTo>
                    <a:pt x="354596" y="241312"/>
                  </a:lnTo>
                  <a:lnTo>
                    <a:pt x="352285" y="244475"/>
                  </a:lnTo>
                  <a:lnTo>
                    <a:pt x="350761" y="251460"/>
                  </a:lnTo>
                  <a:lnTo>
                    <a:pt x="352285" y="258394"/>
                  </a:lnTo>
                  <a:lnTo>
                    <a:pt x="356476" y="264083"/>
                  </a:lnTo>
                  <a:lnTo>
                    <a:pt x="362648" y="267944"/>
                  </a:lnTo>
                  <a:lnTo>
                    <a:pt x="370192" y="269367"/>
                  </a:lnTo>
                  <a:lnTo>
                    <a:pt x="373799" y="268681"/>
                  </a:lnTo>
                  <a:lnTo>
                    <a:pt x="379082" y="277787"/>
                  </a:lnTo>
                  <a:lnTo>
                    <a:pt x="379082" y="235775"/>
                  </a:lnTo>
                  <a:lnTo>
                    <a:pt x="377647" y="234861"/>
                  </a:lnTo>
                  <a:lnTo>
                    <a:pt x="370192" y="233426"/>
                  </a:lnTo>
                  <a:lnTo>
                    <a:pt x="363728" y="234657"/>
                  </a:lnTo>
                  <a:lnTo>
                    <a:pt x="342938" y="212090"/>
                  </a:lnTo>
                  <a:lnTo>
                    <a:pt x="332943" y="204292"/>
                  </a:lnTo>
                  <a:lnTo>
                    <a:pt x="343217" y="196316"/>
                  </a:lnTo>
                  <a:lnTo>
                    <a:pt x="376250" y="160705"/>
                  </a:lnTo>
                  <a:lnTo>
                    <a:pt x="392506" y="128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106" y="521393"/>
            <a:ext cx="6454775" cy="5965825"/>
            <a:chOff x="558106" y="521393"/>
            <a:chExt cx="6454775" cy="5965825"/>
          </a:xfrm>
        </p:grpSpPr>
        <p:sp>
          <p:nvSpPr>
            <p:cNvPr id="3" name="object 3"/>
            <p:cNvSpPr/>
            <p:nvPr/>
          </p:nvSpPr>
          <p:spPr>
            <a:xfrm>
              <a:off x="792449" y="5038233"/>
              <a:ext cx="6220251" cy="14487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8106" y="521393"/>
              <a:ext cx="4869122" cy="59082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33084" y="3603447"/>
            <a:ext cx="5867400" cy="307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4984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4000" b="1" spc="-5" dirty="0">
                <a:solidFill>
                  <a:srgbClr val="39A4AD"/>
                </a:solidFill>
                <a:latin typeface="Arial"/>
                <a:cs typeface="Arial"/>
              </a:rPr>
              <a:t>Model to</a:t>
            </a:r>
            <a:r>
              <a:rPr sz="4000" b="1" spc="-35" dirty="0">
                <a:solidFill>
                  <a:srgbClr val="39A4AD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9A4AD"/>
                </a:solidFill>
                <a:latin typeface="Arial"/>
                <a:cs typeface="Arial"/>
              </a:rPr>
              <a:t>select  </a:t>
            </a:r>
            <a:r>
              <a:rPr sz="4000" b="1" spc="-5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4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585858"/>
                </a:solidFill>
                <a:latin typeface="Arial"/>
                <a:cs typeface="Arial"/>
              </a:rPr>
              <a:t>Deployment?</a:t>
            </a:r>
            <a:endParaRPr sz="4000">
              <a:latin typeface="Arial"/>
              <a:cs typeface="Arial"/>
            </a:endParaRPr>
          </a:p>
          <a:p>
            <a:pPr marL="12700" marR="110489">
              <a:lnSpc>
                <a:spcPct val="100000"/>
              </a:lnSpc>
              <a:spcBef>
                <a:spcPts val="1465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Generally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observed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that there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exist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 that offers,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train once,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fit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all 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capability.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models perform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differently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for distinct data-sets. It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up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the end  user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decide what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he/she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desires out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model.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12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accuracy 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paramount importance,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Support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Vector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Machines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the</a:t>
            </a:r>
            <a:r>
              <a:rPr sz="1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choice.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consistency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results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required,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then Gaussian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Process should be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chosen.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end user requires a model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scalable, then Neural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Networks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fit the</a:t>
            </a:r>
            <a:r>
              <a:rPr sz="12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role.</a:t>
            </a:r>
            <a:endParaRPr sz="1200">
              <a:latin typeface="Arial"/>
              <a:cs typeface="Arial"/>
            </a:endParaRPr>
          </a:p>
          <a:p>
            <a:pPr marL="184785" marR="265430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there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is requirement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 that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performs relatively good on all parameters  but does not excel in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any,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then Gaussian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process can be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used.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6586" y="1310386"/>
            <a:ext cx="2577465" cy="1311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200" spc="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are able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build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1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learning  models that can classify any new  incoming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data about a DNA</a:t>
            </a:r>
            <a:r>
              <a:rPr sz="1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sequence  into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Binary Classes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with relatively  high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 accuracy.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9517" y="1310386"/>
            <a:ext cx="2679065" cy="1311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Technical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200" spc="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are able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achieve good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performance in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different metrics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using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models. </a:t>
            </a:r>
            <a:r>
              <a:rPr sz="1200" spc="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can do a critical  analysis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of these models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compare  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performances on different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12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106" y="521393"/>
            <a:ext cx="4728649" cy="581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01636" y="182118"/>
            <a:ext cx="34836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dirty="0">
                <a:solidFill>
                  <a:srgbClr val="39A4AD"/>
                </a:solidFill>
                <a:latin typeface="Arial"/>
                <a:cs typeface="Arial"/>
              </a:rPr>
              <a:t>Conclusi</a:t>
            </a:r>
            <a:r>
              <a:rPr sz="5000" b="1" spc="-20" dirty="0">
                <a:solidFill>
                  <a:srgbClr val="39A4AD"/>
                </a:solidFill>
                <a:latin typeface="Arial"/>
                <a:cs typeface="Arial"/>
              </a:rPr>
              <a:t>o</a:t>
            </a:r>
            <a:r>
              <a:rPr sz="5000" b="1" dirty="0">
                <a:solidFill>
                  <a:srgbClr val="39A4AD"/>
                </a:solidFill>
                <a:latin typeface="Arial"/>
                <a:cs typeface="Arial"/>
              </a:rPr>
              <a:t>n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1281</Words>
  <Application>Microsoft Office PowerPoint</Application>
  <PresentationFormat>Custom</PresentationFormat>
  <Paragraphs>146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Contents</vt:lpstr>
      <vt:lpstr>Introduction to DNA DNA sequencing is the process of determining the sequence of nucleotides (As, Ts, Cs,  and Gs) in a piece of DNA.</vt:lpstr>
      <vt:lpstr>Problem</vt:lpstr>
      <vt:lpstr>PowerPoint Presentation</vt:lpstr>
      <vt:lpstr>Training Methodology</vt:lpstr>
      <vt:lpstr>Modelling Techniques Deployed</vt:lpstr>
      <vt:lpstr>Model Selection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 verma</cp:lastModifiedBy>
  <cp:revision>7</cp:revision>
  <dcterms:created xsi:type="dcterms:W3CDTF">2021-07-12T07:33:59Z</dcterms:created>
  <dcterms:modified xsi:type="dcterms:W3CDTF">2021-07-13T12:49:36Z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2021-07-12T00:00:00Z</vt:filetime>
  </property>
</Properties>
</file>