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17"/>
  </p:notesMasterIdLst>
  <p:sldIdLst>
    <p:sldId id="256" r:id="rId2"/>
    <p:sldId id="258" r:id="rId3"/>
    <p:sldId id="259" r:id="rId4"/>
    <p:sldId id="265" r:id="rId5"/>
    <p:sldId id="257" r:id="rId6"/>
    <p:sldId id="274" r:id="rId7"/>
    <p:sldId id="279" r:id="rId8"/>
    <p:sldId id="283" r:id="rId9"/>
    <p:sldId id="323" r:id="rId10"/>
    <p:sldId id="324" r:id="rId11"/>
    <p:sldId id="325" r:id="rId12"/>
    <p:sldId id="284" r:id="rId13"/>
    <p:sldId id="327" r:id="rId14"/>
    <p:sldId id="326" r:id="rId15"/>
    <p:sldId id="316" r:id="rId16"/>
  </p:sldIdLst>
  <p:sldSz cx="9144000" cy="5143500" type="screen16x9"/>
  <p:notesSz cx="6858000" cy="9144000"/>
  <p:embeddedFontLst>
    <p:embeddedFont>
      <p:font typeface="Denk One" panose="020B0604020202020204" charset="0"/>
      <p:regular r:id="rId18"/>
    </p:embeddedFont>
    <p:embeddedFont>
      <p:font typeface="Fira Sans Extra Condensed" panose="020B0503050000020004" pitchFamily="34" charset="0"/>
      <p:regular r:id="rId19"/>
      <p:bold r:id="rId20"/>
      <p:italic r:id="rId21"/>
      <p:boldItalic r:id="rId22"/>
    </p:embeddedFont>
    <p:embeddedFont>
      <p:font typeface="Orbitron" panose="020B0604020202020204" charset="0"/>
      <p:regular r:id="rId23"/>
      <p:bold r:id="rId24"/>
    </p:embeddedFont>
    <p:embeddedFont>
      <p:font typeface="Quicksand"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2D52FD-2690-4385-8493-0B6205A44111}">
  <a:tblStyle styleId="{7F2D52FD-2690-4385-8493-0B6205A441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f17053b6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76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41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970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110ff055ec4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110ff055ec4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50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10cb08aead6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10cb08aead6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4"/>
        <p:cNvGrpSpPr/>
        <p:nvPr/>
      </p:nvGrpSpPr>
      <p:grpSpPr>
        <a:xfrm>
          <a:off x="0" y="0"/>
          <a:ext cx="0" cy="0"/>
          <a:chOff x="0" y="0"/>
          <a:chExt cx="0" cy="0"/>
        </a:xfrm>
      </p:grpSpPr>
      <p:sp>
        <p:nvSpPr>
          <p:cNvPr id="2145" name="Google Shape;2145;gcc9050bdf8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6" name="Google Shape;2146;gcc9050bdf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0"/>
        <p:cNvGrpSpPr/>
        <p:nvPr/>
      </p:nvGrpSpPr>
      <p:grpSpPr>
        <a:xfrm>
          <a:off x="0" y="0"/>
          <a:ext cx="0" cy="0"/>
          <a:chOff x="0" y="0"/>
          <a:chExt cx="0" cy="0"/>
        </a:xfrm>
      </p:grpSpPr>
      <p:sp>
        <p:nvSpPr>
          <p:cNvPr id="2371" name="Google Shape;2371;ged0697184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2" name="Google Shape;2372;ged0697184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62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_1_1_1_1_2">
    <p:spTree>
      <p:nvGrpSpPr>
        <p:cNvPr id="1" name="Shape 442"/>
        <p:cNvGrpSpPr/>
        <p:nvPr/>
      </p:nvGrpSpPr>
      <p:grpSpPr>
        <a:xfrm>
          <a:off x="0" y="0"/>
          <a:ext cx="0" cy="0"/>
          <a:chOff x="0" y="0"/>
          <a:chExt cx="0" cy="0"/>
        </a:xfrm>
      </p:grpSpPr>
      <p:grpSp>
        <p:nvGrpSpPr>
          <p:cNvPr id="443" name="Google Shape;443;p29"/>
          <p:cNvGrpSpPr/>
          <p:nvPr/>
        </p:nvGrpSpPr>
        <p:grpSpPr>
          <a:xfrm>
            <a:off x="358350" y="258050"/>
            <a:ext cx="8428950" cy="4627500"/>
            <a:chOff x="358350" y="258050"/>
            <a:chExt cx="8428950" cy="4627500"/>
          </a:xfrm>
        </p:grpSpPr>
        <p:sp>
          <p:nvSpPr>
            <p:cNvPr id="444" name="Google Shape;444;p2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29"/>
            <p:cNvGrpSpPr/>
            <p:nvPr/>
          </p:nvGrpSpPr>
          <p:grpSpPr>
            <a:xfrm rot="10800000" flipH="1">
              <a:off x="4159199" y="4657459"/>
              <a:ext cx="825589" cy="93999"/>
              <a:chOff x="5718423" y="809024"/>
              <a:chExt cx="830071" cy="94500"/>
            </a:xfrm>
          </p:grpSpPr>
          <p:sp>
            <p:nvSpPr>
              <p:cNvPr id="447" name="Google Shape;447;p2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9"/>
            <p:cNvGrpSpPr/>
            <p:nvPr/>
          </p:nvGrpSpPr>
          <p:grpSpPr>
            <a:xfrm>
              <a:off x="720000" y="407061"/>
              <a:ext cx="7704000" cy="262500"/>
              <a:chOff x="433208" y="393425"/>
              <a:chExt cx="7704000" cy="262500"/>
            </a:xfrm>
          </p:grpSpPr>
          <p:sp>
            <p:nvSpPr>
              <p:cNvPr id="452" name="Google Shape;452;p2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9"/>
              <p:cNvGrpSpPr/>
              <p:nvPr/>
            </p:nvGrpSpPr>
            <p:grpSpPr>
              <a:xfrm rot="10800000" flipH="1">
                <a:off x="543498" y="483688"/>
                <a:ext cx="429322" cy="93999"/>
                <a:chOff x="5840230" y="744468"/>
                <a:chExt cx="431653" cy="94500"/>
              </a:xfrm>
            </p:grpSpPr>
            <p:sp>
              <p:nvSpPr>
                <p:cNvPr id="454" name="Google Shape;454;p2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57" name="Google Shape;457;p29"/>
          <p:cNvSpPr txBox="1">
            <a:spLocks noGrp="1"/>
          </p:cNvSpPr>
          <p:nvPr>
            <p:ph type="subTitle" idx="1"/>
          </p:nvPr>
        </p:nvSpPr>
        <p:spPr>
          <a:xfrm>
            <a:off x="1432200" y="1200850"/>
            <a:ext cx="62796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8" name="Google Shape;458;p29"/>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041"/>
        <p:cNvGrpSpPr/>
        <p:nvPr/>
      </p:nvGrpSpPr>
      <p:grpSpPr>
        <a:xfrm>
          <a:off x="0" y="0"/>
          <a:ext cx="0" cy="0"/>
          <a:chOff x="0" y="0"/>
          <a:chExt cx="0" cy="0"/>
        </a:xfrm>
      </p:grpSpPr>
      <p:grpSp>
        <p:nvGrpSpPr>
          <p:cNvPr id="1042" name="Google Shape;1042;p59"/>
          <p:cNvGrpSpPr/>
          <p:nvPr/>
        </p:nvGrpSpPr>
        <p:grpSpPr>
          <a:xfrm>
            <a:off x="358350" y="258050"/>
            <a:ext cx="8428950" cy="4627500"/>
            <a:chOff x="358350" y="258050"/>
            <a:chExt cx="8428950" cy="4627500"/>
          </a:xfrm>
        </p:grpSpPr>
        <p:sp>
          <p:nvSpPr>
            <p:cNvPr id="1043" name="Google Shape;1043;p5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59"/>
            <p:cNvGrpSpPr/>
            <p:nvPr/>
          </p:nvGrpSpPr>
          <p:grpSpPr>
            <a:xfrm rot="10800000" flipH="1">
              <a:off x="4159199" y="4657459"/>
              <a:ext cx="825589" cy="93999"/>
              <a:chOff x="5718423" y="809024"/>
              <a:chExt cx="830071" cy="94500"/>
            </a:xfrm>
          </p:grpSpPr>
          <p:sp>
            <p:nvSpPr>
              <p:cNvPr id="1046" name="Google Shape;1046;p5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9"/>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9"/>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9"/>
            <p:cNvGrpSpPr/>
            <p:nvPr/>
          </p:nvGrpSpPr>
          <p:grpSpPr>
            <a:xfrm>
              <a:off x="720000" y="407061"/>
              <a:ext cx="7704000" cy="262500"/>
              <a:chOff x="433208" y="393425"/>
              <a:chExt cx="7704000" cy="262500"/>
            </a:xfrm>
          </p:grpSpPr>
          <p:sp>
            <p:nvSpPr>
              <p:cNvPr id="1051" name="Google Shape;1051;p5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59"/>
              <p:cNvGrpSpPr/>
              <p:nvPr/>
            </p:nvGrpSpPr>
            <p:grpSpPr>
              <a:xfrm rot="10800000" flipH="1">
                <a:off x="543498" y="483688"/>
                <a:ext cx="429322" cy="93999"/>
                <a:chOff x="5840230" y="744468"/>
                <a:chExt cx="431653" cy="94500"/>
              </a:xfrm>
            </p:grpSpPr>
            <p:sp>
              <p:nvSpPr>
                <p:cNvPr id="1053" name="Google Shape;1053;p5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56" name="Google Shape;1056;p59"/>
          <p:cNvSpPr txBox="1">
            <a:spLocks noGrp="1"/>
          </p:cNvSpPr>
          <p:nvPr>
            <p:ph type="ctrTitle"/>
          </p:nvPr>
        </p:nvSpPr>
        <p:spPr>
          <a:xfrm>
            <a:off x="4572196" y="993025"/>
            <a:ext cx="3852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57" name="Google Shape;1057;p59"/>
          <p:cNvSpPr txBox="1">
            <a:spLocks noGrp="1"/>
          </p:cNvSpPr>
          <p:nvPr>
            <p:ph type="subTitle" idx="1"/>
          </p:nvPr>
        </p:nvSpPr>
        <p:spPr>
          <a:xfrm>
            <a:off x="4850896" y="1875358"/>
            <a:ext cx="3294600" cy="119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58" name="Google Shape;1058;p59"/>
          <p:cNvSpPr txBox="1"/>
          <p:nvPr/>
        </p:nvSpPr>
        <p:spPr>
          <a:xfrm>
            <a:off x="4572000" y="4153200"/>
            <a:ext cx="3851100" cy="4503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300"/>
              </a:spcBef>
              <a:spcAft>
                <a:spcPts val="0"/>
              </a:spcAft>
              <a:buNone/>
            </a:pPr>
            <a:r>
              <a:rPr lang="en" sz="900">
                <a:solidFill>
                  <a:schemeClr val="dk1"/>
                </a:solidFill>
                <a:latin typeface="Quicksand"/>
                <a:ea typeface="Quicksand"/>
                <a:cs typeface="Quicksand"/>
                <a:sym typeface="Quicksand"/>
              </a:rPr>
              <a:t>CREDITS: This presentation template was created by </a:t>
            </a:r>
            <a:r>
              <a:rPr lang="en" sz="9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900">
                <a:solidFill>
                  <a:schemeClr val="dk1"/>
                </a:solidFill>
                <a:latin typeface="Quicksand"/>
                <a:ea typeface="Quicksand"/>
                <a:cs typeface="Quicksand"/>
                <a:sym typeface="Quicksand"/>
              </a:rPr>
              <a:t>, including icons by </a:t>
            </a:r>
            <a:r>
              <a:rPr lang="en" sz="9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sz="900">
                <a:solidFill>
                  <a:schemeClr val="dk1"/>
                </a:solidFill>
                <a:latin typeface="Quicksand"/>
                <a:ea typeface="Quicksand"/>
                <a:cs typeface="Quicksand"/>
                <a:sym typeface="Quicksand"/>
              </a:rPr>
              <a:t> and infographics &amp; images by </a:t>
            </a:r>
            <a:r>
              <a:rPr lang="en" sz="9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sz="900" b="1">
              <a:solidFill>
                <a:schemeClr val="dk1"/>
              </a:solidFill>
              <a:latin typeface="Quicksand"/>
              <a:ea typeface="Quicksand"/>
              <a:cs typeface="Quicksand"/>
              <a:sym typeface="Quicksand"/>
            </a:endParaRPr>
          </a:p>
        </p:txBody>
      </p:sp>
      <p:sp>
        <p:nvSpPr>
          <p:cNvPr id="1059" name="Google Shape;1059;p59"/>
          <p:cNvSpPr txBox="1">
            <a:spLocks noGrp="1"/>
          </p:cNvSpPr>
          <p:nvPr>
            <p:ph type="subTitle" idx="2"/>
          </p:nvPr>
        </p:nvSpPr>
        <p:spPr>
          <a:xfrm>
            <a:off x="4643300" y="3705230"/>
            <a:ext cx="3709800" cy="3381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060"/>
        <p:cNvGrpSpPr/>
        <p:nvPr/>
      </p:nvGrpSpPr>
      <p:grpSpPr>
        <a:xfrm>
          <a:off x="0" y="0"/>
          <a:ext cx="0" cy="0"/>
          <a:chOff x="0" y="0"/>
          <a:chExt cx="0" cy="0"/>
        </a:xfrm>
      </p:grpSpPr>
      <p:grpSp>
        <p:nvGrpSpPr>
          <p:cNvPr id="1061" name="Google Shape;1061;p60"/>
          <p:cNvGrpSpPr/>
          <p:nvPr/>
        </p:nvGrpSpPr>
        <p:grpSpPr>
          <a:xfrm>
            <a:off x="358350" y="258050"/>
            <a:ext cx="8428950" cy="4627500"/>
            <a:chOff x="358350" y="258050"/>
            <a:chExt cx="8428950" cy="4627500"/>
          </a:xfrm>
        </p:grpSpPr>
        <p:sp>
          <p:nvSpPr>
            <p:cNvPr id="1062" name="Google Shape;1062;p6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60"/>
            <p:cNvGrpSpPr/>
            <p:nvPr/>
          </p:nvGrpSpPr>
          <p:grpSpPr>
            <a:xfrm rot="10800000" flipH="1">
              <a:off x="4159199" y="4657459"/>
              <a:ext cx="825589" cy="93999"/>
              <a:chOff x="5718423" y="809024"/>
              <a:chExt cx="830071" cy="94500"/>
            </a:xfrm>
          </p:grpSpPr>
          <p:sp>
            <p:nvSpPr>
              <p:cNvPr id="1065" name="Google Shape;1065;p6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60"/>
            <p:cNvGrpSpPr/>
            <p:nvPr/>
          </p:nvGrpSpPr>
          <p:grpSpPr>
            <a:xfrm>
              <a:off x="720000" y="407061"/>
              <a:ext cx="7704000" cy="262500"/>
              <a:chOff x="433208" y="393425"/>
              <a:chExt cx="7704000" cy="262500"/>
            </a:xfrm>
          </p:grpSpPr>
          <p:sp>
            <p:nvSpPr>
              <p:cNvPr id="1070" name="Google Shape;1070;p6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60"/>
              <p:cNvGrpSpPr/>
              <p:nvPr/>
            </p:nvGrpSpPr>
            <p:grpSpPr>
              <a:xfrm rot="10800000" flipH="1">
                <a:off x="543498" y="483688"/>
                <a:ext cx="429322" cy="93999"/>
                <a:chOff x="5840230" y="744468"/>
                <a:chExt cx="431653" cy="94500"/>
              </a:xfrm>
            </p:grpSpPr>
            <p:sp>
              <p:nvSpPr>
                <p:cNvPr id="1072" name="Google Shape;1072;p6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75" name="Google Shape;1075;p60"/>
          <p:cNvGrpSpPr/>
          <p:nvPr/>
        </p:nvGrpSpPr>
        <p:grpSpPr>
          <a:xfrm>
            <a:off x="952499" y="1113600"/>
            <a:ext cx="7240638" cy="3108284"/>
            <a:chOff x="952499" y="1418400"/>
            <a:chExt cx="7240638" cy="3108284"/>
          </a:xfrm>
        </p:grpSpPr>
        <p:grpSp>
          <p:nvGrpSpPr>
            <p:cNvPr id="1076" name="Google Shape;1076;p60"/>
            <p:cNvGrpSpPr/>
            <p:nvPr/>
          </p:nvGrpSpPr>
          <p:grpSpPr>
            <a:xfrm>
              <a:off x="952499" y="1418400"/>
              <a:ext cx="2299225" cy="3108284"/>
              <a:chOff x="486919" y="1114962"/>
              <a:chExt cx="2619901" cy="3541800"/>
            </a:xfrm>
          </p:grpSpPr>
          <p:sp>
            <p:nvSpPr>
              <p:cNvPr id="1077" name="Google Shape;1077;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60"/>
              <p:cNvGrpSpPr/>
              <p:nvPr/>
            </p:nvGrpSpPr>
            <p:grpSpPr>
              <a:xfrm rot="10800000" flipH="1">
                <a:off x="620929" y="1244995"/>
                <a:ext cx="429322" cy="93999"/>
                <a:chOff x="5578333" y="744468"/>
                <a:chExt cx="431653" cy="94500"/>
              </a:xfrm>
            </p:grpSpPr>
            <p:sp>
              <p:nvSpPr>
                <p:cNvPr id="1080" name="Google Shape;1080;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3" name="Google Shape;1083;p60"/>
            <p:cNvGrpSpPr/>
            <p:nvPr/>
          </p:nvGrpSpPr>
          <p:grpSpPr>
            <a:xfrm>
              <a:off x="3423211" y="1418400"/>
              <a:ext cx="2299225" cy="3108284"/>
              <a:chOff x="486919" y="1114962"/>
              <a:chExt cx="2619901" cy="3541800"/>
            </a:xfrm>
          </p:grpSpPr>
          <p:sp>
            <p:nvSpPr>
              <p:cNvPr id="1084" name="Google Shape;1084;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 name="Google Shape;1086;p60"/>
              <p:cNvGrpSpPr/>
              <p:nvPr/>
            </p:nvGrpSpPr>
            <p:grpSpPr>
              <a:xfrm rot="10800000" flipH="1">
                <a:off x="620929" y="1244995"/>
                <a:ext cx="429322" cy="93999"/>
                <a:chOff x="5578333" y="744468"/>
                <a:chExt cx="431653" cy="94500"/>
              </a:xfrm>
            </p:grpSpPr>
            <p:sp>
              <p:nvSpPr>
                <p:cNvPr id="1087" name="Google Shape;1087;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0" name="Google Shape;1090;p60"/>
            <p:cNvGrpSpPr/>
            <p:nvPr/>
          </p:nvGrpSpPr>
          <p:grpSpPr>
            <a:xfrm>
              <a:off x="5893911" y="1418400"/>
              <a:ext cx="2299225" cy="3108284"/>
              <a:chOff x="486919" y="1114962"/>
              <a:chExt cx="2619901" cy="3541800"/>
            </a:xfrm>
          </p:grpSpPr>
          <p:sp>
            <p:nvSpPr>
              <p:cNvPr id="1091" name="Google Shape;1091;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60"/>
              <p:cNvGrpSpPr/>
              <p:nvPr/>
            </p:nvGrpSpPr>
            <p:grpSpPr>
              <a:xfrm rot="10800000" flipH="1">
                <a:off x="620929" y="1244995"/>
                <a:ext cx="429322" cy="93999"/>
                <a:chOff x="5578333" y="744468"/>
                <a:chExt cx="431653" cy="94500"/>
              </a:xfrm>
            </p:grpSpPr>
            <p:sp>
              <p:nvSpPr>
                <p:cNvPr id="1094" name="Google Shape;1094;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1097"/>
        <p:cNvGrpSpPr/>
        <p:nvPr/>
      </p:nvGrpSpPr>
      <p:grpSpPr>
        <a:xfrm>
          <a:off x="0" y="0"/>
          <a:ext cx="0" cy="0"/>
          <a:chOff x="0" y="0"/>
          <a:chExt cx="0" cy="0"/>
        </a:xfrm>
      </p:grpSpPr>
      <p:grpSp>
        <p:nvGrpSpPr>
          <p:cNvPr id="1098" name="Google Shape;1098;p61"/>
          <p:cNvGrpSpPr/>
          <p:nvPr/>
        </p:nvGrpSpPr>
        <p:grpSpPr>
          <a:xfrm>
            <a:off x="358350" y="258050"/>
            <a:ext cx="8428950" cy="4627500"/>
            <a:chOff x="358350" y="258050"/>
            <a:chExt cx="8428950" cy="4627500"/>
          </a:xfrm>
        </p:grpSpPr>
        <p:sp>
          <p:nvSpPr>
            <p:cNvPr id="1099" name="Google Shape;1099;p6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61"/>
            <p:cNvGrpSpPr/>
            <p:nvPr/>
          </p:nvGrpSpPr>
          <p:grpSpPr>
            <a:xfrm rot="10800000" flipH="1">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61"/>
              <p:cNvGrpSpPr/>
              <p:nvPr/>
            </p:nvGrpSpPr>
            <p:grpSpPr>
              <a:xfrm rot="10800000" flipH="1">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12" name="Google Shape;1112;p61"/>
          <p:cNvGrpSpPr/>
          <p:nvPr/>
        </p:nvGrpSpPr>
        <p:grpSpPr>
          <a:xfrm>
            <a:off x="719282" y="1076152"/>
            <a:ext cx="6880555" cy="2625711"/>
            <a:chOff x="358361" y="258062"/>
            <a:chExt cx="8428954" cy="3216600"/>
          </a:xfrm>
        </p:grpSpPr>
        <p:sp>
          <p:nvSpPr>
            <p:cNvPr id="1113" name="Google Shape;1113;p61"/>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1"/>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61"/>
              <p:cNvGrpSpPr/>
              <p:nvPr/>
            </p:nvGrpSpPr>
            <p:grpSpPr>
              <a:xfrm rot="10800000" flipH="1">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21" name="Google Shape;1121;p61"/>
          <p:cNvGrpSpPr/>
          <p:nvPr/>
        </p:nvGrpSpPr>
        <p:grpSpPr>
          <a:xfrm>
            <a:off x="3521825" y="3242775"/>
            <a:ext cx="4695887" cy="1063125"/>
            <a:chOff x="486920" y="1114962"/>
            <a:chExt cx="5350828" cy="1211400"/>
          </a:xfrm>
        </p:grpSpPr>
        <p:sp>
          <p:nvSpPr>
            <p:cNvPr id="1122" name="Google Shape;1122;p6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61"/>
            <p:cNvGrpSpPr/>
            <p:nvPr/>
          </p:nvGrpSpPr>
          <p:grpSpPr>
            <a:xfrm rot="10800000" flipH="1">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128"/>
        <p:cNvGrpSpPr/>
        <p:nvPr/>
      </p:nvGrpSpPr>
      <p:grpSpPr>
        <a:xfrm>
          <a:off x="0" y="0"/>
          <a:ext cx="0" cy="0"/>
          <a:chOff x="0" y="0"/>
          <a:chExt cx="0" cy="0"/>
        </a:xfrm>
      </p:grpSpPr>
      <p:grpSp>
        <p:nvGrpSpPr>
          <p:cNvPr id="1129" name="Google Shape;1129;p62"/>
          <p:cNvGrpSpPr/>
          <p:nvPr/>
        </p:nvGrpSpPr>
        <p:grpSpPr>
          <a:xfrm>
            <a:off x="358350" y="258050"/>
            <a:ext cx="8428950" cy="4627500"/>
            <a:chOff x="358350" y="258050"/>
            <a:chExt cx="8428950" cy="4627500"/>
          </a:xfrm>
        </p:grpSpPr>
        <p:sp>
          <p:nvSpPr>
            <p:cNvPr id="1130" name="Google Shape;1130;p6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62"/>
            <p:cNvGrpSpPr/>
            <p:nvPr/>
          </p:nvGrpSpPr>
          <p:grpSpPr>
            <a:xfrm rot="10800000" flipH="1">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2"/>
              <p:cNvGrpSpPr/>
              <p:nvPr/>
            </p:nvGrpSpPr>
            <p:grpSpPr>
              <a:xfrm rot="10800000" flipH="1">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43" name="Google Shape;1143;p62"/>
          <p:cNvGrpSpPr/>
          <p:nvPr/>
        </p:nvGrpSpPr>
        <p:grpSpPr>
          <a:xfrm>
            <a:off x="1773576" y="1120075"/>
            <a:ext cx="2299225" cy="3108284"/>
            <a:chOff x="486919" y="1114962"/>
            <a:chExt cx="2619901" cy="3541800"/>
          </a:xfrm>
        </p:grpSpPr>
        <p:sp>
          <p:nvSpPr>
            <p:cNvPr id="1144" name="Google Shape;1144;p62"/>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62"/>
            <p:cNvGrpSpPr/>
            <p:nvPr/>
          </p:nvGrpSpPr>
          <p:grpSpPr>
            <a:xfrm rot="10800000" flipH="1">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62"/>
          <p:cNvGrpSpPr/>
          <p:nvPr/>
        </p:nvGrpSpPr>
        <p:grpSpPr>
          <a:xfrm>
            <a:off x="5083801" y="1120075"/>
            <a:ext cx="2299252" cy="3108284"/>
            <a:chOff x="91807" y="1114962"/>
            <a:chExt cx="2619932" cy="3541800"/>
          </a:xfrm>
        </p:grpSpPr>
        <p:sp>
          <p:nvSpPr>
            <p:cNvPr id="1151" name="Google Shape;1151;p62"/>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62"/>
            <p:cNvGrpSpPr/>
            <p:nvPr/>
          </p:nvGrpSpPr>
          <p:grpSpPr>
            <a:xfrm rot="10800000" flipH="1">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1157"/>
        <p:cNvGrpSpPr/>
        <p:nvPr/>
      </p:nvGrpSpPr>
      <p:grpSpPr>
        <a:xfrm>
          <a:off x="0" y="0"/>
          <a:ext cx="0" cy="0"/>
          <a:chOff x="0" y="0"/>
          <a:chExt cx="0" cy="0"/>
        </a:xfrm>
      </p:grpSpPr>
      <p:grpSp>
        <p:nvGrpSpPr>
          <p:cNvPr id="1158" name="Google Shape;1158;p63"/>
          <p:cNvGrpSpPr/>
          <p:nvPr/>
        </p:nvGrpSpPr>
        <p:grpSpPr>
          <a:xfrm>
            <a:off x="358350" y="258050"/>
            <a:ext cx="8428950" cy="4627500"/>
            <a:chOff x="358350" y="258050"/>
            <a:chExt cx="8428950" cy="4627500"/>
          </a:xfrm>
        </p:grpSpPr>
        <p:sp>
          <p:nvSpPr>
            <p:cNvPr id="1159" name="Google Shape;1159;p6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63"/>
            <p:cNvGrpSpPr/>
            <p:nvPr/>
          </p:nvGrpSpPr>
          <p:grpSpPr>
            <a:xfrm rot="10800000" flipH="1">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3"/>
              <p:cNvGrpSpPr/>
              <p:nvPr/>
            </p:nvGrpSpPr>
            <p:grpSpPr>
              <a:xfrm rot="10800000" flipH="1">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72" name="Google Shape;1172;p63"/>
          <p:cNvGrpSpPr/>
          <p:nvPr/>
        </p:nvGrpSpPr>
        <p:grpSpPr>
          <a:xfrm>
            <a:off x="6830653" y="1437528"/>
            <a:ext cx="1591816" cy="1122977"/>
            <a:chOff x="486931" y="1114949"/>
            <a:chExt cx="2517900" cy="1776300"/>
          </a:xfrm>
        </p:grpSpPr>
        <p:sp>
          <p:nvSpPr>
            <p:cNvPr id="1173" name="Google Shape;1173;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63"/>
            <p:cNvGrpSpPr/>
            <p:nvPr/>
          </p:nvGrpSpPr>
          <p:grpSpPr>
            <a:xfrm rot="10800000" flipH="1">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63"/>
          <p:cNvGrpSpPr/>
          <p:nvPr/>
        </p:nvGrpSpPr>
        <p:grpSpPr>
          <a:xfrm>
            <a:off x="2497124" y="1208425"/>
            <a:ext cx="4166209" cy="2778904"/>
            <a:chOff x="486897" y="1114972"/>
            <a:chExt cx="5169635" cy="3448200"/>
          </a:xfrm>
        </p:grpSpPr>
        <p:sp>
          <p:nvSpPr>
            <p:cNvPr id="1180" name="Google Shape;1180;p63"/>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63"/>
            <p:cNvGrpSpPr/>
            <p:nvPr/>
          </p:nvGrpSpPr>
          <p:grpSpPr>
            <a:xfrm rot="10800000" flipH="1">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 name="Google Shape;1186;p63"/>
          <p:cNvGrpSpPr/>
          <p:nvPr/>
        </p:nvGrpSpPr>
        <p:grpSpPr>
          <a:xfrm>
            <a:off x="730778" y="1437528"/>
            <a:ext cx="1591816" cy="1122977"/>
            <a:chOff x="486931" y="1114949"/>
            <a:chExt cx="2517900" cy="1776300"/>
          </a:xfrm>
        </p:grpSpPr>
        <p:sp>
          <p:nvSpPr>
            <p:cNvPr id="1187" name="Google Shape;1187;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63"/>
            <p:cNvGrpSpPr/>
            <p:nvPr/>
          </p:nvGrpSpPr>
          <p:grpSpPr>
            <a:xfrm rot="10800000" flipH="1">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hasCustomPrompt="1"/>
          </p:nvPr>
        </p:nvSpPr>
        <p:spPr>
          <a:xfrm>
            <a:off x="1639207" y="935175"/>
            <a:ext cx="969000" cy="7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35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grpSp>
        <p:nvGrpSpPr>
          <p:cNvPr id="24" name="Google Shape;24;p3"/>
          <p:cNvGrpSpPr/>
          <p:nvPr/>
        </p:nvGrpSpPr>
        <p:grpSpPr>
          <a:xfrm>
            <a:off x="2038439" y="258000"/>
            <a:ext cx="5082995" cy="4627500"/>
            <a:chOff x="3704375" y="258050"/>
            <a:chExt cx="5082995" cy="4627500"/>
          </a:xfrm>
        </p:grpSpPr>
        <p:sp>
          <p:nvSpPr>
            <p:cNvPr id="25" name="Google Shape;25;p3"/>
            <p:cNvSpPr/>
            <p:nvPr/>
          </p:nvSpPr>
          <p:spPr>
            <a:xfrm>
              <a:off x="3704375" y="258050"/>
              <a:ext cx="50820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705370" y="258050"/>
              <a:ext cx="50820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rot="10800000" flipH="1">
              <a:off x="5829576" y="4657459"/>
              <a:ext cx="825589" cy="93999"/>
              <a:chOff x="5718423" y="809024"/>
              <a:chExt cx="830071" cy="94500"/>
            </a:xfrm>
          </p:grpSpPr>
          <p:sp>
            <p:nvSpPr>
              <p:cNvPr id="28" name="Google Shape;28;p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a:off x="3932900" y="407050"/>
              <a:ext cx="4491000" cy="262500"/>
              <a:chOff x="3646108" y="393414"/>
              <a:chExt cx="4491000" cy="262500"/>
            </a:xfrm>
          </p:grpSpPr>
          <p:sp>
            <p:nvSpPr>
              <p:cNvPr id="33" name="Google Shape;33;p3"/>
              <p:cNvSpPr/>
              <p:nvPr/>
            </p:nvSpPr>
            <p:spPr>
              <a:xfrm>
                <a:off x="3646108" y="393414"/>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10800000" flipH="1">
                <a:off x="3850212" y="483688"/>
                <a:ext cx="429322" cy="93999"/>
                <a:chOff x="9164898" y="744468"/>
                <a:chExt cx="431653" cy="94500"/>
              </a:xfrm>
            </p:grpSpPr>
            <p:sp>
              <p:nvSpPr>
                <p:cNvPr id="35" name="Google Shape;35;p3"/>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358350" y="258050"/>
            <a:ext cx="8428950" cy="4627500"/>
            <a:chOff x="358350" y="258050"/>
            <a:chExt cx="8428950" cy="4627500"/>
          </a:xfrm>
        </p:grpSpPr>
        <p:sp>
          <p:nvSpPr>
            <p:cNvPr id="40" name="Google Shape;40;p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rot="10800000" flipH="1">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rot="10800000" flipH="1">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3" name="Google Shape;53;p4"/>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grpSp>
        <p:nvGrpSpPr>
          <p:cNvPr id="76" name="Google Shape;76;p6"/>
          <p:cNvGrpSpPr/>
          <p:nvPr/>
        </p:nvGrpSpPr>
        <p:grpSpPr>
          <a:xfrm>
            <a:off x="358350" y="258050"/>
            <a:ext cx="8428950" cy="4627500"/>
            <a:chOff x="358350" y="258050"/>
            <a:chExt cx="8428950" cy="4627500"/>
          </a:xfrm>
        </p:grpSpPr>
        <p:sp>
          <p:nvSpPr>
            <p:cNvPr id="77" name="Google Shape;77;p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6"/>
            <p:cNvGrpSpPr/>
            <p:nvPr/>
          </p:nvGrpSpPr>
          <p:grpSpPr>
            <a:xfrm rot="10800000" flipH="1">
              <a:off x="4159199" y="4657459"/>
              <a:ext cx="825589" cy="93999"/>
              <a:chOff x="5718423" y="809024"/>
              <a:chExt cx="830071" cy="94500"/>
            </a:xfrm>
          </p:grpSpPr>
          <p:sp>
            <p:nvSpPr>
              <p:cNvPr id="80" name="Google Shape;80;p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6"/>
            <p:cNvGrpSpPr/>
            <p:nvPr/>
          </p:nvGrpSpPr>
          <p:grpSpPr>
            <a:xfrm>
              <a:off x="720000" y="407061"/>
              <a:ext cx="7704000" cy="262500"/>
              <a:chOff x="433208" y="393425"/>
              <a:chExt cx="7704000" cy="262500"/>
            </a:xfrm>
          </p:grpSpPr>
          <p:sp>
            <p:nvSpPr>
              <p:cNvPr id="85" name="Google Shape;85;p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flipH="1">
                <a:off x="543498" y="483688"/>
                <a:ext cx="93990" cy="93999"/>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87;p6"/>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grpSp>
        <p:nvGrpSpPr>
          <p:cNvPr id="122" name="Google Shape;122;p9"/>
          <p:cNvGrpSpPr/>
          <p:nvPr/>
        </p:nvGrpSpPr>
        <p:grpSpPr>
          <a:xfrm>
            <a:off x="358350" y="258050"/>
            <a:ext cx="8428950" cy="4627500"/>
            <a:chOff x="358350" y="258050"/>
            <a:chExt cx="8428950" cy="4627500"/>
          </a:xfrm>
        </p:grpSpPr>
        <p:sp>
          <p:nvSpPr>
            <p:cNvPr id="123" name="Google Shape;123;p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9"/>
            <p:cNvGrpSpPr/>
            <p:nvPr/>
          </p:nvGrpSpPr>
          <p:grpSpPr>
            <a:xfrm rot="10800000" flipH="1">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9"/>
              <p:cNvGrpSpPr/>
              <p:nvPr/>
            </p:nvGrpSpPr>
            <p:grpSpPr>
              <a:xfrm rot="10800000" flipH="1">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 name="Google Shape;136;p9"/>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9"/>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1"/>
        <p:cNvGrpSpPr/>
        <p:nvPr/>
      </p:nvGrpSpPr>
      <p:grpSpPr>
        <a:xfrm>
          <a:off x="0" y="0"/>
          <a:ext cx="0" cy="0"/>
          <a:chOff x="0" y="0"/>
          <a:chExt cx="0" cy="0"/>
        </a:xfrm>
      </p:grpSpPr>
      <p:grpSp>
        <p:nvGrpSpPr>
          <p:cNvPr id="202" name="Google Shape;202;p16"/>
          <p:cNvGrpSpPr/>
          <p:nvPr/>
        </p:nvGrpSpPr>
        <p:grpSpPr>
          <a:xfrm>
            <a:off x="1214950" y="683850"/>
            <a:ext cx="6714114" cy="3775800"/>
            <a:chOff x="1214950" y="683850"/>
            <a:chExt cx="6714114" cy="3775800"/>
          </a:xfrm>
        </p:grpSpPr>
        <p:sp>
          <p:nvSpPr>
            <p:cNvPr id="203" name="Google Shape;203;p16"/>
            <p:cNvSpPr/>
            <p:nvPr/>
          </p:nvSpPr>
          <p:spPr>
            <a:xfrm>
              <a:off x="1214950" y="683850"/>
              <a:ext cx="6712800" cy="37758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1216264" y="683850"/>
              <a:ext cx="6712800" cy="37758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6"/>
            <p:cNvGrpSpPr/>
            <p:nvPr/>
          </p:nvGrpSpPr>
          <p:grpSpPr>
            <a:xfrm rot="10800000" flipH="1">
              <a:off x="4223153" y="4134459"/>
              <a:ext cx="825589" cy="93999"/>
              <a:chOff x="5718423" y="809024"/>
              <a:chExt cx="830071" cy="94500"/>
            </a:xfrm>
          </p:grpSpPr>
          <p:sp>
            <p:nvSpPr>
              <p:cNvPr id="206" name="Google Shape;206;p1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6"/>
            <p:cNvGrpSpPr/>
            <p:nvPr/>
          </p:nvGrpSpPr>
          <p:grpSpPr>
            <a:xfrm>
              <a:off x="1513591" y="878275"/>
              <a:ext cx="6115500" cy="262500"/>
              <a:chOff x="3646122" y="393414"/>
              <a:chExt cx="6115500" cy="262500"/>
            </a:xfrm>
          </p:grpSpPr>
          <p:sp>
            <p:nvSpPr>
              <p:cNvPr id="211" name="Google Shape;211;p16"/>
              <p:cNvSpPr/>
              <p:nvPr/>
            </p:nvSpPr>
            <p:spPr>
              <a:xfrm>
                <a:off x="3646122" y="393414"/>
                <a:ext cx="61155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6"/>
              <p:cNvGrpSpPr/>
              <p:nvPr/>
            </p:nvGrpSpPr>
            <p:grpSpPr>
              <a:xfrm rot="10800000" flipH="1">
                <a:off x="3850212" y="483688"/>
                <a:ext cx="429322" cy="93999"/>
                <a:chOff x="9164898" y="744468"/>
                <a:chExt cx="431653" cy="94500"/>
              </a:xfrm>
            </p:grpSpPr>
            <p:sp>
              <p:nvSpPr>
                <p:cNvPr id="213" name="Google Shape;213;p16"/>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16" name="Google Shape;216;p16"/>
          <p:cNvSpPr txBox="1">
            <a:spLocks noGrp="1"/>
          </p:cNvSpPr>
          <p:nvPr>
            <p:ph type="title"/>
          </p:nvPr>
        </p:nvSpPr>
        <p:spPr>
          <a:xfrm>
            <a:off x="2260900" y="1488475"/>
            <a:ext cx="3402600" cy="13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7" name="Google Shape;217;p16"/>
          <p:cNvSpPr txBox="1">
            <a:spLocks noGrp="1"/>
          </p:cNvSpPr>
          <p:nvPr>
            <p:ph type="subTitle" idx="1"/>
          </p:nvPr>
        </p:nvSpPr>
        <p:spPr>
          <a:xfrm>
            <a:off x="2260899" y="3051871"/>
            <a:ext cx="27513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6"/>
          <p:cNvSpPr txBox="1">
            <a:spLocks noGrp="1"/>
          </p:cNvSpPr>
          <p:nvPr>
            <p:ph type="title" idx="2" hasCustomPrompt="1"/>
          </p:nvPr>
        </p:nvSpPr>
        <p:spPr>
          <a:xfrm>
            <a:off x="932353" y="1735575"/>
            <a:ext cx="969000" cy="7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35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276"/>
        <p:cNvGrpSpPr/>
        <p:nvPr/>
      </p:nvGrpSpPr>
      <p:grpSpPr>
        <a:xfrm>
          <a:off x="0" y="0"/>
          <a:ext cx="0" cy="0"/>
          <a:chOff x="0" y="0"/>
          <a:chExt cx="0" cy="0"/>
        </a:xfrm>
      </p:grpSpPr>
      <p:grpSp>
        <p:nvGrpSpPr>
          <p:cNvPr id="277" name="Google Shape;277;p20"/>
          <p:cNvGrpSpPr/>
          <p:nvPr/>
        </p:nvGrpSpPr>
        <p:grpSpPr>
          <a:xfrm>
            <a:off x="358350" y="258050"/>
            <a:ext cx="8428950" cy="4627500"/>
            <a:chOff x="358350" y="258050"/>
            <a:chExt cx="8428950" cy="4627500"/>
          </a:xfrm>
        </p:grpSpPr>
        <p:sp>
          <p:nvSpPr>
            <p:cNvPr id="278" name="Google Shape;278;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0"/>
            <p:cNvGrpSpPr/>
            <p:nvPr/>
          </p:nvGrpSpPr>
          <p:grpSpPr>
            <a:xfrm rot="10800000" flipH="1">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0"/>
              <p:cNvGrpSpPr/>
              <p:nvPr/>
            </p:nvGrpSpPr>
            <p:grpSpPr>
              <a:xfrm rot="10800000" flipH="1">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91" name="Google Shape;291;p20"/>
          <p:cNvSpPr txBox="1">
            <a:spLocks noGrp="1"/>
          </p:cNvSpPr>
          <p:nvPr>
            <p:ph type="ctrTitle"/>
          </p:nvPr>
        </p:nvSpPr>
        <p:spPr>
          <a:xfrm>
            <a:off x="4884802" y="68790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2" name="Google Shape;292;p20"/>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3" name="Google Shape;293;p20"/>
          <p:cNvSpPr txBox="1">
            <a:spLocks noGrp="1"/>
          </p:cNvSpPr>
          <p:nvPr>
            <p:ph type="title" idx="2" hasCustomPrompt="1"/>
          </p:nvPr>
        </p:nvSpPr>
        <p:spPr>
          <a:xfrm>
            <a:off x="3900975" y="68590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5" name="Google Shape;295;p20"/>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6" name="Google Shape;296;p20"/>
          <p:cNvSpPr txBox="1">
            <a:spLocks noGrp="1"/>
          </p:cNvSpPr>
          <p:nvPr>
            <p:ph type="title" idx="5" hasCustomPrompt="1"/>
          </p:nvPr>
        </p:nvSpPr>
        <p:spPr>
          <a:xfrm>
            <a:off x="3900975" y="170309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a:spLocks noGrp="1"/>
          </p:cNvSpPr>
          <p:nvPr>
            <p:ph type="ctrTitle" idx="6"/>
          </p:nvPr>
        </p:nvSpPr>
        <p:spPr>
          <a:xfrm>
            <a:off x="4884800" y="271675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8" name="Google Shape;298;p20"/>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9" name="Google Shape;299;p20"/>
          <p:cNvSpPr txBox="1">
            <a:spLocks noGrp="1"/>
          </p:cNvSpPr>
          <p:nvPr>
            <p:ph type="title" idx="8" hasCustomPrompt="1"/>
          </p:nvPr>
        </p:nvSpPr>
        <p:spPr>
          <a:xfrm>
            <a:off x="3900975" y="2708167"/>
            <a:ext cx="983700" cy="86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a:spLocks noGrp="1"/>
          </p:cNvSpPr>
          <p:nvPr>
            <p:ph type="subTitle" idx="9"/>
          </p:nvPr>
        </p:nvSpPr>
        <p:spPr>
          <a:xfrm>
            <a:off x="4884804" y="4105722"/>
            <a:ext cx="3386700" cy="49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301" name="Google Shape;301;p20"/>
          <p:cNvSpPr txBox="1">
            <a:spLocks noGrp="1"/>
          </p:cNvSpPr>
          <p:nvPr>
            <p:ph type="title" idx="13" hasCustomPrompt="1"/>
          </p:nvPr>
        </p:nvSpPr>
        <p:spPr>
          <a:xfrm>
            <a:off x="3900975" y="3731625"/>
            <a:ext cx="983400" cy="867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a:spLocks noGrp="1"/>
          </p:cNvSpPr>
          <p:nvPr>
            <p:ph type="ctrTitle" idx="14"/>
          </p:nvPr>
        </p:nvSpPr>
        <p:spPr>
          <a:xfrm>
            <a:off x="4884800" y="3737199"/>
            <a:ext cx="3488700" cy="367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303" name="Google Shape;303;p20"/>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2_1_1_1_1">
    <p:spTree>
      <p:nvGrpSpPr>
        <p:cNvPr id="1" name="Shape 389"/>
        <p:cNvGrpSpPr/>
        <p:nvPr/>
      </p:nvGrpSpPr>
      <p:grpSpPr>
        <a:xfrm>
          <a:off x="0" y="0"/>
          <a:ext cx="0" cy="0"/>
          <a:chOff x="0" y="0"/>
          <a:chExt cx="0" cy="0"/>
        </a:xfrm>
      </p:grpSpPr>
      <p:grpSp>
        <p:nvGrpSpPr>
          <p:cNvPr id="390" name="Google Shape;390;p26"/>
          <p:cNvGrpSpPr/>
          <p:nvPr/>
        </p:nvGrpSpPr>
        <p:grpSpPr>
          <a:xfrm>
            <a:off x="358350" y="258050"/>
            <a:ext cx="8428950" cy="4627500"/>
            <a:chOff x="358350" y="258050"/>
            <a:chExt cx="8428950" cy="4627500"/>
          </a:xfrm>
        </p:grpSpPr>
        <p:sp>
          <p:nvSpPr>
            <p:cNvPr id="391" name="Google Shape;391;p2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26"/>
            <p:cNvGrpSpPr/>
            <p:nvPr/>
          </p:nvGrpSpPr>
          <p:grpSpPr>
            <a:xfrm rot="10800000" flipH="1">
              <a:off x="4159199" y="4657459"/>
              <a:ext cx="825589" cy="93999"/>
              <a:chOff x="5718423" y="809024"/>
              <a:chExt cx="830071" cy="94500"/>
            </a:xfrm>
          </p:grpSpPr>
          <p:sp>
            <p:nvSpPr>
              <p:cNvPr id="394" name="Google Shape;394;p2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6"/>
            <p:cNvGrpSpPr/>
            <p:nvPr/>
          </p:nvGrpSpPr>
          <p:grpSpPr>
            <a:xfrm>
              <a:off x="720000" y="407061"/>
              <a:ext cx="7704000" cy="262500"/>
              <a:chOff x="433208" y="393425"/>
              <a:chExt cx="7704000" cy="262500"/>
            </a:xfrm>
          </p:grpSpPr>
          <p:sp>
            <p:nvSpPr>
              <p:cNvPr id="399" name="Google Shape;399;p2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26"/>
              <p:cNvGrpSpPr/>
              <p:nvPr/>
            </p:nvGrpSpPr>
            <p:grpSpPr>
              <a:xfrm rot="10800000" flipH="1">
                <a:off x="543498" y="483688"/>
                <a:ext cx="429322" cy="93999"/>
                <a:chOff x="5840230" y="744468"/>
                <a:chExt cx="431653" cy="94500"/>
              </a:xfrm>
            </p:grpSpPr>
            <p:sp>
              <p:nvSpPr>
                <p:cNvPr id="401" name="Google Shape;401;p2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04" name="Google Shape;404;p26"/>
          <p:cNvSpPr txBox="1">
            <a:spLocks noGrp="1"/>
          </p:cNvSpPr>
          <p:nvPr>
            <p:ph type="subTitle" idx="1"/>
          </p:nvPr>
        </p:nvSpPr>
        <p:spPr>
          <a:xfrm>
            <a:off x="4072200" y="2281539"/>
            <a:ext cx="4121400" cy="117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5" name="Google Shape;405;p26"/>
          <p:cNvSpPr txBox="1">
            <a:spLocks noGrp="1"/>
          </p:cNvSpPr>
          <p:nvPr>
            <p:ph type="title"/>
          </p:nvPr>
        </p:nvSpPr>
        <p:spPr>
          <a:xfrm>
            <a:off x="4072200" y="1704639"/>
            <a:ext cx="4121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2" r:id="rId7"/>
    <p:sldLayoutId id="2147483666" r:id="rId8"/>
    <p:sldLayoutId id="2147483672" r:id="rId9"/>
    <p:sldLayoutId id="2147483675" r:id="rId10"/>
    <p:sldLayoutId id="2147483705" r:id="rId11"/>
    <p:sldLayoutId id="2147483706" r:id="rId12"/>
    <p:sldLayoutId id="2147483707" r:id="rId13"/>
    <p:sldLayoutId id="2147483708" r:id="rId14"/>
    <p:sldLayoutId id="214748370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69"/>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Fury NEWS APP</a:t>
            </a:r>
            <a:endParaRPr dirty="0"/>
          </a:p>
        </p:txBody>
      </p:sp>
      <p:sp>
        <p:nvSpPr>
          <p:cNvPr id="1208" name="Google Shape;1208;p69"/>
          <p:cNvSpPr/>
          <p:nvPr/>
        </p:nvSpPr>
        <p:spPr>
          <a:xfrm>
            <a:off x="720000" y="3778125"/>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9"/>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By Oshada Maheeshan</a:t>
            </a:r>
            <a:endParaRPr dirty="0"/>
          </a:p>
        </p:txBody>
      </p:sp>
      <p:sp>
        <p:nvSpPr>
          <p:cNvPr id="1210" name="Google Shape;1210;p69"/>
          <p:cNvSpPr/>
          <p:nvPr/>
        </p:nvSpPr>
        <p:spPr>
          <a:xfrm>
            <a:off x="7945430" y="39574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3810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9"/>
          <p:cNvSpPr/>
          <p:nvPr/>
        </p:nvSpPr>
        <p:spPr>
          <a:xfrm>
            <a:off x="4816755" y="11044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69"/>
          <p:cNvGrpSpPr/>
          <p:nvPr/>
        </p:nvGrpSpPr>
        <p:grpSpPr>
          <a:xfrm>
            <a:off x="4985306" y="1282487"/>
            <a:ext cx="3427498" cy="2849974"/>
            <a:chOff x="4985306" y="1282487"/>
            <a:chExt cx="3427498" cy="2849974"/>
          </a:xfrm>
        </p:grpSpPr>
        <p:sp>
          <p:nvSpPr>
            <p:cNvPr id="1213" name="Google Shape;1213;p69"/>
            <p:cNvSpPr/>
            <p:nvPr/>
          </p:nvSpPr>
          <p:spPr>
            <a:xfrm>
              <a:off x="5044568" y="1717313"/>
              <a:ext cx="3151960" cy="2106720"/>
            </a:xfrm>
            <a:custGeom>
              <a:avLst/>
              <a:gdLst/>
              <a:ahLst/>
              <a:cxnLst/>
              <a:rect l="l" t="t" r="r" b="b"/>
              <a:pathLst>
                <a:path w="147116" h="98330" extrusionOk="0">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chemeClr val="lt1"/>
                </a:gs>
                <a:gs pos="100000">
                  <a:srgbClr val="66BEE9">
                    <a:alpha val="34509"/>
                  </a:srgbClr>
                </a:gs>
              </a:gsLst>
              <a:lin ang="5400012" scaled="0"/>
            </a:gradFill>
            <a:ln>
              <a:noFill/>
            </a:ln>
            <a:effectLst>
              <a:outerShdw blurRad="57150" dist="3810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9"/>
            <p:cNvSpPr/>
            <p:nvPr/>
          </p:nvSpPr>
          <p:spPr>
            <a:xfrm>
              <a:off x="4985949" y="1711443"/>
              <a:ext cx="3151318" cy="2043559"/>
            </a:xfrm>
            <a:custGeom>
              <a:avLst/>
              <a:gdLst/>
              <a:ahLst/>
              <a:cxnLst/>
              <a:rect l="l" t="t" r="r" b="b"/>
              <a:pathLst>
                <a:path w="147086" h="95382" extrusionOk="0">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chemeClr val="l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9"/>
            <p:cNvSpPr/>
            <p:nvPr/>
          </p:nvSpPr>
          <p:spPr>
            <a:xfrm>
              <a:off x="4985306" y="1648282"/>
              <a:ext cx="3151960" cy="63182"/>
            </a:xfrm>
            <a:custGeom>
              <a:avLst/>
              <a:gdLst/>
              <a:ahLst/>
              <a:cxnLst/>
              <a:rect l="l" t="t" r="r" b="b"/>
              <a:pathLst>
                <a:path w="147116" h="2949" extrusionOk="0">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chemeClr val="l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9"/>
            <p:cNvSpPr/>
            <p:nvPr/>
          </p:nvSpPr>
          <p:spPr>
            <a:xfrm>
              <a:off x="5026335" y="1674313"/>
              <a:ext cx="18254" cy="17611"/>
            </a:xfrm>
            <a:custGeom>
              <a:avLst/>
              <a:gdLst/>
              <a:ahLst/>
              <a:cxnLst/>
              <a:rect l="l" t="t" r="r" b="b"/>
              <a:pathLst>
                <a:path w="852" h="822" extrusionOk="0">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9"/>
            <p:cNvSpPr/>
            <p:nvPr/>
          </p:nvSpPr>
          <p:spPr>
            <a:xfrm>
              <a:off x="5071263" y="1674313"/>
              <a:ext cx="18254" cy="17611"/>
            </a:xfrm>
            <a:custGeom>
              <a:avLst/>
              <a:gdLst/>
              <a:ahLst/>
              <a:cxnLst/>
              <a:rect l="l" t="t" r="r" b="b"/>
              <a:pathLst>
                <a:path w="852" h="822" extrusionOk="0">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9"/>
            <p:cNvSpPr/>
            <p:nvPr/>
          </p:nvSpPr>
          <p:spPr>
            <a:xfrm>
              <a:off x="5116192" y="1674313"/>
              <a:ext cx="17611" cy="17611"/>
            </a:xfrm>
            <a:custGeom>
              <a:avLst/>
              <a:gdLst/>
              <a:ahLst/>
              <a:cxnLst/>
              <a:rect l="l" t="t" r="r" b="b"/>
              <a:pathLst>
                <a:path w="822" h="822" extrusionOk="0">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9"/>
            <p:cNvSpPr/>
            <p:nvPr/>
          </p:nvSpPr>
          <p:spPr>
            <a:xfrm>
              <a:off x="5053706" y="1787625"/>
              <a:ext cx="3014540" cy="1892492"/>
            </a:xfrm>
            <a:custGeom>
              <a:avLst/>
              <a:gdLst/>
              <a:ahLst/>
              <a:cxnLst/>
              <a:rect l="l" t="t" r="r" b="b"/>
              <a:pathLst>
                <a:path w="140702" h="88331" extrusionOk="0">
                  <a:moveTo>
                    <a:pt x="0" y="1"/>
                  </a:moveTo>
                  <a:lnTo>
                    <a:pt x="0" y="88330"/>
                  </a:lnTo>
                  <a:lnTo>
                    <a:pt x="140702" y="88330"/>
                  </a:lnTo>
                  <a:lnTo>
                    <a:pt x="140702" y="1"/>
                  </a:lnTo>
                  <a:close/>
                </a:path>
              </a:pathLst>
            </a:custGeom>
            <a:gradFill>
              <a:gsLst>
                <a:gs pos="0">
                  <a:schemeClr val="lt1"/>
                </a:gs>
                <a:gs pos="100000">
                  <a:srgbClr val="66BEE9">
                    <a:alpha val="34509"/>
                  </a:srgbClr>
                </a:gs>
              </a:gsLst>
              <a:lin ang="5400012" scaled="0"/>
            </a:gra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69"/>
            <p:cNvGrpSpPr/>
            <p:nvPr/>
          </p:nvGrpSpPr>
          <p:grpSpPr>
            <a:xfrm>
              <a:off x="6414630" y="3150775"/>
              <a:ext cx="707500" cy="356921"/>
              <a:chOff x="2317875" y="3150775"/>
              <a:chExt cx="707500" cy="356921"/>
            </a:xfrm>
          </p:grpSpPr>
          <p:sp>
            <p:nvSpPr>
              <p:cNvPr id="1221" name="Google Shape;1221;p69"/>
              <p:cNvSpPr/>
              <p:nvPr/>
            </p:nvSpPr>
            <p:spPr>
              <a:xfrm>
                <a:off x="231787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69"/>
              <p:cNvGrpSpPr/>
              <p:nvPr/>
            </p:nvGrpSpPr>
            <p:grpSpPr>
              <a:xfrm>
                <a:off x="2415693" y="3236562"/>
                <a:ext cx="471900" cy="95000"/>
                <a:chOff x="5088750" y="3020450"/>
                <a:chExt cx="471900" cy="95000"/>
              </a:xfrm>
            </p:grpSpPr>
            <p:sp>
              <p:nvSpPr>
                <p:cNvPr id="1223" name="Google Shape;1223;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7" name="Google Shape;1227;p69"/>
            <p:cNvGrpSpPr/>
            <p:nvPr/>
          </p:nvGrpSpPr>
          <p:grpSpPr>
            <a:xfrm>
              <a:off x="7199580" y="3150775"/>
              <a:ext cx="707500" cy="356921"/>
              <a:chOff x="3102825" y="3150775"/>
              <a:chExt cx="707500" cy="356921"/>
            </a:xfrm>
          </p:grpSpPr>
          <p:sp>
            <p:nvSpPr>
              <p:cNvPr id="1228" name="Google Shape;1228;p69"/>
              <p:cNvSpPr/>
              <p:nvPr/>
            </p:nvSpPr>
            <p:spPr>
              <a:xfrm>
                <a:off x="310282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9"/>
              <p:cNvSpPr/>
              <p:nvPr/>
            </p:nvSpPr>
            <p:spPr>
              <a:xfrm>
                <a:off x="3176913" y="3409013"/>
                <a:ext cx="266750" cy="40300"/>
              </a:xfrm>
              <a:custGeom>
                <a:avLst/>
                <a:gdLst/>
                <a:ahLst/>
                <a:cxnLst/>
                <a:rect l="l" t="t" r="r" b="b"/>
                <a:pathLst>
                  <a:path w="10670" h="1612" extrusionOk="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9"/>
              <p:cNvSpPr/>
              <p:nvPr/>
            </p:nvSpPr>
            <p:spPr>
              <a:xfrm>
                <a:off x="3176163" y="3209163"/>
                <a:ext cx="560825" cy="39550"/>
              </a:xfrm>
              <a:custGeom>
                <a:avLst/>
                <a:gdLst/>
                <a:ahLst/>
                <a:cxnLst/>
                <a:rect l="l" t="t" r="r" b="b"/>
                <a:pathLst>
                  <a:path w="22433" h="1582" extrusionOk="0">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9"/>
              <p:cNvSpPr/>
              <p:nvPr/>
            </p:nvSpPr>
            <p:spPr>
              <a:xfrm>
                <a:off x="3176163" y="3308713"/>
                <a:ext cx="560825" cy="40300"/>
              </a:xfrm>
              <a:custGeom>
                <a:avLst/>
                <a:gdLst/>
                <a:ahLst/>
                <a:cxnLst/>
                <a:rect l="l" t="t" r="r" b="b"/>
                <a:pathLst>
                  <a:path w="22433" h="1612" extrusionOk="0">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69"/>
            <p:cNvGrpSpPr/>
            <p:nvPr/>
          </p:nvGrpSpPr>
          <p:grpSpPr>
            <a:xfrm>
              <a:off x="6414640" y="2097213"/>
              <a:ext cx="1514782" cy="1006855"/>
              <a:chOff x="4981963" y="3755000"/>
              <a:chExt cx="1001575" cy="735575"/>
            </a:xfrm>
          </p:grpSpPr>
          <p:sp>
            <p:nvSpPr>
              <p:cNvPr id="1233" name="Google Shape;1233;p69"/>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9"/>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69"/>
            <p:cNvSpPr/>
            <p:nvPr/>
          </p:nvSpPr>
          <p:spPr>
            <a:xfrm>
              <a:off x="5246855" y="2672675"/>
              <a:ext cx="1076178" cy="835033"/>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dist="47625" dir="5400000" algn="bl" rotWithShape="0">
                <a:schemeClr val="dk1">
                  <a:alpha val="18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69"/>
            <p:cNvGrpSpPr/>
            <p:nvPr/>
          </p:nvGrpSpPr>
          <p:grpSpPr>
            <a:xfrm>
              <a:off x="5999093" y="1884550"/>
              <a:ext cx="707500" cy="707475"/>
              <a:chOff x="5921438" y="1923500"/>
              <a:chExt cx="707500" cy="707475"/>
            </a:xfrm>
          </p:grpSpPr>
          <p:sp>
            <p:nvSpPr>
              <p:cNvPr id="1239" name="Google Shape;1239;p69"/>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9"/>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chemeClr val="l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9"/>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69"/>
            <p:cNvSpPr/>
            <p:nvPr/>
          </p:nvSpPr>
          <p:spPr>
            <a:xfrm>
              <a:off x="7230732" y="2571057"/>
              <a:ext cx="21" cy="21"/>
            </a:xfrm>
            <a:custGeom>
              <a:avLst/>
              <a:gdLst/>
              <a:ahLst/>
              <a:cxnLst/>
              <a:rect l="l" t="t" r="r" b="b"/>
              <a:pathLst>
                <a:path w="1" h="1" extrusionOk="0">
                  <a:moveTo>
                    <a:pt x="1" y="1"/>
                  </a:moveTo>
                  <a:close/>
                </a:path>
              </a:pathLst>
            </a:custGeom>
            <a:solidFill>
              <a:srgbClr val="E5D7FF"/>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69"/>
            <p:cNvGrpSpPr/>
            <p:nvPr/>
          </p:nvGrpSpPr>
          <p:grpSpPr>
            <a:xfrm>
              <a:off x="6917447" y="2127681"/>
              <a:ext cx="560809" cy="513696"/>
              <a:chOff x="2820743" y="2218101"/>
              <a:chExt cx="814064" cy="745676"/>
            </a:xfrm>
          </p:grpSpPr>
          <p:sp>
            <p:nvSpPr>
              <p:cNvPr id="1244" name="Google Shape;1244;p69"/>
              <p:cNvSpPr/>
              <p:nvPr/>
            </p:nvSpPr>
            <p:spPr>
              <a:xfrm>
                <a:off x="3133976" y="2218101"/>
                <a:ext cx="500831" cy="707903"/>
              </a:xfrm>
              <a:custGeom>
                <a:avLst/>
                <a:gdLst/>
                <a:ahLst/>
                <a:cxnLst/>
                <a:rect l="l" t="t" r="r" b="b"/>
                <a:pathLst>
                  <a:path w="23376" h="33041" extrusionOk="0">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chemeClr val="accent3"/>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9"/>
              <p:cNvSpPr/>
              <p:nvPr/>
            </p:nvSpPr>
            <p:spPr>
              <a:xfrm>
                <a:off x="3133976" y="2263030"/>
                <a:ext cx="217528" cy="308049"/>
              </a:xfrm>
              <a:custGeom>
                <a:avLst/>
                <a:gdLst/>
                <a:ahLst/>
                <a:cxnLst/>
                <a:rect l="l" t="t" r="r" b="b"/>
                <a:pathLst>
                  <a:path w="10153" h="14378" extrusionOk="0">
                    <a:moveTo>
                      <a:pt x="1" y="1"/>
                    </a:moveTo>
                    <a:lnTo>
                      <a:pt x="1" y="14378"/>
                    </a:lnTo>
                    <a:lnTo>
                      <a:pt x="10153" y="4134"/>
                    </a:lnTo>
                    <a:cubicBezTo>
                      <a:pt x="7539" y="1551"/>
                      <a:pt x="3952" y="1"/>
                      <a:pt x="1"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9"/>
              <p:cNvSpPr/>
              <p:nvPr/>
            </p:nvSpPr>
            <p:spPr>
              <a:xfrm>
                <a:off x="3133976" y="2571057"/>
                <a:ext cx="278761" cy="392720"/>
              </a:xfrm>
              <a:custGeom>
                <a:avLst/>
                <a:gdLst/>
                <a:ahLst/>
                <a:cxnLst/>
                <a:rect l="l" t="t" r="r" b="b"/>
                <a:pathLst>
                  <a:path w="13011" h="18330" extrusionOk="0">
                    <a:moveTo>
                      <a:pt x="1" y="1"/>
                    </a:moveTo>
                    <a:lnTo>
                      <a:pt x="1" y="18329"/>
                    </a:lnTo>
                    <a:cubicBezTo>
                      <a:pt x="5107" y="18329"/>
                      <a:pt x="9697" y="16232"/>
                      <a:pt x="13010" y="12828"/>
                    </a:cubicBezTo>
                    <a:lnTo>
                      <a:pt x="1" y="1"/>
                    </a:lnTo>
                    <a:close/>
                  </a:path>
                </a:pathLst>
              </a:custGeom>
              <a:solidFill>
                <a:srgbClr val="8859F7"/>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9"/>
              <p:cNvSpPr/>
              <p:nvPr/>
            </p:nvSpPr>
            <p:spPr>
              <a:xfrm>
                <a:off x="2820743" y="2351601"/>
                <a:ext cx="311969" cy="440905"/>
              </a:xfrm>
              <a:custGeom>
                <a:avLst/>
                <a:gdLst/>
                <a:ahLst/>
                <a:cxnLst/>
                <a:rect l="l" t="t" r="r" b="b"/>
                <a:pathLst>
                  <a:path w="14561" h="20579" extrusionOk="0">
                    <a:moveTo>
                      <a:pt x="4438" y="0"/>
                    </a:moveTo>
                    <a:cubicBezTo>
                      <a:pt x="1703" y="2645"/>
                      <a:pt x="1" y="6353"/>
                      <a:pt x="1" y="10456"/>
                    </a:cubicBezTo>
                    <a:cubicBezTo>
                      <a:pt x="1" y="14408"/>
                      <a:pt x="1551" y="17964"/>
                      <a:pt x="4104" y="20578"/>
                    </a:cubicBezTo>
                    <a:lnTo>
                      <a:pt x="14560" y="10244"/>
                    </a:lnTo>
                    <a:lnTo>
                      <a:pt x="4438" y="0"/>
                    </a:lnTo>
                    <a:close/>
                  </a:path>
                </a:pathLst>
              </a:custGeom>
              <a:solidFill>
                <a:schemeClr val="accent4"/>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9"/>
              <p:cNvSpPr/>
              <p:nvPr/>
            </p:nvSpPr>
            <p:spPr>
              <a:xfrm>
                <a:off x="2917134" y="2263030"/>
                <a:ext cx="216864" cy="308049"/>
              </a:xfrm>
              <a:custGeom>
                <a:avLst/>
                <a:gdLst/>
                <a:ahLst/>
                <a:cxnLst/>
                <a:rect l="l" t="t" r="r" b="b"/>
                <a:pathLst>
                  <a:path w="10122" h="14378" extrusionOk="0">
                    <a:moveTo>
                      <a:pt x="10122" y="1"/>
                    </a:moveTo>
                    <a:cubicBezTo>
                      <a:pt x="6170" y="1"/>
                      <a:pt x="2614" y="1551"/>
                      <a:pt x="0" y="4104"/>
                    </a:cubicBezTo>
                    <a:lnTo>
                      <a:pt x="10122" y="14378"/>
                    </a:lnTo>
                    <a:lnTo>
                      <a:pt x="10122" y="1"/>
                    </a:lnTo>
                    <a:close/>
                  </a:path>
                </a:pathLst>
              </a:custGeom>
              <a:solidFill>
                <a:schemeClr val="accen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9"/>
              <p:cNvSpPr/>
              <p:nvPr/>
            </p:nvSpPr>
            <p:spPr>
              <a:xfrm>
                <a:off x="2910621" y="2571057"/>
                <a:ext cx="223377" cy="317176"/>
              </a:xfrm>
              <a:custGeom>
                <a:avLst/>
                <a:gdLst/>
                <a:ahLst/>
                <a:cxnLst/>
                <a:rect l="l" t="t" r="r" b="b"/>
                <a:pathLst>
                  <a:path w="10426" h="14804" extrusionOk="0">
                    <a:moveTo>
                      <a:pt x="10426" y="1"/>
                    </a:moveTo>
                    <a:lnTo>
                      <a:pt x="0" y="10335"/>
                    </a:lnTo>
                    <a:cubicBezTo>
                      <a:pt x="2645" y="13071"/>
                      <a:pt x="6322" y="14803"/>
                      <a:pt x="10426" y="14803"/>
                    </a:cubicBezTo>
                    <a:lnTo>
                      <a:pt x="10426" y="1"/>
                    </a:lnTo>
                    <a:close/>
                  </a:path>
                </a:pathLst>
              </a:custGeom>
              <a:solidFill>
                <a:schemeClr val="accen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69"/>
            <p:cNvGrpSpPr/>
            <p:nvPr/>
          </p:nvGrpSpPr>
          <p:grpSpPr>
            <a:xfrm>
              <a:off x="6693855" y="1446700"/>
              <a:ext cx="1718949" cy="389816"/>
              <a:chOff x="6153850" y="1669725"/>
              <a:chExt cx="1718949" cy="389816"/>
            </a:xfrm>
          </p:grpSpPr>
          <p:sp>
            <p:nvSpPr>
              <p:cNvPr id="1251" name="Google Shape;1251;p69"/>
              <p:cNvSpPr/>
              <p:nvPr/>
            </p:nvSpPr>
            <p:spPr>
              <a:xfrm>
                <a:off x="6156586" y="1672448"/>
                <a:ext cx="1714402" cy="373134"/>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dist="19050" dir="528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9"/>
              <p:cNvSpPr/>
              <p:nvPr/>
            </p:nvSpPr>
            <p:spPr>
              <a:xfrm>
                <a:off x="6153850" y="1669725"/>
                <a:ext cx="1718949" cy="38981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chemeClr val="lt1"/>
                  </a:gs>
                  <a:gs pos="100000">
                    <a:schemeClr val="lt2"/>
                  </a:gs>
                </a:gsLst>
                <a:lin ang="5400012" scaled="0"/>
              </a:gradFill>
              <a:ln>
                <a:noFill/>
              </a:ln>
              <a:effectLst>
                <a:outerShdw blurRad="42863" dist="47625" dir="528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9"/>
              <p:cNvSpPr/>
              <p:nvPr/>
            </p:nvSpPr>
            <p:spPr>
              <a:xfrm>
                <a:off x="6246166" y="1742495"/>
                <a:ext cx="233011" cy="233011"/>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BBF6F4"/>
                  </a:gs>
                  <a:gs pos="100000">
                    <a:srgbClr val="4EE0DB"/>
                  </a:gs>
                </a:gsLst>
                <a:lin ang="5400012" scaled="0"/>
              </a:gra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9"/>
              <p:cNvSpPr/>
              <p:nvPr/>
            </p:nvSpPr>
            <p:spPr>
              <a:xfrm>
                <a:off x="6579205" y="1795915"/>
                <a:ext cx="674967" cy="37620"/>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9"/>
              <p:cNvSpPr/>
              <p:nvPr/>
            </p:nvSpPr>
            <p:spPr>
              <a:xfrm>
                <a:off x="7302010" y="1795915"/>
                <a:ext cx="477315" cy="37620"/>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9"/>
              <p:cNvSpPr/>
              <p:nvPr/>
            </p:nvSpPr>
            <p:spPr>
              <a:xfrm>
                <a:off x="6579205" y="1890844"/>
                <a:ext cx="265064" cy="37620"/>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69"/>
            <p:cNvGrpSpPr/>
            <p:nvPr/>
          </p:nvGrpSpPr>
          <p:grpSpPr>
            <a:xfrm>
              <a:off x="5293648" y="1384678"/>
              <a:ext cx="459836" cy="389787"/>
              <a:chOff x="5215992" y="1423628"/>
              <a:chExt cx="459836" cy="389787"/>
            </a:xfrm>
          </p:grpSpPr>
          <p:sp>
            <p:nvSpPr>
              <p:cNvPr id="1258" name="Google Shape;1258;p69"/>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9"/>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accent6"/>
              </a:solidFill>
              <a:ln>
                <a:noFill/>
              </a:ln>
              <a:effectLst>
                <a:outerShdw blurRad="57150" dist="19050" dir="5400000" algn="bl" rotWithShape="0">
                  <a:srgbClr val="5352EE">
                    <a:alpha val="25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69"/>
            <p:cNvGrpSpPr/>
            <p:nvPr/>
          </p:nvGrpSpPr>
          <p:grpSpPr>
            <a:xfrm>
              <a:off x="6134530" y="1282487"/>
              <a:ext cx="436632" cy="284986"/>
              <a:chOff x="4842900" y="2922987"/>
              <a:chExt cx="436632" cy="284986"/>
            </a:xfrm>
          </p:grpSpPr>
          <p:sp>
            <p:nvSpPr>
              <p:cNvPr id="1261" name="Google Shape;1261;p6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69"/>
            <p:cNvGrpSpPr/>
            <p:nvPr/>
          </p:nvGrpSpPr>
          <p:grpSpPr>
            <a:xfrm>
              <a:off x="6571165" y="3364761"/>
              <a:ext cx="767400" cy="767700"/>
              <a:chOff x="3375684" y="2512136"/>
              <a:chExt cx="767400" cy="767700"/>
            </a:xfrm>
          </p:grpSpPr>
          <p:sp>
            <p:nvSpPr>
              <p:cNvPr id="1264" name="Google Shape;1264;p69"/>
              <p:cNvSpPr/>
              <p:nvPr/>
            </p:nvSpPr>
            <p:spPr>
              <a:xfrm>
                <a:off x="3375684" y="2512136"/>
                <a:ext cx="767400" cy="767700"/>
              </a:xfrm>
              <a:prstGeom prst="ellipse">
                <a:avLst/>
              </a:prstGeom>
              <a:gradFill>
                <a:gsLst>
                  <a:gs pos="0">
                    <a:schemeClr val="lt1"/>
                  </a:gs>
                  <a:gs pos="100000">
                    <a:srgbClr val="66BEE9">
                      <a:alpha val="34509"/>
                    </a:srgbClr>
                  </a:gs>
                </a:gsLst>
                <a:lin ang="5400012"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69"/>
              <p:cNvGrpSpPr/>
              <p:nvPr/>
            </p:nvGrpSpPr>
            <p:grpSpPr>
              <a:xfrm>
                <a:off x="3531930" y="2668504"/>
                <a:ext cx="454894" cy="454955"/>
                <a:chOff x="7325238" y="1448084"/>
                <a:chExt cx="269999" cy="269987"/>
              </a:xfrm>
            </p:grpSpPr>
            <p:sp>
              <p:nvSpPr>
                <p:cNvPr id="1266" name="Google Shape;1266;p69"/>
                <p:cNvSpPr/>
                <p:nvPr/>
              </p:nvSpPr>
              <p:spPr>
                <a:xfrm>
                  <a:off x="7325238" y="1448084"/>
                  <a:ext cx="269999" cy="269987"/>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accent3"/>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9"/>
                <p:cNvSpPr/>
                <p:nvPr/>
              </p:nvSpPr>
              <p:spPr>
                <a:xfrm>
                  <a:off x="7412764" y="1486894"/>
                  <a:ext cx="97191" cy="96195"/>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9"/>
                <p:cNvSpPr/>
                <p:nvPr/>
              </p:nvSpPr>
              <p:spPr>
                <a:xfrm>
                  <a:off x="7366528" y="1603992"/>
                  <a:ext cx="184732" cy="105676"/>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9" name="Google Shape;1269;p69"/>
            <p:cNvGrpSpPr/>
            <p:nvPr/>
          </p:nvGrpSpPr>
          <p:grpSpPr>
            <a:xfrm>
              <a:off x="5236755" y="1884550"/>
              <a:ext cx="707500" cy="707475"/>
              <a:chOff x="5146250" y="3137125"/>
              <a:chExt cx="707500" cy="707475"/>
            </a:xfrm>
          </p:grpSpPr>
          <p:sp>
            <p:nvSpPr>
              <p:cNvPr id="1270" name="Google Shape;1270;p69"/>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dist="3810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9"/>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9"/>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9"/>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9"/>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9"/>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9"/>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9"/>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9"/>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9"/>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9"/>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69"/>
            <p:cNvGrpSpPr/>
            <p:nvPr/>
          </p:nvGrpSpPr>
          <p:grpSpPr>
            <a:xfrm>
              <a:off x="5495867" y="2789445"/>
              <a:ext cx="622391" cy="623829"/>
              <a:chOff x="5096713" y="3964200"/>
              <a:chExt cx="324500" cy="325250"/>
            </a:xfrm>
          </p:grpSpPr>
          <p:sp>
            <p:nvSpPr>
              <p:cNvPr id="1282" name="Google Shape;1282;p69"/>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9"/>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9"/>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9"/>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9"/>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7" name="Google Shape;1287;p69"/>
          <p:cNvGrpSpPr/>
          <p:nvPr/>
        </p:nvGrpSpPr>
        <p:grpSpPr>
          <a:xfrm rot="10800000" flipH="1">
            <a:off x="830290" y="497323"/>
            <a:ext cx="429322" cy="93999"/>
            <a:chOff x="5840230" y="744468"/>
            <a:chExt cx="431653" cy="94500"/>
          </a:xfrm>
        </p:grpSpPr>
        <p:sp>
          <p:nvSpPr>
            <p:cNvPr id="1288" name="Google Shape;1288;p6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07"/>
                                        </p:tgtEl>
                                        <p:attrNameLst>
                                          <p:attrName>style.visibility</p:attrName>
                                        </p:attrNameLst>
                                      </p:cBhvr>
                                      <p:to>
                                        <p:strVal val="visible"/>
                                      </p:to>
                                    </p:set>
                                    <p:anim calcmode="lin" valueType="num">
                                      <p:cBhvr additive="base">
                                        <p:cTn id="7" dur="800"/>
                                        <p:tgtEl>
                                          <p:spTgt spid="1207"/>
                                        </p:tgtEl>
                                        <p:attrNameLst>
                                          <p:attrName>ppt_x</p:attrName>
                                        </p:attrNameLst>
                                      </p:cBhvr>
                                      <p:tavLst>
                                        <p:tav tm="0">
                                          <p:val>
                                            <p:strVal val="#ppt_x-1"/>
                                          </p:val>
                                        </p:tav>
                                        <p:tav tm="100000">
                                          <p:val>
                                            <p:strVal val="#ppt_x"/>
                                          </p:val>
                                        </p:tav>
                                      </p:tavLst>
                                    </p:anim>
                                  </p:childTnLst>
                                </p:cTn>
                              </p:par>
                            </p:childTnLst>
                          </p:cTn>
                        </p:par>
                        <p:par>
                          <p:cTn id="8" fill="hold">
                            <p:stCondLst>
                              <p:cond delay="800"/>
                            </p:stCondLst>
                            <p:childTnLst>
                              <p:par>
                                <p:cTn id="9" presetID="23" presetClass="entr" presetSubtype="16" fill="hold" nodeType="afterEffect">
                                  <p:stCondLst>
                                    <p:cond delay="0"/>
                                  </p:stCondLst>
                                  <p:childTnLst>
                                    <p:set>
                                      <p:cBhvr>
                                        <p:cTn id="10" dur="1" fill="hold">
                                          <p:stCondLst>
                                            <p:cond delay="0"/>
                                          </p:stCondLst>
                                        </p:cTn>
                                        <p:tgtEl>
                                          <p:spTgt spid="1212"/>
                                        </p:tgtEl>
                                        <p:attrNameLst>
                                          <p:attrName>style.visibility</p:attrName>
                                        </p:attrNameLst>
                                      </p:cBhvr>
                                      <p:to>
                                        <p:strVal val="visible"/>
                                      </p:to>
                                    </p:set>
                                    <p:anim calcmode="lin" valueType="num">
                                      <p:cBhvr additive="base">
                                        <p:cTn id="11" dur="800"/>
                                        <p:tgtEl>
                                          <p:spTgt spid="1212"/>
                                        </p:tgtEl>
                                        <p:attrNameLst>
                                          <p:attrName>ppt_w</p:attrName>
                                        </p:attrNameLst>
                                      </p:cBhvr>
                                      <p:tavLst>
                                        <p:tav tm="0">
                                          <p:val>
                                            <p:strVal val="0"/>
                                          </p:val>
                                        </p:tav>
                                        <p:tav tm="100000">
                                          <p:val>
                                            <p:strVal val="#ppt_w"/>
                                          </p:val>
                                        </p:tav>
                                      </p:tavLst>
                                    </p:anim>
                                    <p:anim calcmode="lin" valueType="num">
                                      <p:cBhvr additive="base">
                                        <p:cTn id="12" dur="800"/>
                                        <p:tgtEl>
                                          <p:spTgt spid="1212"/>
                                        </p:tgtEl>
                                        <p:attrNameLst>
                                          <p:attrName>ppt_h</p:attrName>
                                        </p:attrNameLst>
                                      </p:cBhvr>
                                      <p:tavLst>
                                        <p:tav tm="0">
                                          <p:val>
                                            <p:strVal val="0"/>
                                          </p:val>
                                        </p:tav>
                                        <p:tav tm="100000">
                                          <p:val>
                                            <p:strVal val="#ppt_h"/>
                                          </p:val>
                                        </p:tav>
                                      </p:tavLst>
                                    </p:anim>
                                  </p:childTnLst>
                                </p:cTn>
                              </p:par>
                              <p:par>
                                <p:cTn id="13" presetID="8" presetClass="emph" presetSubtype="0" fill="hold" nodeType="withEffect">
                                  <p:stCondLst>
                                    <p:cond delay="0"/>
                                  </p:stCondLst>
                                  <p:childTnLst>
                                    <p:animRot by="-21600000">
                                      <p:cBhvr>
                                        <p:cTn id="14" dur="800" fill="hold"/>
                                        <p:tgtEl>
                                          <p:spTgt spid="1210"/>
                                        </p:tgtEl>
                                        <p:attrNameLst>
                                          <p:attrName>r</p:attrName>
                                        </p:attrNameLst>
                                      </p:cBhvr>
                                    </p:animRot>
                                  </p:childTnLst>
                                </p:cTn>
                              </p:par>
                              <p:par>
                                <p:cTn id="15" presetID="8" presetClass="emph" presetSubtype="0" fill="hold" nodeType="withEffect">
                                  <p:stCondLst>
                                    <p:cond delay="0"/>
                                  </p:stCondLst>
                                  <p:childTnLst>
                                    <p:animRot by="-21600000">
                                      <p:cBhvr>
                                        <p:cTn id="16" dur="800" fill="hold"/>
                                        <p:tgtEl>
                                          <p:spTgt spid="12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70"/>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Orbitron"/>
                <a:ea typeface="Orbitron"/>
                <a:cs typeface="Orbitron"/>
                <a:sym typeface="Orbitron"/>
              </a:rPr>
              <a:t>Modules of Fury</a:t>
            </a:r>
            <a:endParaRPr b="1" dirty="0">
              <a:latin typeface="Orbitron"/>
              <a:ea typeface="Orbitron"/>
              <a:cs typeface="Orbitron"/>
              <a:sym typeface="Orbitron"/>
            </a:endParaRPr>
          </a:p>
        </p:txBody>
      </p:sp>
      <p:sp>
        <p:nvSpPr>
          <p:cNvPr id="1296" name="Google Shape;1296;p70"/>
          <p:cNvSpPr txBox="1">
            <a:spLocks noGrp="1"/>
          </p:cNvSpPr>
          <p:nvPr>
            <p:ph type="body" idx="1"/>
          </p:nvPr>
        </p:nvSpPr>
        <p:spPr>
          <a:xfrm>
            <a:off x="586185" y="1092820"/>
            <a:ext cx="8015121" cy="3578886"/>
          </a:xfrm>
          <a:prstGeom prst="rect">
            <a:avLst/>
          </a:prstGeom>
        </p:spPr>
        <p:txBody>
          <a:bodyPr spcFirstLastPara="1" wrap="square" lIns="91425" tIns="91425" rIns="91425" bIns="91425" anchor="b" anchorCtr="0">
            <a:noAutofit/>
          </a:bodyPr>
          <a:lstStyle/>
          <a:p>
            <a:pPr marL="0" indent="0">
              <a:buNone/>
            </a:pPr>
            <a:r>
              <a:rPr lang="en-US" sz="1200" b="1" dirty="0"/>
              <a:t>Front-End Modules:</a:t>
            </a:r>
            <a:br>
              <a:rPr lang="en-US" sz="1200" dirty="0"/>
            </a:br>
            <a:br>
              <a:rPr lang="en-US" sz="1200" dirty="0"/>
            </a:br>
            <a:r>
              <a:rPr lang="en-US" sz="1000" dirty="0"/>
              <a:t>1) User Module		 4) Contact-Us Module</a:t>
            </a:r>
            <a:br>
              <a:rPr lang="en-US" sz="1000" dirty="0"/>
            </a:br>
            <a:r>
              <a:rPr lang="en-US" sz="1000" dirty="0"/>
              <a:t>2) Search Module	 5) About-Us Module</a:t>
            </a:r>
            <a:br>
              <a:rPr lang="en-US" sz="1000" dirty="0"/>
            </a:br>
            <a:r>
              <a:rPr lang="en-US" sz="1000" dirty="0"/>
              <a:t>3) Wish-List Module</a:t>
            </a:r>
            <a:br>
              <a:rPr lang="en-US" sz="1000" dirty="0"/>
            </a:br>
            <a:br>
              <a:rPr lang="en-US" sz="1200" dirty="0"/>
            </a:br>
            <a:r>
              <a:rPr lang="en-US" sz="1200" b="1" dirty="0"/>
              <a:t>Back-End Modules:</a:t>
            </a:r>
            <a:br>
              <a:rPr lang="en-US" sz="1200" b="1" dirty="0"/>
            </a:br>
            <a:br>
              <a:rPr lang="en-US" sz="1200" b="1" dirty="0"/>
            </a:br>
            <a:r>
              <a:rPr lang="en-US" sz="1000" dirty="0"/>
              <a:t>1) </a:t>
            </a:r>
            <a:r>
              <a:rPr lang="en-US" sz="1000" b="1" dirty="0"/>
              <a:t>User Profile Service: </a:t>
            </a:r>
            <a:r>
              <a:rPr lang="en-US" sz="1000" dirty="0"/>
              <a:t>This Service is responsible for storing user registration details. The Service publishes the user credentials sent as part of registration to the message bus and stores the remaining user profile information in the database.</a:t>
            </a:r>
            <a:br>
              <a:rPr lang="en-US" sz="1000" dirty="0"/>
            </a:br>
            <a:r>
              <a:rPr lang="en-US" sz="1000" dirty="0"/>
              <a:t>2) </a:t>
            </a:r>
            <a:r>
              <a:rPr lang="en-US" sz="1000" b="1" dirty="0"/>
              <a:t>Authentication Service: </a:t>
            </a:r>
            <a:r>
              <a:rPr lang="en-US" sz="1000" dirty="0"/>
              <a:t>This Service is responsible for consuming user credential from the message bus and storing it in the database. When a user logs in, this service validates the login credentials against the credentials stored in the database. If the credentials matches, this service generates a JWT token and sends back as response, else an error message is sent. </a:t>
            </a:r>
          </a:p>
          <a:p>
            <a:pPr marL="0" indent="0">
              <a:buNone/>
            </a:pPr>
            <a:r>
              <a:rPr lang="en-US" sz="1000" dirty="0"/>
              <a:t>3) </a:t>
            </a:r>
            <a:r>
              <a:rPr lang="en-US" sz="1000" b="1" dirty="0"/>
              <a:t>News Service: </a:t>
            </a:r>
            <a:r>
              <a:rPr lang="en-US" sz="1000" dirty="0"/>
              <a:t>This Service is responsible for accessing an external News API to fetch news based on the search criteria coming in as a request and returning back the list of matching news as response.</a:t>
            </a:r>
          </a:p>
          <a:p>
            <a:pPr marL="0" indent="0">
              <a:buNone/>
            </a:pPr>
            <a:r>
              <a:rPr lang="en-US" sz="1000" dirty="0"/>
              <a:t>4) </a:t>
            </a:r>
            <a:r>
              <a:rPr lang="en-US" sz="1000" b="1" dirty="0"/>
              <a:t>Wishlist Service: </a:t>
            </a:r>
            <a:r>
              <a:rPr lang="en-US" sz="1000" dirty="0"/>
              <a:t>This Service is responsible for storing news articles bookmarked by users in the database</a:t>
            </a:r>
            <a:r>
              <a:rPr lang="en-US" sz="1200" dirty="0"/>
              <a:t>.</a:t>
            </a:r>
          </a:p>
          <a:p>
            <a:pPr marL="0" indent="0">
              <a:buNone/>
            </a:pPr>
            <a:r>
              <a:rPr lang="en-US" sz="1000" dirty="0"/>
              <a:t>5) </a:t>
            </a:r>
            <a:r>
              <a:rPr lang="en-US" sz="1000" b="1" dirty="0"/>
              <a:t>API Gateway: </a:t>
            </a:r>
            <a:r>
              <a:rPr lang="en-US" sz="1000" dirty="0"/>
              <a:t>This Service acts as the entry point of the system. It intercepts all the requests and validates the JWT Token before routing it to the appropriate microservices.</a:t>
            </a:r>
          </a:p>
          <a:p>
            <a:pPr marL="0" indent="0">
              <a:buNone/>
            </a:pPr>
            <a:r>
              <a:rPr lang="en-US" sz="1000" dirty="0"/>
              <a:t>6) </a:t>
            </a:r>
            <a:r>
              <a:rPr lang="en-US" sz="1000" b="1" dirty="0"/>
              <a:t>Eureka Server: </a:t>
            </a:r>
            <a:r>
              <a:rPr lang="en-US" sz="1000" dirty="0"/>
              <a:t>This Service acts as a service registry where all the other microservices registers during startup for discoverability.</a:t>
            </a:r>
          </a:p>
          <a:p>
            <a:pPr marL="0" indent="0">
              <a:buNone/>
            </a:pPr>
            <a:r>
              <a:rPr lang="en-US" sz="1000" dirty="0"/>
              <a:t>7) </a:t>
            </a:r>
            <a:r>
              <a:rPr lang="en-US" sz="1000" b="1" dirty="0"/>
              <a:t>Config Server: </a:t>
            </a:r>
            <a:r>
              <a:rPr lang="en-US" sz="1000" dirty="0"/>
              <a:t>This Service acts as a centralized location to store the configuration of the other microservices of the system.</a:t>
            </a:r>
          </a:p>
        </p:txBody>
      </p:sp>
      <p:grpSp>
        <p:nvGrpSpPr>
          <p:cNvPr id="1297" name="Google Shape;1297;p70"/>
          <p:cNvGrpSpPr/>
          <p:nvPr/>
        </p:nvGrpSpPr>
        <p:grpSpPr>
          <a:xfrm>
            <a:off x="8236625" y="4105445"/>
            <a:ext cx="501556" cy="570430"/>
            <a:chOff x="10190200" y="4253570"/>
            <a:chExt cx="501556" cy="570430"/>
          </a:xfrm>
        </p:grpSpPr>
        <p:sp>
          <p:nvSpPr>
            <p:cNvPr id="1298" name="Google Shape;1298;p70"/>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0"/>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690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78"/>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8"/>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8"/>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Diagrams</a:t>
            </a:r>
            <a:endParaRPr dirty="0"/>
          </a:p>
        </p:txBody>
      </p:sp>
      <p:sp>
        <p:nvSpPr>
          <p:cNvPr id="1595" name="Google Shape;1595;p78"/>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Diagrams of Fury</a:t>
            </a:r>
            <a:endParaRPr dirty="0"/>
          </a:p>
        </p:txBody>
      </p:sp>
      <p:grpSp>
        <p:nvGrpSpPr>
          <p:cNvPr id="1596" name="Google Shape;1596;p78"/>
          <p:cNvGrpSpPr/>
          <p:nvPr/>
        </p:nvGrpSpPr>
        <p:grpSpPr>
          <a:xfrm>
            <a:off x="6782222" y="3381976"/>
            <a:ext cx="1514782" cy="1006855"/>
            <a:chOff x="4981963" y="3755000"/>
            <a:chExt cx="1001575" cy="735575"/>
          </a:xfrm>
        </p:grpSpPr>
        <p:sp>
          <p:nvSpPr>
            <p:cNvPr id="1597" name="Google Shape;1597;p78"/>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8"/>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8"/>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8"/>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8"/>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8"/>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78"/>
          <p:cNvGrpSpPr/>
          <p:nvPr/>
        </p:nvGrpSpPr>
        <p:grpSpPr>
          <a:xfrm flipH="1">
            <a:off x="7908792" y="2620556"/>
            <a:ext cx="789081" cy="515055"/>
            <a:chOff x="4842900" y="2922987"/>
            <a:chExt cx="436632" cy="284986"/>
          </a:xfrm>
        </p:grpSpPr>
        <p:sp>
          <p:nvSpPr>
            <p:cNvPr id="1604" name="Google Shape;1604;p78"/>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8"/>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6" name="Google Shape;1606;p78"/>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8"/>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8"/>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6529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4"/>
                                        </p:tgtEl>
                                        <p:attrNameLst>
                                          <p:attrName>style.visibility</p:attrName>
                                        </p:attrNameLst>
                                      </p:cBhvr>
                                      <p:to>
                                        <p:strVal val="visible"/>
                                      </p:to>
                                    </p:set>
                                    <p:anim calcmode="lin" valueType="num">
                                      <p:cBhvr additive="base">
                                        <p:cTn id="7" dur="800"/>
                                        <p:tgtEl>
                                          <p:spTgt spid="1594"/>
                                        </p:tgtEl>
                                        <p:attrNameLst>
                                          <p:attrName>ppt_w</p:attrName>
                                        </p:attrNameLst>
                                      </p:cBhvr>
                                      <p:tavLst>
                                        <p:tav tm="0">
                                          <p:val>
                                            <p:strVal val="0"/>
                                          </p:val>
                                        </p:tav>
                                        <p:tav tm="100000">
                                          <p:val>
                                            <p:strVal val="#ppt_w"/>
                                          </p:val>
                                        </p:tav>
                                      </p:tavLst>
                                    </p:anim>
                                    <p:anim calcmode="lin" valueType="num">
                                      <p:cBhvr additive="base">
                                        <p:cTn id="8" dur="800"/>
                                        <p:tgtEl>
                                          <p:spTgt spid="1594"/>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3"/>
                                        </p:tgtEl>
                                        <p:attrNameLst>
                                          <p:attrName>style.visibility</p:attrName>
                                        </p:attrNameLst>
                                      </p:cBhvr>
                                      <p:to>
                                        <p:strVal val="visible"/>
                                      </p:to>
                                    </p:set>
                                    <p:anim calcmode="lin" valueType="num">
                                      <p:cBhvr additive="base">
                                        <p:cTn id="12" dur="800"/>
                                        <p:tgtEl>
                                          <p:spTgt spid="1603"/>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6"/>
                                        </p:tgtEl>
                                        <p:attrNameLst>
                                          <p:attrName>style.visibility</p:attrName>
                                        </p:attrNameLst>
                                      </p:cBhvr>
                                      <p:to>
                                        <p:strVal val="visible"/>
                                      </p:to>
                                    </p:set>
                                    <p:anim calcmode="lin" valueType="num">
                                      <p:cBhvr additive="base">
                                        <p:cTn id="15" dur="800"/>
                                        <p:tgtEl>
                                          <p:spTgt spid="1596"/>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7"/>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1" name="Google Shape;2401;p97"/>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 SCREENSHOTS</a:t>
            </a:r>
            <a:endParaRPr/>
          </a:p>
        </p:txBody>
      </p:sp>
      <p:sp>
        <p:nvSpPr>
          <p:cNvPr id="2409" name="Google Shape;2409;p97"/>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97"/>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55BEEAE-42E7-EB5D-3495-5F18B73B5240}"/>
              </a:ext>
            </a:extLst>
          </p:cNvPr>
          <p:cNvPicPr>
            <a:picLocks noChangeAspect="1"/>
          </p:cNvPicPr>
          <p:nvPr/>
        </p:nvPicPr>
        <p:blipFill>
          <a:blip r:embed="rId3"/>
          <a:stretch>
            <a:fillRect/>
          </a:stretch>
        </p:blipFill>
        <p:spPr>
          <a:xfrm>
            <a:off x="1292425" y="1608026"/>
            <a:ext cx="3066745" cy="1454844"/>
          </a:xfrm>
          <a:prstGeom prst="rect">
            <a:avLst/>
          </a:prstGeom>
        </p:spPr>
      </p:pic>
      <p:pic>
        <p:nvPicPr>
          <p:cNvPr id="6" name="Picture 5">
            <a:extLst>
              <a:ext uri="{FF2B5EF4-FFF2-40B4-BE49-F238E27FC236}">
                <a16:creationId xmlns:a16="http://schemas.microsoft.com/office/drawing/2014/main" id="{483AC86F-B5EA-58C5-C6E7-D4642E4CCC1D}"/>
              </a:ext>
            </a:extLst>
          </p:cNvPr>
          <p:cNvPicPr>
            <a:picLocks noChangeAspect="1"/>
          </p:cNvPicPr>
          <p:nvPr/>
        </p:nvPicPr>
        <p:blipFill>
          <a:blip r:embed="rId4"/>
          <a:stretch>
            <a:fillRect/>
          </a:stretch>
        </p:blipFill>
        <p:spPr>
          <a:xfrm>
            <a:off x="4752942" y="1608026"/>
            <a:ext cx="3077236" cy="1454844"/>
          </a:xfrm>
          <a:prstGeom prst="rect">
            <a:avLst/>
          </a:prstGeom>
        </p:spPr>
      </p:pic>
      <p:pic>
        <p:nvPicPr>
          <p:cNvPr id="8" name="Picture 7">
            <a:extLst>
              <a:ext uri="{FF2B5EF4-FFF2-40B4-BE49-F238E27FC236}">
                <a16:creationId xmlns:a16="http://schemas.microsoft.com/office/drawing/2014/main" id="{5D166B65-D93D-B520-51AA-87BCC2A28F63}"/>
              </a:ext>
            </a:extLst>
          </p:cNvPr>
          <p:cNvPicPr>
            <a:picLocks noChangeAspect="1"/>
          </p:cNvPicPr>
          <p:nvPr/>
        </p:nvPicPr>
        <p:blipFill>
          <a:blip r:embed="rId5"/>
          <a:stretch>
            <a:fillRect/>
          </a:stretch>
        </p:blipFill>
        <p:spPr>
          <a:xfrm>
            <a:off x="1292798" y="3121854"/>
            <a:ext cx="3066518" cy="1454844"/>
          </a:xfrm>
          <a:prstGeom prst="rect">
            <a:avLst/>
          </a:prstGeom>
        </p:spPr>
      </p:pic>
      <p:pic>
        <p:nvPicPr>
          <p:cNvPr id="10" name="Picture 9">
            <a:extLst>
              <a:ext uri="{FF2B5EF4-FFF2-40B4-BE49-F238E27FC236}">
                <a16:creationId xmlns:a16="http://schemas.microsoft.com/office/drawing/2014/main" id="{B6B52725-1411-5BCC-35B5-6751F0FE5B81}"/>
              </a:ext>
            </a:extLst>
          </p:cNvPr>
          <p:cNvPicPr>
            <a:picLocks noChangeAspect="1"/>
          </p:cNvPicPr>
          <p:nvPr/>
        </p:nvPicPr>
        <p:blipFill>
          <a:blip r:embed="rId6"/>
          <a:stretch>
            <a:fillRect/>
          </a:stretch>
        </p:blipFill>
        <p:spPr>
          <a:xfrm>
            <a:off x="4799935" y="3121854"/>
            <a:ext cx="3080944" cy="14548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10"/>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1" name="Google Shape;2401;p97"/>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Use Case Diagram</a:t>
            </a:r>
            <a:endParaRPr dirty="0"/>
          </a:p>
        </p:txBody>
      </p:sp>
      <p:sp>
        <p:nvSpPr>
          <p:cNvPr id="2409" name="Google Shape;2409;p97"/>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97"/>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ABFB0E53-A7D6-3583-46A5-E1D4BD3987B2}"/>
              </a:ext>
            </a:extLst>
          </p:cNvPr>
          <p:cNvSpPr/>
          <p:nvPr/>
        </p:nvSpPr>
        <p:spPr>
          <a:xfrm>
            <a:off x="2951356" y="1159726"/>
            <a:ext cx="3278459" cy="3479181"/>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412F2EC-CCB9-06DE-55DA-BA4CAA6BCC97}"/>
              </a:ext>
            </a:extLst>
          </p:cNvPr>
          <p:cNvSpPr/>
          <p:nvPr/>
        </p:nvSpPr>
        <p:spPr>
          <a:xfrm>
            <a:off x="3910361" y="2223818"/>
            <a:ext cx="1375317" cy="295631"/>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search news</a:t>
            </a:r>
          </a:p>
        </p:txBody>
      </p:sp>
      <p:sp>
        <p:nvSpPr>
          <p:cNvPr id="5" name="Oval 4">
            <a:extLst>
              <a:ext uri="{FF2B5EF4-FFF2-40B4-BE49-F238E27FC236}">
                <a16:creationId xmlns:a16="http://schemas.microsoft.com/office/drawing/2014/main" id="{B4852428-92F9-F471-2C44-83BAC3AA2703}"/>
              </a:ext>
            </a:extLst>
          </p:cNvPr>
          <p:cNvSpPr/>
          <p:nvPr/>
        </p:nvSpPr>
        <p:spPr>
          <a:xfrm>
            <a:off x="3910361" y="1719299"/>
            <a:ext cx="1375317" cy="295631"/>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view preference dashboard</a:t>
            </a:r>
          </a:p>
        </p:txBody>
      </p:sp>
      <p:sp>
        <p:nvSpPr>
          <p:cNvPr id="7" name="Oval 6">
            <a:extLst>
              <a:ext uri="{FF2B5EF4-FFF2-40B4-BE49-F238E27FC236}">
                <a16:creationId xmlns:a16="http://schemas.microsoft.com/office/drawing/2014/main" id="{C26B94C8-C758-B650-B2E8-9476F2119BEB}"/>
              </a:ext>
            </a:extLst>
          </p:cNvPr>
          <p:cNvSpPr/>
          <p:nvPr/>
        </p:nvSpPr>
        <p:spPr>
          <a:xfrm>
            <a:off x="3884341" y="1214780"/>
            <a:ext cx="1375317" cy="295631"/>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create/ login account</a:t>
            </a:r>
          </a:p>
        </p:txBody>
      </p:sp>
      <p:sp>
        <p:nvSpPr>
          <p:cNvPr id="9" name="Oval 8">
            <a:extLst>
              <a:ext uri="{FF2B5EF4-FFF2-40B4-BE49-F238E27FC236}">
                <a16:creationId xmlns:a16="http://schemas.microsoft.com/office/drawing/2014/main" id="{4AF295B3-EFAC-87DF-2E1E-64387E87A7A6}"/>
              </a:ext>
            </a:extLst>
          </p:cNvPr>
          <p:cNvSpPr/>
          <p:nvPr/>
        </p:nvSpPr>
        <p:spPr>
          <a:xfrm>
            <a:off x="3884340" y="2732905"/>
            <a:ext cx="1375317" cy="295631"/>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add to wish-list/ delete wish-list</a:t>
            </a:r>
          </a:p>
          <a:p>
            <a:pPr algn="ctr"/>
            <a:endParaRPr lang="en-US" sz="600" dirty="0">
              <a:solidFill>
                <a:schemeClr val="tx1"/>
              </a:solidFill>
            </a:endParaRPr>
          </a:p>
        </p:txBody>
      </p:sp>
      <p:sp>
        <p:nvSpPr>
          <p:cNvPr id="11" name="Oval 10">
            <a:extLst>
              <a:ext uri="{FF2B5EF4-FFF2-40B4-BE49-F238E27FC236}">
                <a16:creationId xmlns:a16="http://schemas.microsoft.com/office/drawing/2014/main" id="{D3556572-602D-0371-B0E6-91C4657D70E8}"/>
              </a:ext>
            </a:extLst>
          </p:cNvPr>
          <p:cNvSpPr/>
          <p:nvPr/>
        </p:nvSpPr>
        <p:spPr>
          <a:xfrm>
            <a:off x="3910361" y="3237424"/>
            <a:ext cx="1375317" cy="295631"/>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view wish-list</a:t>
            </a:r>
          </a:p>
        </p:txBody>
      </p:sp>
      <p:sp>
        <p:nvSpPr>
          <p:cNvPr id="12" name="Oval 11">
            <a:extLst>
              <a:ext uri="{FF2B5EF4-FFF2-40B4-BE49-F238E27FC236}">
                <a16:creationId xmlns:a16="http://schemas.microsoft.com/office/drawing/2014/main" id="{0850FBB6-C2E1-BA36-2C04-E2CF9F41B50F}"/>
              </a:ext>
            </a:extLst>
          </p:cNvPr>
          <p:cNvSpPr/>
          <p:nvPr/>
        </p:nvSpPr>
        <p:spPr>
          <a:xfrm>
            <a:off x="3910361" y="3741943"/>
            <a:ext cx="1375317" cy="295631"/>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add/ remove users</a:t>
            </a:r>
          </a:p>
        </p:txBody>
      </p:sp>
      <p:pic>
        <p:nvPicPr>
          <p:cNvPr id="14" name="Graphic 13" descr="Man with solid fill">
            <a:extLst>
              <a:ext uri="{FF2B5EF4-FFF2-40B4-BE49-F238E27FC236}">
                <a16:creationId xmlns:a16="http://schemas.microsoft.com/office/drawing/2014/main" id="{B04EFA8F-FFE4-9AD1-0A8F-22867AE42F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9855" y="2144007"/>
            <a:ext cx="914400" cy="914400"/>
          </a:xfrm>
          <a:prstGeom prst="rect">
            <a:avLst/>
          </a:prstGeom>
        </p:spPr>
      </p:pic>
      <p:pic>
        <p:nvPicPr>
          <p:cNvPr id="15" name="Graphic 14" descr="Man with solid fill">
            <a:extLst>
              <a:ext uri="{FF2B5EF4-FFF2-40B4-BE49-F238E27FC236}">
                <a16:creationId xmlns:a16="http://schemas.microsoft.com/office/drawing/2014/main" id="{6F0C512F-F3FB-80DD-1604-0B30603B1A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46124" y="2144007"/>
            <a:ext cx="914400" cy="914400"/>
          </a:xfrm>
          <a:prstGeom prst="rect">
            <a:avLst/>
          </a:prstGeom>
        </p:spPr>
      </p:pic>
      <p:cxnSp>
        <p:nvCxnSpPr>
          <p:cNvPr id="17" name="Straight Arrow Connector 16">
            <a:extLst>
              <a:ext uri="{FF2B5EF4-FFF2-40B4-BE49-F238E27FC236}">
                <a16:creationId xmlns:a16="http://schemas.microsoft.com/office/drawing/2014/main" id="{C688ACB8-F0FD-85F6-B78E-5326FB3DEDC4}"/>
              </a:ext>
            </a:extLst>
          </p:cNvPr>
          <p:cNvCxnSpPr>
            <a:cxnSpLocks/>
          </p:cNvCxnSpPr>
          <p:nvPr/>
        </p:nvCxnSpPr>
        <p:spPr>
          <a:xfrm flipV="1">
            <a:off x="2553632" y="1442230"/>
            <a:ext cx="1252651" cy="971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0329014-3C5F-D023-16CD-875C12E0B95A}"/>
              </a:ext>
            </a:extLst>
          </p:cNvPr>
          <p:cNvCxnSpPr>
            <a:cxnSpLocks/>
          </p:cNvCxnSpPr>
          <p:nvPr/>
        </p:nvCxnSpPr>
        <p:spPr>
          <a:xfrm flipV="1">
            <a:off x="2594488" y="1935119"/>
            <a:ext cx="1211795" cy="599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28EA016-CB1B-3DDE-3385-FE737D1DA0C4}"/>
              </a:ext>
            </a:extLst>
          </p:cNvPr>
          <p:cNvCxnSpPr>
            <a:cxnSpLocks/>
          </p:cNvCxnSpPr>
          <p:nvPr/>
        </p:nvCxnSpPr>
        <p:spPr>
          <a:xfrm>
            <a:off x="2594488" y="2774191"/>
            <a:ext cx="1211795" cy="72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9A905C2-100A-2029-4910-F2E5924CFBB9}"/>
              </a:ext>
            </a:extLst>
          </p:cNvPr>
          <p:cNvCxnSpPr>
            <a:cxnSpLocks/>
          </p:cNvCxnSpPr>
          <p:nvPr/>
        </p:nvCxnSpPr>
        <p:spPr>
          <a:xfrm>
            <a:off x="2624255" y="2953183"/>
            <a:ext cx="1182028" cy="432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B7B74B2-927E-B41A-97A1-6F517A069757}"/>
              </a:ext>
            </a:extLst>
          </p:cNvPr>
          <p:cNvCxnSpPr>
            <a:cxnSpLocks/>
          </p:cNvCxnSpPr>
          <p:nvPr/>
        </p:nvCxnSpPr>
        <p:spPr>
          <a:xfrm flipH="1" flipV="1">
            <a:off x="5337714" y="1362595"/>
            <a:ext cx="1382754" cy="966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8C7BEAF4-51E6-4BB8-3815-9670772BFF0A}"/>
              </a:ext>
            </a:extLst>
          </p:cNvPr>
          <p:cNvCxnSpPr>
            <a:cxnSpLocks/>
          </p:cNvCxnSpPr>
          <p:nvPr/>
        </p:nvCxnSpPr>
        <p:spPr>
          <a:xfrm flipH="1" flipV="1">
            <a:off x="5363735" y="1935119"/>
            <a:ext cx="1325693" cy="599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792833E3-09EF-DB69-3540-A1CD3D42A8B0}"/>
              </a:ext>
            </a:extLst>
          </p:cNvPr>
          <p:cNvCxnSpPr>
            <a:cxnSpLocks/>
          </p:cNvCxnSpPr>
          <p:nvPr/>
        </p:nvCxnSpPr>
        <p:spPr>
          <a:xfrm flipH="1" flipV="1">
            <a:off x="5389756" y="2371633"/>
            <a:ext cx="1263533" cy="30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F099A36-CAB7-A1FC-5DE6-BF105599A6EF}"/>
              </a:ext>
            </a:extLst>
          </p:cNvPr>
          <p:cNvCxnSpPr>
            <a:cxnSpLocks/>
          </p:cNvCxnSpPr>
          <p:nvPr/>
        </p:nvCxnSpPr>
        <p:spPr>
          <a:xfrm flipH="1">
            <a:off x="5441795" y="2812091"/>
            <a:ext cx="1196898" cy="93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0DF6517-EF1A-808D-B982-90924D0B107E}"/>
              </a:ext>
            </a:extLst>
          </p:cNvPr>
          <p:cNvCxnSpPr>
            <a:cxnSpLocks/>
          </p:cNvCxnSpPr>
          <p:nvPr/>
        </p:nvCxnSpPr>
        <p:spPr>
          <a:xfrm flipH="1">
            <a:off x="5389756" y="2962737"/>
            <a:ext cx="1248937" cy="417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25" name="Straight Arrow Connector 2424">
            <a:extLst>
              <a:ext uri="{FF2B5EF4-FFF2-40B4-BE49-F238E27FC236}">
                <a16:creationId xmlns:a16="http://schemas.microsoft.com/office/drawing/2014/main" id="{D70B0C98-9AA4-91C8-2B11-EB348335599D}"/>
              </a:ext>
            </a:extLst>
          </p:cNvPr>
          <p:cNvCxnSpPr>
            <a:cxnSpLocks/>
          </p:cNvCxnSpPr>
          <p:nvPr/>
        </p:nvCxnSpPr>
        <p:spPr>
          <a:xfrm flipV="1">
            <a:off x="2594488" y="2387213"/>
            <a:ext cx="1200705" cy="280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29" name="Oval 2428">
            <a:extLst>
              <a:ext uri="{FF2B5EF4-FFF2-40B4-BE49-F238E27FC236}">
                <a16:creationId xmlns:a16="http://schemas.microsoft.com/office/drawing/2014/main" id="{4288539D-05EC-C3C3-2450-AA9859AF02B9}"/>
              </a:ext>
            </a:extLst>
          </p:cNvPr>
          <p:cNvSpPr/>
          <p:nvPr/>
        </p:nvSpPr>
        <p:spPr>
          <a:xfrm>
            <a:off x="3962397" y="4268483"/>
            <a:ext cx="1375317" cy="295631"/>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configure settings</a:t>
            </a:r>
          </a:p>
        </p:txBody>
      </p:sp>
      <p:cxnSp>
        <p:nvCxnSpPr>
          <p:cNvPr id="2430" name="Straight Arrow Connector 2429">
            <a:extLst>
              <a:ext uri="{FF2B5EF4-FFF2-40B4-BE49-F238E27FC236}">
                <a16:creationId xmlns:a16="http://schemas.microsoft.com/office/drawing/2014/main" id="{2EBBA562-834B-42E0-727B-8321BA32AA1F}"/>
              </a:ext>
            </a:extLst>
          </p:cNvPr>
          <p:cNvCxnSpPr>
            <a:cxnSpLocks/>
          </p:cNvCxnSpPr>
          <p:nvPr/>
        </p:nvCxnSpPr>
        <p:spPr>
          <a:xfrm flipH="1">
            <a:off x="5415776" y="3106584"/>
            <a:ext cx="1237513" cy="748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33" name="Straight Arrow Connector 2432">
            <a:extLst>
              <a:ext uri="{FF2B5EF4-FFF2-40B4-BE49-F238E27FC236}">
                <a16:creationId xmlns:a16="http://schemas.microsoft.com/office/drawing/2014/main" id="{BA1661A3-623A-15DC-D60E-B89179A91C93}"/>
              </a:ext>
            </a:extLst>
          </p:cNvPr>
          <p:cNvCxnSpPr>
            <a:cxnSpLocks/>
          </p:cNvCxnSpPr>
          <p:nvPr/>
        </p:nvCxnSpPr>
        <p:spPr>
          <a:xfrm flipH="1">
            <a:off x="5426928" y="3267295"/>
            <a:ext cx="1262500" cy="1102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48" name="TextBox 2447">
            <a:extLst>
              <a:ext uri="{FF2B5EF4-FFF2-40B4-BE49-F238E27FC236}">
                <a16:creationId xmlns:a16="http://schemas.microsoft.com/office/drawing/2014/main" id="{5B673880-A761-C0A4-9F28-207FEF5528D9}"/>
              </a:ext>
            </a:extLst>
          </p:cNvPr>
          <p:cNvSpPr txBox="1"/>
          <p:nvPr/>
        </p:nvSpPr>
        <p:spPr>
          <a:xfrm>
            <a:off x="1962615" y="3226260"/>
            <a:ext cx="602166" cy="246221"/>
          </a:xfrm>
          <a:prstGeom prst="rect">
            <a:avLst/>
          </a:prstGeom>
          <a:noFill/>
        </p:spPr>
        <p:txBody>
          <a:bodyPr wrap="square" rtlCol="0">
            <a:spAutoFit/>
          </a:bodyPr>
          <a:lstStyle/>
          <a:p>
            <a:r>
              <a:rPr lang="en-US" sz="1000" dirty="0"/>
              <a:t>User</a:t>
            </a:r>
          </a:p>
        </p:txBody>
      </p:sp>
      <p:sp>
        <p:nvSpPr>
          <p:cNvPr id="2449" name="TextBox 2448">
            <a:extLst>
              <a:ext uri="{FF2B5EF4-FFF2-40B4-BE49-F238E27FC236}">
                <a16:creationId xmlns:a16="http://schemas.microsoft.com/office/drawing/2014/main" id="{A5325B8F-3462-9F9F-883C-68A383B4663A}"/>
              </a:ext>
            </a:extLst>
          </p:cNvPr>
          <p:cNvSpPr txBox="1"/>
          <p:nvPr/>
        </p:nvSpPr>
        <p:spPr>
          <a:xfrm>
            <a:off x="6887737" y="3226259"/>
            <a:ext cx="602166" cy="246221"/>
          </a:xfrm>
          <a:prstGeom prst="rect">
            <a:avLst/>
          </a:prstGeom>
          <a:noFill/>
        </p:spPr>
        <p:txBody>
          <a:bodyPr wrap="square" rtlCol="0">
            <a:spAutoFit/>
          </a:bodyPr>
          <a:lstStyle/>
          <a:p>
            <a:r>
              <a:rPr lang="en-US" sz="1000" dirty="0"/>
              <a:t>Admin</a:t>
            </a:r>
          </a:p>
        </p:txBody>
      </p:sp>
    </p:spTree>
    <p:extLst>
      <p:ext uri="{BB962C8B-B14F-4D97-AF65-F5344CB8AC3E}">
        <p14:creationId xmlns:p14="http://schemas.microsoft.com/office/powerpoint/2010/main" val="324341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10"/>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7"/>
        <p:cNvGrpSpPr/>
        <p:nvPr/>
      </p:nvGrpSpPr>
      <p:grpSpPr>
        <a:xfrm>
          <a:off x="0" y="0"/>
          <a:ext cx="0" cy="0"/>
          <a:chOff x="0" y="0"/>
          <a:chExt cx="0" cy="0"/>
        </a:xfrm>
      </p:grpSpPr>
      <p:sp>
        <p:nvSpPr>
          <p:cNvPr id="2401" name="Google Shape;2401;p97"/>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Activity Diagram</a:t>
            </a:r>
            <a:endParaRPr dirty="0"/>
          </a:p>
        </p:txBody>
      </p:sp>
      <p:sp>
        <p:nvSpPr>
          <p:cNvPr id="2409" name="Google Shape;2409;p97"/>
          <p:cNvSpPr/>
          <p:nvPr/>
        </p:nvSpPr>
        <p:spPr>
          <a:xfrm>
            <a:off x="8325700" y="1261133"/>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97"/>
          <p:cNvSpPr/>
          <p:nvPr/>
        </p:nvSpPr>
        <p:spPr>
          <a:xfrm>
            <a:off x="720004" y="1089600"/>
            <a:ext cx="361793" cy="361793"/>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B55F381A-C624-08B0-57A0-EC5223EABD33}"/>
              </a:ext>
            </a:extLst>
          </p:cNvPr>
          <p:cNvPicPr>
            <a:picLocks noChangeAspect="1"/>
          </p:cNvPicPr>
          <p:nvPr/>
        </p:nvPicPr>
        <p:blipFill>
          <a:blip r:embed="rId3"/>
          <a:stretch>
            <a:fillRect/>
          </a:stretch>
        </p:blipFill>
        <p:spPr>
          <a:xfrm>
            <a:off x="2408662" y="1201803"/>
            <a:ext cx="3992137" cy="3356913"/>
          </a:xfrm>
          <a:prstGeom prst="rect">
            <a:avLst/>
          </a:prstGeom>
        </p:spPr>
      </p:pic>
    </p:spTree>
    <p:extLst>
      <p:ext uri="{BB962C8B-B14F-4D97-AF65-F5344CB8AC3E}">
        <p14:creationId xmlns:p14="http://schemas.microsoft.com/office/powerpoint/2010/main" val="259168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800" fill="hold"/>
                                        <p:tgtEl>
                                          <p:spTgt spid="2410"/>
                                        </p:tgtEl>
                                        <p:attrNameLst>
                                          <p:attrName>r</p:attrName>
                                        </p:attrNameLst>
                                      </p:cBhvr>
                                    </p:animRot>
                                  </p:childTnLst>
                                </p:cTn>
                              </p:par>
                              <p:par>
                                <p:cTn id="7" presetID="8" presetClass="emph" presetSubtype="0" fill="hold" nodeType="withEffect">
                                  <p:stCondLst>
                                    <p:cond delay="0"/>
                                  </p:stCondLst>
                                  <p:childTnLst>
                                    <p:animRot by="-21600000">
                                      <p:cBhvr>
                                        <p:cTn id="8" dur="800" fill="hold"/>
                                        <p:tgtEl>
                                          <p:spTgt spid="24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9" name="Google Shape;4169;p129"/>
          <p:cNvSpPr txBox="1">
            <a:spLocks noGrp="1"/>
          </p:cNvSpPr>
          <p:nvPr>
            <p:ph type="ctrTitle"/>
          </p:nvPr>
        </p:nvSpPr>
        <p:spPr>
          <a:xfrm>
            <a:off x="4572196" y="993025"/>
            <a:ext cx="3852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170" name="Google Shape;4170;p129"/>
          <p:cNvSpPr txBox="1">
            <a:spLocks noGrp="1"/>
          </p:cNvSpPr>
          <p:nvPr>
            <p:ph type="subTitle" idx="1"/>
          </p:nvPr>
        </p:nvSpPr>
        <p:spPr>
          <a:xfrm>
            <a:off x="4850896" y="1875358"/>
            <a:ext cx="3294600" cy="11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dirty="0"/>
              <a:t>Do you have any questions?</a:t>
            </a:r>
            <a:endParaRPr b="1" dirty="0"/>
          </a:p>
          <a:p>
            <a:pPr marL="0" lvl="0" indent="0" algn="ctr" rtl="0">
              <a:spcBef>
                <a:spcPts val="0"/>
              </a:spcBef>
              <a:spcAft>
                <a:spcPts val="0"/>
              </a:spcAft>
              <a:buClr>
                <a:schemeClr val="dk1"/>
              </a:buClr>
              <a:buSzPts val="1100"/>
              <a:buFont typeface="Arial"/>
              <a:buNone/>
            </a:pPr>
            <a:r>
              <a:rPr lang="en-US" dirty="0"/>
              <a:t>oshadamahee@gmail.com</a:t>
            </a:r>
            <a:endParaRPr dirty="0"/>
          </a:p>
          <a:p>
            <a:pPr marL="0" lvl="0" indent="0" algn="ctr" rtl="0">
              <a:spcBef>
                <a:spcPts val="0"/>
              </a:spcBef>
              <a:spcAft>
                <a:spcPts val="0"/>
              </a:spcAft>
              <a:buClr>
                <a:schemeClr val="dk1"/>
              </a:buClr>
              <a:buSzPts val="1100"/>
              <a:buFont typeface="Arial"/>
              <a:buNone/>
            </a:pPr>
            <a:r>
              <a:rPr lang="en" dirty="0"/>
              <a:t>+94  77 843 6021 </a:t>
            </a:r>
            <a:endParaRPr dirty="0"/>
          </a:p>
        </p:txBody>
      </p:sp>
      <p:grpSp>
        <p:nvGrpSpPr>
          <p:cNvPr id="4172" name="Google Shape;4172;p129"/>
          <p:cNvGrpSpPr/>
          <p:nvPr/>
        </p:nvGrpSpPr>
        <p:grpSpPr>
          <a:xfrm>
            <a:off x="6601069" y="3094306"/>
            <a:ext cx="356865" cy="356498"/>
            <a:chOff x="3763184" y="3817357"/>
            <a:chExt cx="356865" cy="356498"/>
          </a:xfrm>
        </p:grpSpPr>
        <p:sp>
          <p:nvSpPr>
            <p:cNvPr id="4173" name="Google Shape;4173;p129"/>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2"/>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29"/>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29"/>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29"/>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7" name="Google Shape;4177;p129"/>
          <p:cNvGrpSpPr/>
          <p:nvPr/>
        </p:nvGrpSpPr>
        <p:grpSpPr>
          <a:xfrm>
            <a:off x="5974898" y="3094156"/>
            <a:ext cx="356865" cy="356498"/>
            <a:chOff x="3314750" y="3817357"/>
            <a:chExt cx="356865" cy="356498"/>
          </a:xfrm>
        </p:grpSpPr>
        <p:sp>
          <p:nvSpPr>
            <p:cNvPr id="4178" name="Google Shape;4178;p129"/>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dk2"/>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9" name="Google Shape;4179;p129"/>
            <p:cNvGrpSpPr/>
            <p:nvPr/>
          </p:nvGrpSpPr>
          <p:grpSpPr>
            <a:xfrm>
              <a:off x="3394986" y="3894612"/>
              <a:ext cx="202339" cy="202323"/>
              <a:chOff x="935197" y="1793977"/>
              <a:chExt cx="256451" cy="256430"/>
            </a:xfrm>
          </p:grpSpPr>
          <p:sp>
            <p:nvSpPr>
              <p:cNvPr id="4180" name="Google Shape;4180;p12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2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2" name="Google Shape;4182;p129"/>
          <p:cNvGrpSpPr/>
          <p:nvPr/>
        </p:nvGrpSpPr>
        <p:grpSpPr>
          <a:xfrm>
            <a:off x="5405814" y="3094156"/>
            <a:ext cx="356865" cy="356865"/>
            <a:chOff x="2866317" y="3817357"/>
            <a:chExt cx="356865" cy="356865"/>
          </a:xfrm>
        </p:grpSpPr>
        <p:sp>
          <p:nvSpPr>
            <p:cNvPr id="4183" name="Google Shape;4183;p129"/>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dk2"/>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29"/>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5" name="Google Shape;4185;p129"/>
          <p:cNvGrpSpPr/>
          <p:nvPr/>
        </p:nvGrpSpPr>
        <p:grpSpPr>
          <a:xfrm>
            <a:off x="7227632" y="3094319"/>
            <a:ext cx="356498" cy="356498"/>
            <a:chOff x="4211985" y="3817357"/>
            <a:chExt cx="356498" cy="356498"/>
          </a:xfrm>
        </p:grpSpPr>
        <p:sp>
          <p:nvSpPr>
            <p:cNvPr id="4186" name="Google Shape;4186;p129"/>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dk2"/>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29"/>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lt1"/>
            </a:solidFill>
            <a:ln>
              <a:noFill/>
            </a:ln>
            <a:effectLst>
              <a:outerShdw blurRad="85725" dist="4762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8" name="Google Shape;4188;p129"/>
          <p:cNvGrpSpPr/>
          <p:nvPr/>
        </p:nvGrpSpPr>
        <p:grpSpPr>
          <a:xfrm>
            <a:off x="3797177" y="1525419"/>
            <a:ext cx="185624" cy="185096"/>
            <a:chOff x="5318975" y="803525"/>
            <a:chExt cx="298575" cy="297725"/>
          </a:xfrm>
        </p:grpSpPr>
        <p:sp>
          <p:nvSpPr>
            <p:cNvPr id="4189" name="Google Shape;4189;p129"/>
            <p:cNvSpPr/>
            <p:nvPr/>
          </p:nvSpPr>
          <p:spPr>
            <a:xfrm>
              <a:off x="5354000" y="837700"/>
              <a:ext cx="229350" cy="229375"/>
            </a:xfrm>
            <a:custGeom>
              <a:avLst/>
              <a:gdLst/>
              <a:ahLst/>
              <a:cxnLst/>
              <a:rect l="l" t="t" r="r" b="b"/>
              <a:pathLst>
                <a:path w="9174" h="9175" extrusionOk="0">
                  <a:moveTo>
                    <a:pt x="4570" y="2202"/>
                  </a:moveTo>
                  <a:cubicBezTo>
                    <a:pt x="5871" y="2202"/>
                    <a:pt x="6939" y="3236"/>
                    <a:pt x="6939" y="4571"/>
                  </a:cubicBezTo>
                  <a:cubicBezTo>
                    <a:pt x="6939" y="5872"/>
                    <a:pt x="5904" y="6972"/>
                    <a:pt x="4570" y="6972"/>
                  </a:cubicBezTo>
                  <a:cubicBezTo>
                    <a:pt x="3269" y="6972"/>
                    <a:pt x="2202" y="5905"/>
                    <a:pt x="2202" y="4571"/>
                  </a:cubicBezTo>
                  <a:cubicBezTo>
                    <a:pt x="2202" y="3270"/>
                    <a:pt x="3236" y="2202"/>
                    <a:pt x="4570" y="2202"/>
                  </a:cubicBezTo>
                  <a:close/>
                  <a:moveTo>
                    <a:pt x="4570" y="1"/>
                  </a:moveTo>
                  <a:cubicBezTo>
                    <a:pt x="2035" y="1"/>
                    <a:pt x="0" y="2036"/>
                    <a:pt x="0" y="4571"/>
                  </a:cubicBezTo>
                  <a:cubicBezTo>
                    <a:pt x="0" y="7106"/>
                    <a:pt x="2035" y="9174"/>
                    <a:pt x="4570" y="9174"/>
                  </a:cubicBezTo>
                  <a:cubicBezTo>
                    <a:pt x="7105" y="9174"/>
                    <a:pt x="9173" y="7106"/>
                    <a:pt x="9173" y="4571"/>
                  </a:cubicBezTo>
                  <a:cubicBezTo>
                    <a:pt x="9173" y="2036"/>
                    <a:pt x="7105" y="1"/>
                    <a:pt x="4570" y="1"/>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29"/>
            <p:cNvSpPr/>
            <p:nvPr/>
          </p:nvSpPr>
          <p:spPr>
            <a:xfrm>
              <a:off x="5439900" y="803525"/>
              <a:ext cx="55875" cy="64225"/>
            </a:xfrm>
            <a:custGeom>
              <a:avLst/>
              <a:gdLst/>
              <a:ahLst/>
              <a:cxnLst/>
              <a:rect l="l" t="t" r="r" b="b"/>
              <a:pathLst>
                <a:path w="2235" h="2569" extrusionOk="0">
                  <a:moveTo>
                    <a:pt x="0" y="0"/>
                  </a:moveTo>
                  <a:lnTo>
                    <a:pt x="0" y="2569"/>
                  </a:lnTo>
                  <a:lnTo>
                    <a:pt x="2235" y="2569"/>
                  </a:lnTo>
                  <a:lnTo>
                    <a:pt x="2235"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29"/>
            <p:cNvSpPr/>
            <p:nvPr/>
          </p:nvSpPr>
          <p:spPr>
            <a:xfrm>
              <a:off x="5439900" y="1036175"/>
              <a:ext cx="55875" cy="65075"/>
            </a:xfrm>
            <a:custGeom>
              <a:avLst/>
              <a:gdLst/>
              <a:ahLst/>
              <a:cxnLst/>
              <a:rect l="l" t="t" r="r" b="b"/>
              <a:pathLst>
                <a:path w="2235" h="2603" extrusionOk="0">
                  <a:moveTo>
                    <a:pt x="0" y="1"/>
                  </a:moveTo>
                  <a:lnTo>
                    <a:pt x="0" y="2603"/>
                  </a:lnTo>
                  <a:lnTo>
                    <a:pt x="2235" y="2603"/>
                  </a:lnTo>
                  <a:lnTo>
                    <a:pt x="2235"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29"/>
            <p:cNvSpPr/>
            <p:nvPr/>
          </p:nvSpPr>
          <p:spPr>
            <a:xfrm>
              <a:off x="5318975" y="925275"/>
              <a:ext cx="65075" cy="55050"/>
            </a:xfrm>
            <a:custGeom>
              <a:avLst/>
              <a:gdLst/>
              <a:ahLst/>
              <a:cxnLst/>
              <a:rect l="l" t="t" r="r" b="b"/>
              <a:pathLst>
                <a:path w="2603" h="2202" extrusionOk="0">
                  <a:moveTo>
                    <a:pt x="0" y="0"/>
                  </a:moveTo>
                  <a:lnTo>
                    <a:pt x="0" y="2202"/>
                  </a:lnTo>
                  <a:lnTo>
                    <a:pt x="2602" y="2202"/>
                  </a:lnTo>
                  <a:lnTo>
                    <a:pt x="2602"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29"/>
            <p:cNvSpPr/>
            <p:nvPr/>
          </p:nvSpPr>
          <p:spPr>
            <a:xfrm>
              <a:off x="5552475" y="925275"/>
              <a:ext cx="65075" cy="55050"/>
            </a:xfrm>
            <a:custGeom>
              <a:avLst/>
              <a:gdLst/>
              <a:ahLst/>
              <a:cxnLst/>
              <a:rect l="l" t="t" r="r" b="b"/>
              <a:pathLst>
                <a:path w="2603" h="2202" extrusionOk="0">
                  <a:moveTo>
                    <a:pt x="0" y="0"/>
                  </a:moveTo>
                  <a:lnTo>
                    <a:pt x="0" y="2202"/>
                  </a:lnTo>
                  <a:lnTo>
                    <a:pt x="2602" y="2202"/>
                  </a:lnTo>
                  <a:lnTo>
                    <a:pt x="2602"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29"/>
            <p:cNvSpPr/>
            <p:nvPr/>
          </p:nvSpPr>
          <p:spPr>
            <a:xfrm>
              <a:off x="5343150" y="827700"/>
              <a:ext cx="85100" cy="84250"/>
            </a:xfrm>
            <a:custGeom>
              <a:avLst/>
              <a:gdLst/>
              <a:ahLst/>
              <a:cxnLst/>
              <a:rect l="l" t="t" r="r" b="b"/>
              <a:pathLst>
                <a:path w="3404" h="3370" extrusionOk="0">
                  <a:moveTo>
                    <a:pt x="1568" y="1"/>
                  </a:moveTo>
                  <a:lnTo>
                    <a:pt x="1" y="1535"/>
                  </a:lnTo>
                  <a:lnTo>
                    <a:pt x="1835" y="3370"/>
                  </a:lnTo>
                  <a:lnTo>
                    <a:pt x="3403" y="1802"/>
                  </a:lnTo>
                  <a:lnTo>
                    <a:pt x="1568"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29"/>
            <p:cNvSpPr/>
            <p:nvPr/>
          </p:nvSpPr>
          <p:spPr>
            <a:xfrm>
              <a:off x="5509100" y="992825"/>
              <a:ext cx="85100" cy="84250"/>
            </a:xfrm>
            <a:custGeom>
              <a:avLst/>
              <a:gdLst/>
              <a:ahLst/>
              <a:cxnLst/>
              <a:rect l="l" t="t" r="r" b="b"/>
              <a:pathLst>
                <a:path w="3404" h="3370" extrusionOk="0">
                  <a:moveTo>
                    <a:pt x="1568" y="0"/>
                  </a:moveTo>
                  <a:lnTo>
                    <a:pt x="1" y="1568"/>
                  </a:lnTo>
                  <a:lnTo>
                    <a:pt x="1835" y="3369"/>
                  </a:lnTo>
                  <a:lnTo>
                    <a:pt x="3403" y="1835"/>
                  </a:lnTo>
                  <a:lnTo>
                    <a:pt x="1568"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29"/>
            <p:cNvSpPr/>
            <p:nvPr/>
          </p:nvSpPr>
          <p:spPr>
            <a:xfrm>
              <a:off x="5343150" y="991975"/>
              <a:ext cx="85100" cy="85100"/>
            </a:xfrm>
            <a:custGeom>
              <a:avLst/>
              <a:gdLst/>
              <a:ahLst/>
              <a:cxnLst/>
              <a:rect l="l" t="t" r="r" b="b"/>
              <a:pathLst>
                <a:path w="3404" h="3404" extrusionOk="0">
                  <a:moveTo>
                    <a:pt x="1835" y="1"/>
                  </a:moveTo>
                  <a:lnTo>
                    <a:pt x="1" y="1836"/>
                  </a:lnTo>
                  <a:lnTo>
                    <a:pt x="1568" y="3403"/>
                  </a:lnTo>
                  <a:lnTo>
                    <a:pt x="3403" y="1569"/>
                  </a:lnTo>
                  <a:lnTo>
                    <a:pt x="1835"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29"/>
            <p:cNvSpPr/>
            <p:nvPr/>
          </p:nvSpPr>
          <p:spPr>
            <a:xfrm>
              <a:off x="5508275" y="826875"/>
              <a:ext cx="85075" cy="85075"/>
            </a:xfrm>
            <a:custGeom>
              <a:avLst/>
              <a:gdLst/>
              <a:ahLst/>
              <a:cxnLst/>
              <a:rect l="l" t="t" r="r" b="b"/>
              <a:pathLst>
                <a:path w="3403" h="3403" extrusionOk="0">
                  <a:moveTo>
                    <a:pt x="1835" y="0"/>
                  </a:moveTo>
                  <a:lnTo>
                    <a:pt x="0" y="1835"/>
                  </a:lnTo>
                  <a:lnTo>
                    <a:pt x="1568" y="3403"/>
                  </a:lnTo>
                  <a:lnTo>
                    <a:pt x="3403" y="1568"/>
                  </a:lnTo>
                  <a:lnTo>
                    <a:pt x="1835"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8" name="Google Shape;4198;p129"/>
          <p:cNvGrpSpPr/>
          <p:nvPr/>
        </p:nvGrpSpPr>
        <p:grpSpPr>
          <a:xfrm>
            <a:off x="1642733" y="4003776"/>
            <a:ext cx="213103" cy="213103"/>
            <a:chOff x="2215075" y="3684750"/>
            <a:chExt cx="342775" cy="342775"/>
          </a:xfrm>
        </p:grpSpPr>
        <p:sp>
          <p:nvSpPr>
            <p:cNvPr id="4199" name="Google Shape;4199;p129"/>
            <p:cNvSpPr/>
            <p:nvPr/>
          </p:nvSpPr>
          <p:spPr>
            <a:xfrm>
              <a:off x="2254275" y="3723950"/>
              <a:ext cx="265225" cy="263550"/>
            </a:xfrm>
            <a:custGeom>
              <a:avLst/>
              <a:gdLst/>
              <a:ahLst/>
              <a:cxnLst/>
              <a:rect l="l" t="t" r="r" b="b"/>
              <a:pathLst>
                <a:path w="10609" h="10542" extrusionOk="0">
                  <a:moveTo>
                    <a:pt x="5305" y="2535"/>
                  </a:moveTo>
                  <a:cubicBezTo>
                    <a:pt x="6806" y="2535"/>
                    <a:pt x="8073" y="3770"/>
                    <a:pt x="8073" y="5304"/>
                  </a:cubicBezTo>
                  <a:cubicBezTo>
                    <a:pt x="8073" y="6805"/>
                    <a:pt x="6806" y="8039"/>
                    <a:pt x="5305" y="8039"/>
                  </a:cubicBezTo>
                  <a:cubicBezTo>
                    <a:pt x="3803" y="8039"/>
                    <a:pt x="2569" y="6805"/>
                    <a:pt x="2569" y="5304"/>
                  </a:cubicBezTo>
                  <a:cubicBezTo>
                    <a:pt x="2569" y="3803"/>
                    <a:pt x="3803" y="2535"/>
                    <a:pt x="5305" y="2535"/>
                  </a:cubicBezTo>
                  <a:close/>
                  <a:moveTo>
                    <a:pt x="5305" y="0"/>
                  </a:moveTo>
                  <a:cubicBezTo>
                    <a:pt x="2402" y="0"/>
                    <a:pt x="1" y="2335"/>
                    <a:pt x="1" y="5271"/>
                  </a:cubicBezTo>
                  <a:cubicBezTo>
                    <a:pt x="1" y="8173"/>
                    <a:pt x="2402" y="10541"/>
                    <a:pt x="5305" y="10541"/>
                  </a:cubicBezTo>
                  <a:cubicBezTo>
                    <a:pt x="8240" y="10541"/>
                    <a:pt x="10575" y="8173"/>
                    <a:pt x="10608" y="5271"/>
                  </a:cubicBezTo>
                  <a:cubicBezTo>
                    <a:pt x="10608" y="2369"/>
                    <a:pt x="8240" y="0"/>
                    <a:pt x="5305" y="0"/>
                  </a:cubicBez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29"/>
            <p:cNvSpPr/>
            <p:nvPr/>
          </p:nvSpPr>
          <p:spPr>
            <a:xfrm>
              <a:off x="2354350" y="3684750"/>
              <a:ext cx="63400" cy="73400"/>
            </a:xfrm>
            <a:custGeom>
              <a:avLst/>
              <a:gdLst/>
              <a:ahLst/>
              <a:cxnLst/>
              <a:rect l="l" t="t" r="r" b="b"/>
              <a:pathLst>
                <a:path w="2536" h="2936" extrusionOk="0">
                  <a:moveTo>
                    <a:pt x="1" y="0"/>
                  </a:moveTo>
                  <a:lnTo>
                    <a:pt x="1" y="2936"/>
                  </a:lnTo>
                  <a:lnTo>
                    <a:pt x="2536" y="2936"/>
                  </a:lnTo>
                  <a:lnTo>
                    <a:pt x="2536"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29"/>
            <p:cNvSpPr/>
            <p:nvPr/>
          </p:nvSpPr>
          <p:spPr>
            <a:xfrm>
              <a:off x="2354350" y="3953275"/>
              <a:ext cx="63400" cy="74250"/>
            </a:xfrm>
            <a:custGeom>
              <a:avLst/>
              <a:gdLst/>
              <a:ahLst/>
              <a:cxnLst/>
              <a:rect l="l" t="t" r="r" b="b"/>
              <a:pathLst>
                <a:path w="2536" h="2970" extrusionOk="0">
                  <a:moveTo>
                    <a:pt x="1" y="0"/>
                  </a:moveTo>
                  <a:lnTo>
                    <a:pt x="1" y="2969"/>
                  </a:lnTo>
                  <a:lnTo>
                    <a:pt x="2536" y="2969"/>
                  </a:lnTo>
                  <a:lnTo>
                    <a:pt x="2536"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29"/>
            <p:cNvSpPr/>
            <p:nvPr/>
          </p:nvSpPr>
          <p:spPr>
            <a:xfrm>
              <a:off x="2215075" y="3824025"/>
              <a:ext cx="74250" cy="63400"/>
            </a:xfrm>
            <a:custGeom>
              <a:avLst/>
              <a:gdLst/>
              <a:ahLst/>
              <a:cxnLst/>
              <a:rect l="l" t="t" r="r" b="b"/>
              <a:pathLst>
                <a:path w="2970" h="2536" extrusionOk="0">
                  <a:moveTo>
                    <a:pt x="1" y="0"/>
                  </a:moveTo>
                  <a:lnTo>
                    <a:pt x="1" y="2535"/>
                  </a:lnTo>
                  <a:lnTo>
                    <a:pt x="2970" y="2535"/>
                  </a:lnTo>
                  <a:lnTo>
                    <a:pt x="2970"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29"/>
            <p:cNvSpPr/>
            <p:nvPr/>
          </p:nvSpPr>
          <p:spPr>
            <a:xfrm>
              <a:off x="2483600" y="3824025"/>
              <a:ext cx="74250" cy="63400"/>
            </a:xfrm>
            <a:custGeom>
              <a:avLst/>
              <a:gdLst/>
              <a:ahLst/>
              <a:cxnLst/>
              <a:rect l="l" t="t" r="r" b="b"/>
              <a:pathLst>
                <a:path w="2970" h="2536" extrusionOk="0">
                  <a:moveTo>
                    <a:pt x="1" y="0"/>
                  </a:moveTo>
                  <a:lnTo>
                    <a:pt x="1" y="2535"/>
                  </a:lnTo>
                  <a:lnTo>
                    <a:pt x="2970" y="2535"/>
                  </a:lnTo>
                  <a:lnTo>
                    <a:pt x="2970"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29"/>
            <p:cNvSpPr/>
            <p:nvPr/>
          </p:nvSpPr>
          <p:spPr>
            <a:xfrm>
              <a:off x="2242600" y="3712275"/>
              <a:ext cx="97600" cy="97575"/>
            </a:xfrm>
            <a:custGeom>
              <a:avLst/>
              <a:gdLst/>
              <a:ahLst/>
              <a:cxnLst/>
              <a:rect l="l" t="t" r="r" b="b"/>
              <a:pathLst>
                <a:path w="3904" h="3903" extrusionOk="0">
                  <a:moveTo>
                    <a:pt x="1802" y="0"/>
                  </a:moveTo>
                  <a:lnTo>
                    <a:pt x="1" y="1801"/>
                  </a:lnTo>
                  <a:lnTo>
                    <a:pt x="2102" y="3903"/>
                  </a:lnTo>
                  <a:lnTo>
                    <a:pt x="3904" y="2102"/>
                  </a:lnTo>
                  <a:lnTo>
                    <a:pt x="1802"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29"/>
            <p:cNvSpPr/>
            <p:nvPr/>
          </p:nvSpPr>
          <p:spPr>
            <a:xfrm>
              <a:off x="2434400" y="3902400"/>
              <a:ext cx="96775" cy="97600"/>
            </a:xfrm>
            <a:custGeom>
              <a:avLst/>
              <a:gdLst/>
              <a:ahLst/>
              <a:cxnLst/>
              <a:rect l="l" t="t" r="r" b="b"/>
              <a:pathLst>
                <a:path w="3871" h="3904" extrusionOk="0">
                  <a:moveTo>
                    <a:pt x="1802" y="1"/>
                  </a:moveTo>
                  <a:lnTo>
                    <a:pt x="1" y="1802"/>
                  </a:lnTo>
                  <a:lnTo>
                    <a:pt x="2069" y="3903"/>
                  </a:lnTo>
                  <a:lnTo>
                    <a:pt x="3870" y="2102"/>
                  </a:lnTo>
                  <a:lnTo>
                    <a:pt x="1802" y="1"/>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29"/>
            <p:cNvSpPr/>
            <p:nvPr/>
          </p:nvSpPr>
          <p:spPr>
            <a:xfrm>
              <a:off x="2243450" y="3903225"/>
              <a:ext cx="96750" cy="96775"/>
            </a:xfrm>
            <a:custGeom>
              <a:avLst/>
              <a:gdLst/>
              <a:ahLst/>
              <a:cxnLst/>
              <a:rect l="l" t="t" r="r" b="b"/>
              <a:pathLst>
                <a:path w="3870" h="3871" extrusionOk="0">
                  <a:moveTo>
                    <a:pt x="2102" y="1"/>
                  </a:moveTo>
                  <a:lnTo>
                    <a:pt x="0" y="2069"/>
                  </a:lnTo>
                  <a:lnTo>
                    <a:pt x="1801" y="3870"/>
                  </a:lnTo>
                  <a:lnTo>
                    <a:pt x="3870" y="1769"/>
                  </a:lnTo>
                  <a:lnTo>
                    <a:pt x="2102" y="1"/>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29"/>
            <p:cNvSpPr/>
            <p:nvPr/>
          </p:nvSpPr>
          <p:spPr>
            <a:xfrm>
              <a:off x="2433575" y="3712275"/>
              <a:ext cx="96750" cy="96750"/>
            </a:xfrm>
            <a:custGeom>
              <a:avLst/>
              <a:gdLst/>
              <a:ahLst/>
              <a:cxnLst/>
              <a:rect l="l" t="t" r="r" b="b"/>
              <a:pathLst>
                <a:path w="3870" h="3870" extrusionOk="0">
                  <a:moveTo>
                    <a:pt x="2102" y="0"/>
                  </a:moveTo>
                  <a:lnTo>
                    <a:pt x="1" y="2068"/>
                  </a:lnTo>
                  <a:lnTo>
                    <a:pt x="1802" y="3870"/>
                  </a:lnTo>
                  <a:lnTo>
                    <a:pt x="3870" y="1801"/>
                  </a:lnTo>
                  <a:lnTo>
                    <a:pt x="2102"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8" name="Google Shape;4208;p129"/>
          <p:cNvGrpSpPr/>
          <p:nvPr/>
        </p:nvGrpSpPr>
        <p:grpSpPr>
          <a:xfrm>
            <a:off x="1350086" y="1253123"/>
            <a:ext cx="2909559" cy="3059943"/>
            <a:chOff x="1350086" y="1253123"/>
            <a:chExt cx="2909559" cy="3059943"/>
          </a:xfrm>
        </p:grpSpPr>
        <p:grpSp>
          <p:nvGrpSpPr>
            <p:cNvPr id="4209" name="Google Shape;4209;p129"/>
            <p:cNvGrpSpPr/>
            <p:nvPr/>
          </p:nvGrpSpPr>
          <p:grpSpPr>
            <a:xfrm>
              <a:off x="2029651" y="1358495"/>
              <a:ext cx="1460701" cy="2954571"/>
              <a:chOff x="6269288" y="1253120"/>
              <a:chExt cx="1460701" cy="2954571"/>
            </a:xfrm>
          </p:grpSpPr>
          <p:sp>
            <p:nvSpPr>
              <p:cNvPr id="4210" name="Google Shape;4210;p129"/>
              <p:cNvSpPr/>
              <p:nvPr/>
            </p:nvSpPr>
            <p:spPr>
              <a:xfrm>
                <a:off x="6269288" y="1253120"/>
                <a:ext cx="1460701" cy="2954571"/>
              </a:xfrm>
              <a:custGeom>
                <a:avLst/>
                <a:gdLst/>
                <a:ahLst/>
                <a:cxnLst/>
                <a:rect l="l" t="t" r="r" b="b"/>
                <a:pathLst>
                  <a:path w="50732" h="102616" extrusionOk="0">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29"/>
              <p:cNvSpPr/>
              <p:nvPr/>
            </p:nvSpPr>
            <p:spPr>
              <a:xfrm>
                <a:off x="6299500" y="1501676"/>
                <a:ext cx="1400294" cy="2665804"/>
              </a:xfrm>
              <a:custGeom>
                <a:avLst/>
                <a:gdLst/>
                <a:ahLst/>
                <a:cxnLst/>
                <a:rect l="l" t="t" r="r" b="b"/>
                <a:pathLst>
                  <a:path w="48634" h="46384" extrusionOk="0">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29"/>
              <p:cNvSpPr/>
              <p:nvPr/>
            </p:nvSpPr>
            <p:spPr>
              <a:xfrm>
                <a:off x="6299492" y="1294265"/>
                <a:ext cx="1400294" cy="207421"/>
              </a:xfrm>
              <a:custGeom>
                <a:avLst/>
                <a:gdLst/>
                <a:ahLst/>
                <a:cxnLst/>
                <a:rect l="l" t="t" r="r" b="b"/>
                <a:pathLst>
                  <a:path w="48634" h="7204" extrusionOk="0">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3" name="Google Shape;4213;p129"/>
              <p:cNvGrpSpPr/>
              <p:nvPr/>
            </p:nvGrpSpPr>
            <p:grpSpPr>
              <a:xfrm>
                <a:off x="6411609" y="2294954"/>
                <a:ext cx="945544" cy="338113"/>
                <a:chOff x="3983904" y="1784897"/>
                <a:chExt cx="945544" cy="338113"/>
              </a:xfrm>
            </p:grpSpPr>
            <p:sp>
              <p:nvSpPr>
                <p:cNvPr id="4214" name="Google Shape;4214;p129"/>
                <p:cNvSpPr/>
                <p:nvPr/>
              </p:nvSpPr>
              <p:spPr>
                <a:xfrm>
                  <a:off x="3983904" y="1784897"/>
                  <a:ext cx="338622" cy="338113"/>
                </a:xfrm>
                <a:custGeom>
                  <a:avLst/>
                  <a:gdLst/>
                  <a:ahLst/>
                  <a:cxnLst/>
                  <a:rect l="l" t="t" r="r" b="b"/>
                  <a:pathLst>
                    <a:path w="20610" h="20579" extrusionOk="0">
                      <a:moveTo>
                        <a:pt x="10305" y="1"/>
                      </a:moveTo>
                      <a:cubicBezTo>
                        <a:pt x="4651" y="1"/>
                        <a:pt x="1" y="4621"/>
                        <a:pt x="1" y="10305"/>
                      </a:cubicBezTo>
                      <a:cubicBezTo>
                        <a:pt x="1" y="15958"/>
                        <a:pt x="4651" y="20579"/>
                        <a:pt x="10305" y="20579"/>
                      </a:cubicBezTo>
                      <a:cubicBezTo>
                        <a:pt x="16019" y="20579"/>
                        <a:pt x="20609" y="15958"/>
                        <a:pt x="20609" y="10305"/>
                      </a:cubicBezTo>
                      <a:cubicBezTo>
                        <a:pt x="20609" y="4621"/>
                        <a:pt x="15959" y="1"/>
                        <a:pt x="10305"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29"/>
                <p:cNvSpPr/>
                <p:nvPr/>
              </p:nvSpPr>
              <p:spPr>
                <a:xfrm>
                  <a:off x="4086786" y="1833084"/>
                  <a:ext cx="133362" cy="121204"/>
                </a:xfrm>
                <a:custGeom>
                  <a:avLst/>
                  <a:gdLst/>
                  <a:ahLst/>
                  <a:cxnLst/>
                  <a:rect l="l" t="t" r="r" b="b"/>
                  <a:pathLst>
                    <a:path w="8117" h="7377" extrusionOk="0">
                      <a:moveTo>
                        <a:pt x="4017" y="0"/>
                      </a:moveTo>
                      <a:cubicBezTo>
                        <a:pt x="2363" y="0"/>
                        <a:pt x="870" y="1135"/>
                        <a:pt x="456" y="2843"/>
                      </a:cubicBezTo>
                      <a:cubicBezTo>
                        <a:pt x="0" y="4819"/>
                        <a:pt x="1216" y="6794"/>
                        <a:pt x="3192" y="7281"/>
                      </a:cubicBezTo>
                      <a:cubicBezTo>
                        <a:pt x="3472" y="7345"/>
                        <a:pt x="3753" y="7376"/>
                        <a:pt x="4030" y="7376"/>
                      </a:cubicBezTo>
                      <a:cubicBezTo>
                        <a:pt x="5706" y="7376"/>
                        <a:pt x="7238" y="6241"/>
                        <a:pt x="7630" y="4545"/>
                      </a:cubicBezTo>
                      <a:cubicBezTo>
                        <a:pt x="8116" y="2539"/>
                        <a:pt x="6870" y="563"/>
                        <a:pt x="4894" y="107"/>
                      </a:cubicBezTo>
                      <a:cubicBezTo>
                        <a:pt x="4600" y="35"/>
                        <a:pt x="4306" y="0"/>
                        <a:pt x="40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29"/>
                <p:cNvSpPr/>
                <p:nvPr/>
              </p:nvSpPr>
              <p:spPr>
                <a:xfrm>
                  <a:off x="4037349" y="1979667"/>
                  <a:ext cx="232238" cy="132853"/>
                </a:xfrm>
                <a:custGeom>
                  <a:avLst/>
                  <a:gdLst/>
                  <a:ahLst/>
                  <a:cxnLst/>
                  <a:rect l="l" t="t" r="r" b="b"/>
                  <a:pathLst>
                    <a:path w="14135" h="8086" extrusionOk="0">
                      <a:moveTo>
                        <a:pt x="7052" y="0"/>
                      </a:moveTo>
                      <a:cubicBezTo>
                        <a:pt x="3800" y="0"/>
                        <a:pt x="1003" y="2097"/>
                        <a:pt x="0" y="5015"/>
                      </a:cubicBezTo>
                      <a:cubicBezTo>
                        <a:pt x="1763" y="6900"/>
                        <a:pt x="4286" y="8085"/>
                        <a:pt x="7052" y="8085"/>
                      </a:cubicBezTo>
                      <a:cubicBezTo>
                        <a:pt x="9818" y="8085"/>
                        <a:pt x="12341" y="6900"/>
                        <a:pt x="14134" y="5015"/>
                      </a:cubicBezTo>
                      <a:cubicBezTo>
                        <a:pt x="13101" y="2097"/>
                        <a:pt x="10335" y="0"/>
                        <a:pt x="705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29"/>
                <p:cNvSpPr/>
                <p:nvPr/>
              </p:nvSpPr>
              <p:spPr>
                <a:xfrm>
                  <a:off x="4461224" y="1883910"/>
                  <a:ext cx="468224" cy="39417"/>
                </a:xfrm>
                <a:custGeom>
                  <a:avLst/>
                  <a:gdLst/>
                  <a:ahLst/>
                  <a:cxnLst/>
                  <a:rect l="l" t="t" r="r" b="b"/>
                  <a:pathLst>
                    <a:path w="16262" h="1369" extrusionOk="0">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29"/>
                <p:cNvSpPr/>
                <p:nvPr/>
              </p:nvSpPr>
              <p:spPr>
                <a:xfrm>
                  <a:off x="4461224" y="1983678"/>
                  <a:ext cx="280093" cy="40310"/>
                </a:xfrm>
                <a:custGeom>
                  <a:avLst/>
                  <a:gdLst/>
                  <a:ahLst/>
                  <a:cxnLst/>
                  <a:rect l="l" t="t" r="r" b="b"/>
                  <a:pathLst>
                    <a:path w="9728" h="1400" extrusionOk="0">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9" name="Google Shape;4219;p129"/>
              <p:cNvGrpSpPr/>
              <p:nvPr/>
            </p:nvGrpSpPr>
            <p:grpSpPr>
              <a:xfrm>
                <a:off x="6374474" y="3331107"/>
                <a:ext cx="1250356" cy="572711"/>
                <a:chOff x="3946638" y="2450182"/>
                <a:chExt cx="1250356" cy="572711"/>
              </a:xfrm>
            </p:grpSpPr>
            <p:grpSp>
              <p:nvGrpSpPr>
                <p:cNvPr id="4220" name="Google Shape;4220;p129"/>
                <p:cNvGrpSpPr/>
                <p:nvPr/>
              </p:nvGrpSpPr>
              <p:grpSpPr>
                <a:xfrm>
                  <a:off x="3946638" y="2450182"/>
                  <a:ext cx="572731" cy="572711"/>
                  <a:chOff x="3169259" y="4128125"/>
                  <a:chExt cx="468223" cy="468207"/>
                </a:xfrm>
              </p:grpSpPr>
              <p:sp>
                <p:nvSpPr>
                  <p:cNvPr id="4221" name="Google Shape;4221;p129"/>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2" name="Google Shape;4222;p129"/>
                  <p:cNvGrpSpPr/>
                  <p:nvPr/>
                </p:nvGrpSpPr>
                <p:grpSpPr>
                  <a:xfrm rot="10800000">
                    <a:off x="3197403" y="4206377"/>
                    <a:ext cx="416424" cy="228450"/>
                    <a:chOff x="5092913" y="4207125"/>
                    <a:chExt cx="779675" cy="189224"/>
                  </a:xfrm>
                </p:grpSpPr>
                <p:sp>
                  <p:nvSpPr>
                    <p:cNvPr id="4223" name="Google Shape;4223;p12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2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29"/>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6" name="Google Shape;4226;p129"/>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29"/>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8" name="Google Shape;4228;p129"/>
                <p:cNvGrpSpPr/>
                <p:nvPr/>
              </p:nvGrpSpPr>
              <p:grpSpPr>
                <a:xfrm>
                  <a:off x="4624263" y="2450182"/>
                  <a:ext cx="572731" cy="572711"/>
                  <a:chOff x="3169259" y="4128125"/>
                  <a:chExt cx="468223" cy="468207"/>
                </a:xfrm>
              </p:grpSpPr>
              <p:sp>
                <p:nvSpPr>
                  <p:cNvPr id="4229" name="Google Shape;4229;p129"/>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0" name="Google Shape;4230;p129"/>
                  <p:cNvGrpSpPr/>
                  <p:nvPr/>
                </p:nvGrpSpPr>
                <p:grpSpPr>
                  <a:xfrm rot="10800000">
                    <a:off x="3197403" y="4206377"/>
                    <a:ext cx="416424" cy="228450"/>
                    <a:chOff x="5092913" y="4207125"/>
                    <a:chExt cx="779675" cy="189224"/>
                  </a:xfrm>
                </p:grpSpPr>
                <p:sp>
                  <p:nvSpPr>
                    <p:cNvPr id="4231" name="Google Shape;4231;p12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2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29"/>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4" name="Google Shape;4234;p129"/>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29"/>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36" name="Google Shape;4236;p129"/>
              <p:cNvGrpSpPr/>
              <p:nvPr/>
            </p:nvGrpSpPr>
            <p:grpSpPr>
              <a:xfrm>
                <a:off x="6367809" y="1547575"/>
                <a:ext cx="1263687" cy="691367"/>
                <a:chOff x="3933325" y="3072950"/>
                <a:chExt cx="1263687" cy="691367"/>
              </a:xfrm>
            </p:grpSpPr>
            <p:sp>
              <p:nvSpPr>
                <p:cNvPr id="4237" name="Google Shape;4237;p129"/>
                <p:cNvSpPr/>
                <p:nvPr/>
              </p:nvSpPr>
              <p:spPr>
                <a:xfrm>
                  <a:off x="3933325" y="3072950"/>
                  <a:ext cx="1263687" cy="691367"/>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gradFill>
                  <a:gsLst>
                    <a:gs pos="0">
                      <a:schemeClr val="lt1"/>
                    </a:gs>
                    <a:gs pos="100000">
                      <a:srgbClr val="F9F8FF">
                        <a:alpha val="86666"/>
                      </a:srgbClr>
                    </a:gs>
                  </a:gsLst>
                  <a:lin ang="5400700" scaled="0"/>
                </a:gra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29"/>
                <p:cNvSpPr/>
                <p:nvPr/>
              </p:nvSpPr>
              <p:spPr>
                <a:xfrm>
                  <a:off x="3999600" y="3133752"/>
                  <a:ext cx="1116558" cy="454457"/>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29"/>
                <p:cNvSpPr/>
                <p:nvPr/>
              </p:nvSpPr>
              <p:spPr>
                <a:xfrm>
                  <a:off x="3999630" y="3133752"/>
                  <a:ext cx="1116558" cy="454457"/>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29"/>
                <p:cNvSpPr/>
                <p:nvPr/>
              </p:nvSpPr>
              <p:spPr>
                <a:xfrm>
                  <a:off x="4526038" y="3291562"/>
                  <a:ext cx="95896" cy="112717"/>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41" name="Google Shape;4241;p129"/>
                <p:cNvCxnSpPr/>
                <p:nvPr/>
              </p:nvCxnSpPr>
              <p:spPr>
                <a:xfrm>
                  <a:off x="3999600" y="3655950"/>
                  <a:ext cx="1116600" cy="0"/>
                </a:xfrm>
                <a:prstGeom prst="straightConnector1">
                  <a:avLst/>
                </a:prstGeom>
                <a:noFill/>
                <a:ln w="19050" cap="rnd" cmpd="sng">
                  <a:solidFill>
                    <a:schemeClr val="lt1"/>
                  </a:solidFill>
                  <a:prstDash val="solid"/>
                  <a:round/>
                  <a:headEnd type="none" w="med" len="med"/>
                  <a:tailEnd type="none" w="med" len="med"/>
                </a:ln>
                <a:effectLst>
                  <a:outerShdw blurRad="57150" dist="28575" dir="5400000" algn="bl" rotWithShape="0">
                    <a:schemeClr val="dk1">
                      <a:alpha val="17000"/>
                    </a:schemeClr>
                  </a:outerShdw>
                </a:effectLst>
              </p:spPr>
            </p:cxnSp>
            <p:cxnSp>
              <p:nvCxnSpPr>
                <p:cNvPr id="4242" name="Google Shape;4242;p129"/>
                <p:cNvCxnSpPr/>
                <p:nvPr/>
              </p:nvCxnSpPr>
              <p:spPr>
                <a:xfrm>
                  <a:off x="3999600" y="3655950"/>
                  <a:ext cx="392100" cy="0"/>
                </a:xfrm>
                <a:prstGeom prst="straightConnector1">
                  <a:avLst/>
                </a:prstGeom>
                <a:noFill/>
                <a:ln w="19050" cap="rnd" cmpd="sng">
                  <a:solidFill>
                    <a:schemeClr val="accent3"/>
                  </a:solidFill>
                  <a:prstDash val="solid"/>
                  <a:round/>
                  <a:headEnd type="none" w="med" len="med"/>
                  <a:tailEnd type="none" w="med" len="med"/>
                </a:ln>
              </p:spPr>
            </p:cxnSp>
            <p:sp>
              <p:nvSpPr>
                <p:cNvPr id="4243" name="Google Shape;4243;p129"/>
                <p:cNvSpPr/>
                <p:nvPr/>
              </p:nvSpPr>
              <p:spPr>
                <a:xfrm>
                  <a:off x="4352789" y="3621042"/>
                  <a:ext cx="69833" cy="69833"/>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chemeClr val="accent3"/>
                </a:solidFill>
                <a:ln>
                  <a:noFill/>
                </a:ln>
                <a:effectLst>
                  <a:outerShdw blurRad="57150" dist="28575" dir="5400000" algn="bl" rotWithShape="0">
                    <a:schemeClr val="dk1">
                      <a:alpha val="17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4" name="Google Shape;4244;p129"/>
              <p:cNvGrpSpPr/>
              <p:nvPr/>
            </p:nvGrpSpPr>
            <p:grpSpPr>
              <a:xfrm>
                <a:off x="6368925" y="2725275"/>
                <a:ext cx="1261265" cy="278125"/>
                <a:chOff x="3941675" y="3805000"/>
                <a:chExt cx="1261265" cy="278125"/>
              </a:xfrm>
            </p:grpSpPr>
            <p:grpSp>
              <p:nvGrpSpPr>
                <p:cNvPr id="4245" name="Google Shape;4245;p129"/>
                <p:cNvGrpSpPr/>
                <p:nvPr/>
              </p:nvGrpSpPr>
              <p:grpSpPr>
                <a:xfrm>
                  <a:off x="4603813" y="3813725"/>
                  <a:ext cx="599127" cy="260675"/>
                  <a:chOff x="3946650" y="3813725"/>
                  <a:chExt cx="572724" cy="260675"/>
                </a:xfrm>
              </p:grpSpPr>
              <p:sp>
                <p:nvSpPr>
                  <p:cNvPr id="4246" name="Google Shape;4246;p129"/>
                  <p:cNvSpPr/>
                  <p:nvPr/>
                </p:nvSpPr>
                <p:spPr>
                  <a:xfrm>
                    <a:off x="3946650" y="3813725"/>
                    <a:ext cx="270247" cy="30425"/>
                  </a:xfrm>
                  <a:custGeom>
                    <a:avLst/>
                    <a:gdLst/>
                    <a:ahLst/>
                    <a:cxnLst/>
                    <a:rect l="l" t="t" r="r" b="b"/>
                    <a:pathLst>
                      <a:path w="12737" h="1217" extrusionOk="0">
                        <a:moveTo>
                          <a:pt x="12098" y="1216"/>
                        </a:moveTo>
                        <a:lnTo>
                          <a:pt x="609" y="1216"/>
                        </a:lnTo>
                        <a:cubicBezTo>
                          <a:pt x="275" y="1216"/>
                          <a:pt x="1" y="943"/>
                          <a:pt x="1" y="608"/>
                        </a:cubicBezTo>
                        <a:lnTo>
                          <a:pt x="1" y="608"/>
                        </a:lnTo>
                        <a:cubicBezTo>
                          <a:pt x="1" y="244"/>
                          <a:pt x="275" y="1"/>
                          <a:pt x="609" y="1"/>
                        </a:cubicBezTo>
                        <a:lnTo>
                          <a:pt x="12098" y="1"/>
                        </a:lnTo>
                        <a:cubicBezTo>
                          <a:pt x="12433" y="1"/>
                          <a:pt x="12706" y="244"/>
                          <a:pt x="12706" y="608"/>
                        </a:cubicBezTo>
                        <a:lnTo>
                          <a:pt x="12706" y="608"/>
                        </a:lnTo>
                        <a:cubicBezTo>
                          <a:pt x="12737" y="943"/>
                          <a:pt x="12433" y="1216"/>
                          <a:pt x="12098"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29"/>
                  <p:cNvSpPr/>
                  <p:nvPr/>
                </p:nvSpPr>
                <p:spPr>
                  <a:xfrm>
                    <a:off x="3946650" y="3888200"/>
                    <a:ext cx="572724" cy="30425"/>
                  </a:xfrm>
                  <a:custGeom>
                    <a:avLst/>
                    <a:gdLst/>
                    <a:ahLst/>
                    <a:cxnLst/>
                    <a:rect l="l" t="t" r="r" b="b"/>
                    <a:pathLst>
                      <a:path w="26993" h="1217" extrusionOk="0">
                        <a:moveTo>
                          <a:pt x="26384" y="1216"/>
                        </a:moveTo>
                        <a:lnTo>
                          <a:pt x="609" y="1216"/>
                        </a:lnTo>
                        <a:cubicBezTo>
                          <a:pt x="275" y="1216"/>
                          <a:pt x="1" y="973"/>
                          <a:pt x="1" y="608"/>
                        </a:cubicBezTo>
                        <a:lnTo>
                          <a:pt x="1" y="608"/>
                        </a:lnTo>
                        <a:cubicBezTo>
                          <a:pt x="1" y="274"/>
                          <a:pt x="275" y="0"/>
                          <a:pt x="609" y="0"/>
                        </a:cubicBezTo>
                        <a:lnTo>
                          <a:pt x="26384" y="0"/>
                        </a:lnTo>
                        <a:cubicBezTo>
                          <a:pt x="26719" y="0"/>
                          <a:pt x="26992" y="274"/>
                          <a:pt x="26992" y="608"/>
                        </a:cubicBezTo>
                        <a:lnTo>
                          <a:pt x="26992" y="608"/>
                        </a:lnTo>
                        <a:cubicBezTo>
                          <a:pt x="26992" y="97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29"/>
                  <p:cNvSpPr/>
                  <p:nvPr/>
                </p:nvSpPr>
                <p:spPr>
                  <a:xfrm>
                    <a:off x="3946650" y="3967225"/>
                    <a:ext cx="572724" cy="30425"/>
                  </a:xfrm>
                  <a:custGeom>
                    <a:avLst/>
                    <a:gdLst/>
                    <a:ahLst/>
                    <a:cxnLst/>
                    <a:rect l="l" t="t" r="r" b="b"/>
                    <a:pathLst>
                      <a:path w="26993" h="1217" extrusionOk="0">
                        <a:moveTo>
                          <a:pt x="26384" y="1216"/>
                        </a:moveTo>
                        <a:lnTo>
                          <a:pt x="609" y="1216"/>
                        </a:lnTo>
                        <a:cubicBezTo>
                          <a:pt x="275" y="1216"/>
                          <a:pt x="1" y="943"/>
                          <a:pt x="1" y="608"/>
                        </a:cubicBezTo>
                        <a:lnTo>
                          <a:pt x="1" y="608"/>
                        </a:lnTo>
                        <a:cubicBezTo>
                          <a:pt x="1" y="274"/>
                          <a:pt x="275" y="0"/>
                          <a:pt x="609" y="0"/>
                        </a:cubicBezTo>
                        <a:lnTo>
                          <a:pt x="26384" y="0"/>
                        </a:lnTo>
                        <a:cubicBezTo>
                          <a:pt x="26719" y="0"/>
                          <a:pt x="26992" y="274"/>
                          <a:pt x="26992" y="608"/>
                        </a:cubicBezTo>
                        <a:lnTo>
                          <a:pt x="26992" y="608"/>
                        </a:lnTo>
                        <a:cubicBezTo>
                          <a:pt x="26992" y="94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29"/>
                  <p:cNvSpPr/>
                  <p:nvPr/>
                </p:nvSpPr>
                <p:spPr>
                  <a:xfrm>
                    <a:off x="3946650" y="4043975"/>
                    <a:ext cx="495323" cy="30425"/>
                  </a:xfrm>
                  <a:custGeom>
                    <a:avLst/>
                    <a:gdLst/>
                    <a:ahLst/>
                    <a:cxnLst/>
                    <a:rect l="l" t="t" r="r" b="b"/>
                    <a:pathLst>
                      <a:path w="23345" h="1217" extrusionOk="0">
                        <a:moveTo>
                          <a:pt x="22676" y="1216"/>
                        </a:moveTo>
                        <a:lnTo>
                          <a:pt x="609" y="1216"/>
                        </a:lnTo>
                        <a:cubicBezTo>
                          <a:pt x="275" y="1216"/>
                          <a:pt x="1" y="973"/>
                          <a:pt x="1" y="608"/>
                        </a:cubicBezTo>
                        <a:lnTo>
                          <a:pt x="1" y="608"/>
                        </a:lnTo>
                        <a:cubicBezTo>
                          <a:pt x="1" y="274"/>
                          <a:pt x="275" y="0"/>
                          <a:pt x="609" y="0"/>
                        </a:cubicBezTo>
                        <a:lnTo>
                          <a:pt x="22676" y="0"/>
                        </a:lnTo>
                        <a:cubicBezTo>
                          <a:pt x="23011" y="0"/>
                          <a:pt x="23284" y="274"/>
                          <a:pt x="23284" y="608"/>
                        </a:cubicBezTo>
                        <a:lnTo>
                          <a:pt x="23284" y="608"/>
                        </a:lnTo>
                        <a:cubicBezTo>
                          <a:pt x="23345" y="943"/>
                          <a:pt x="23071" y="1216"/>
                          <a:pt x="22676"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129"/>
                <p:cNvGrpSpPr/>
                <p:nvPr/>
              </p:nvGrpSpPr>
              <p:grpSpPr>
                <a:xfrm>
                  <a:off x="3941675" y="3805000"/>
                  <a:ext cx="599146" cy="278125"/>
                  <a:chOff x="4597860" y="3805000"/>
                  <a:chExt cx="599146" cy="278125"/>
                </a:xfrm>
              </p:grpSpPr>
              <p:sp>
                <p:nvSpPr>
                  <p:cNvPr id="4251" name="Google Shape;4251;p129"/>
                  <p:cNvSpPr/>
                  <p:nvPr/>
                </p:nvSpPr>
                <p:spPr>
                  <a:xfrm>
                    <a:off x="4597860" y="3805000"/>
                    <a:ext cx="258712" cy="278125"/>
                  </a:xfrm>
                  <a:custGeom>
                    <a:avLst/>
                    <a:gdLst/>
                    <a:ahLst/>
                    <a:cxnLst/>
                    <a:rect l="l" t="t" r="r" b="b"/>
                    <a:pathLst>
                      <a:path w="11125" h="11125" extrusionOk="0">
                        <a:moveTo>
                          <a:pt x="9301" y="11125"/>
                        </a:moveTo>
                        <a:lnTo>
                          <a:pt x="1824" y="11125"/>
                        </a:lnTo>
                        <a:cubicBezTo>
                          <a:pt x="821" y="11125"/>
                          <a:pt x="0" y="10335"/>
                          <a:pt x="0" y="9301"/>
                        </a:cubicBezTo>
                        <a:lnTo>
                          <a:pt x="0" y="1824"/>
                        </a:lnTo>
                        <a:cubicBezTo>
                          <a:pt x="0" y="821"/>
                          <a:pt x="790" y="0"/>
                          <a:pt x="1824" y="0"/>
                        </a:cubicBezTo>
                        <a:lnTo>
                          <a:pt x="9301" y="0"/>
                        </a:lnTo>
                        <a:cubicBezTo>
                          <a:pt x="10304" y="0"/>
                          <a:pt x="11125" y="790"/>
                          <a:pt x="11125" y="1824"/>
                        </a:cubicBezTo>
                        <a:lnTo>
                          <a:pt x="11125" y="9301"/>
                        </a:lnTo>
                        <a:cubicBezTo>
                          <a:pt x="11095" y="10335"/>
                          <a:pt x="10304" y="11125"/>
                          <a:pt x="9301" y="11125"/>
                        </a:cubicBezTo>
                        <a:close/>
                      </a:path>
                    </a:pathLst>
                  </a:custGeom>
                  <a:solidFill>
                    <a:schemeClr val="accen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29"/>
                  <p:cNvSpPr/>
                  <p:nvPr/>
                </p:nvSpPr>
                <p:spPr>
                  <a:xfrm>
                    <a:off x="4887389" y="3817900"/>
                    <a:ext cx="309617" cy="62350"/>
                  </a:xfrm>
                  <a:custGeom>
                    <a:avLst/>
                    <a:gdLst/>
                    <a:ahLst/>
                    <a:cxnLst/>
                    <a:rect l="l" t="t" r="r" b="b"/>
                    <a:pathLst>
                      <a:path w="13314" h="2494" extrusionOk="0">
                        <a:moveTo>
                          <a:pt x="12736" y="2493"/>
                        </a:moveTo>
                        <a:lnTo>
                          <a:pt x="547" y="2493"/>
                        </a:lnTo>
                        <a:cubicBezTo>
                          <a:pt x="243" y="2493"/>
                          <a:pt x="0" y="2250"/>
                          <a:pt x="0" y="1946"/>
                        </a:cubicBezTo>
                        <a:lnTo>
                          <a:pt x="0" y="548"/>
                        </a:lnTo>
                        <a:cubicBezTo>
                          <a:pt x="0" y="244"/>
                          <a:pt x="243" y="1"/>
                          <a:pt x="547" y="1"/>
                        </a:cubicBezTo>
                        <a:lnTo>
                          <a:pt x="12736" y="1"/>
                        </a:lnTo>
                        <a:cubicBezTo>
                          <a:pt x="13040" y="1"/>
                          <a:pt x="13253" y="244"/>
                          <a:pt x="13253" y="548"/>
                        </a:cubicBezTo>
                        <a:lnTo>
                          <a:pt x="13253" y="1946"/>
                        </a:lnTo>
                        <a:cubicBezTo>
                          <a:pt x="13313" y="2250"/>
                          <a:pt x="13040" y="2493"/>
                          <a:pt x="12736" y="2493"/>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29"/>
                  <p:cNvSpPr/>
                  <p:nvPr/>
                </p:nvSpPr>
                <p:spPr>
                  <a:xfrm>
                    <a:off x="4887389" y="3933400"/>
                    <a:ext cx="309617" cy="26625"/>
                  </a:xfrm>
                  <a:custGeom>
                    <a:avLst/>
                    <a:gdLst/>
                    <a:ahLst/>
                    <a:cxnLst/>
                    <a:rect l="l" t="t" r="r" b="b"/>
                    <a:pathLst>
                      <a:path w="13314" h="1065" extrusionOk="0">
                        <a:moveTo>
                          <a:pt x="12736" y="1065"/>
                        </a:moveTo>
                        <a:lnTo>
                          <a:pt x="547" y="1065"/>
                        </a:lnTo>
                        <a:cubicBezTo>
                          <a:pt x="243" y="1065"/>
                          <a:pt x="0" y="822"/>
                          <a:pt x="0" y="518"/>
                        </a:cubicBezTo>
                        <a:lnTo>
                          <a:pt x="0" y="518"/>
                        </a:lnTo>
                        <a:cubicBezTo>
                          <a:pt x="0" y="214"/>
                          <a:pt x="243" y="1"/>
                          <a:pt x="547" y="1"/>
                        </a:cubicBezTo>
                        <a:lnTo>
                          <a:pt x="12736" y="1"/>
                        </a:lnTo>
                        <a:cubicBezTo>
                          <a:pt x="13040" y="1"/>
                          <a:pt x="13253" y="214"/>
                          <a:pt x="13253" y="518"/>
                        </a:cubicBezTo>
                        <a:lnTo>
                          <a:pt x="13253" y="518"/>
                        </a:lnTo>
                        <a:cubicBezTo>
                          <a:pt x="13313" y="822"/>
                          <a:pt x="13040" y="1065"/>
                          <a:pt x="12736"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29"/>
                  <p:cNvSpPr/>
                  <p:nvPr/>
                </p:nvSpPr>
                <p:spPr>
                  <a:xfrm>
                    <a:off x="4888784" y="3990400"/>
                    <a:ext cx="252387" cy="26625"/>
                  </a:xfrm>
                  <a:custGeom>
                    <a:avLst/>
                    <a:gdLst/>
                    <a:ahLst/>
                    <a:cxnLst/>
                    <a:rect l="l" t="t" r="r" b="b"/>
                    <a:pathLst>
                      <a:path w="10853" h="1065" extrusionOk="0">
                        <a:moveTo>
                          <a:pt x="10335" y="1065"/>
                        </a:moveTo>
                        <a:lnTo>
                          <a:pt x="518" y="1065"/>
                        </a:lnTo>
                        <a:cubicBezTo>
                          <a:pt x="214" y="1065"/>
                          <a:pt x="1" y="821"/>
                          <a:pt x="1" y="517"/>
                        </a:cubicBezTo>
                        <a:lnTo>
                          <a:pt x="1" y="517"/>
                        </a:lnTo>
                        <a:cubicBezTo>
                          <a:pt x="1" y="213"/>
                          <a:pt x="214" y="1"/>
                          <a:pt x="518" y="1"/>
                        </a:cubicBezTo>
                        <a:lnTo>
                          <a:pt x="10335" y="1"/>
                        </a:lnTo>
                        <a:cubicBezTo>
                          <a:pt x="10639" y="1"/>
                          <a:pt x="10852" y="213"/>
                          <a:pt x="10852" y="517"/>
                        </a:cubicBezTo>
                        <a:lnTo>
                          <a:pt x="10852" y="517"/>
                        </a:lnTo>
                        <a:cubicBezTo>
                          <a:pt x="10852" y="791"/>
                          <a:pt x="10639" y="1065"/>
                          <a:pt x="10335"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5" name="Google Shape;4255;p129"/>
              <p:cNvGrpSpPr/>
              <p:nvPr/>
            </p:nvGrpSpPr>
            <p:grpSpPr>
              <a:xfrm>
                <a:off x="6637177" y="3958450"/>
                <a:ext cx="724950" cy="152000"/>
                <a:chOff x="4209938" y="4123775"/>
                <a:chExt cx="724950" cy="152000"/>
              </a:xfrm>
            </p:grpSpPr>
            <p:sp>
              <p:nvSpPr>
                <p:cNvPr id="4256" name="Google Shape;4256;p129"/>
                <p:cNvSpPr/>
                <p:nvPr/>
              </p:nvSpPr>
              <p:spPr>
                <a:xfrm>
                  <a:off x="4494138" y="4123775"/>
                  <a:ext cx="152750" cy="152000"/>
                </a:xfrm>
                <a:custGeom>
                  <a:avLst/>
                  <a:gdLst/>
                  <a:ahLst/>
                  <a:cxnLst/>
                  <a:rect l="l" t="t" r="r" b="b"/>
                  <a:pathLst>
                    <a:path w="6110" h="6080" extrusionOk="0">
                      <a:moveTo>
                        <a:pt x="4955" y="6079"/>
                      </a:moveTo>
                      <a:lnTo>
                        <a:pt x="1095" y="6079"/>
                      </a:lnTo>
                      <a:cubicBezTo>
                        <a:pt x="487" y="6079"/>
                        <a:pt x="0" y="5593"/>
                        <a:pt x="0" y="4985"/>
                      </a:cubicBezTo>
                      <a:lnTo>
                        <a:pt x="0" y="1094"/>
                      </a:lnTo>
                      <a:cubicBezTo>
                        <a:pt x="0" y="486"/>
                        <a:pt x="487" y="0"/>
                        <a:pt x="1095" y="0"/>
                      </a:cubicBezTo>
                      <a:lnTo>
                        <a:pt x="4955" y="0"/>
                      </a:lnTo>
                      <a:cubicBezTo>
                        <a:pt x="5563" y="0"/>
                        <a:pt x="6079" y="486"/>
                        <a:pt x="6079" y="1094"/>
                      </a:cubicBezTo>
                      <a:lnTo>
                        <a:pt x="6079" y="4985"/>
                      </a:lnTo>
                      <a:cubicBezTo>
                        <a:pt x="6110" y="5593"/>
                        <a:pt x="5563" y="6079"/>
                        <a:pt x="4955" y="6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29"/>
                <p:cNvSpPr/>
                <p:nvPr/>
              </p:nvSpPr>
              <p:spPr>
                <a:xfrm>
                  <a:off x="4886988" y="4164800"/>
                  <a:ext cx="47900" cy="79800"/>
                </a:xfrm>
                <a:custGeom>
                  <a:avLst/>
                  <a:gdLst/>
                  <a:ahLst/>
                  <a:cxnLst/>
                  <a:rect l="l" t="t" r="r" b="b"/>
                  <a:pathLst>
                    <a:path w="1916" h="3192" extrusionOk="0">
                      <a:moveTo>
                        <a:pt x="487" y="3192"/>
                      </a:moveTo>
                      <a:cubicBezTo>
                        <a:pt x="426" y="3192"/>
                        <a:pt x="396" y="3131"/>
                        <a:pt x="305" y="3101"/>
                      </a:cubicBezTo>
                      <a:cubicBezTo>
                        <a:pt x="183" y="3010"/>
                        <a:pt x="183" y="2858"/>
                        <a:pt x="274" y="2736"/>
                      </a:cubicBezTo>
                      <a:lnTo>
                        <a:pt x="1308" y="1551"/>
                      </a:lnTo>
                      <a:lnTo>
                        <a:pt x="1308" y="1520"/>
                      </a:lnTo>
                      <a:lnTo>
                        <a:pt x="122" y="487"/>
                      </a:lnTo>
                      <a:cubicBezTo>
                        <a:pt x="1" y="365"/>
                        <a:pt x="1" y="213"/>
                        <a:pt x="62" y="92"/>
                      </a:cubicBezTo>
                      <a:cubicBezTo>
                        <a:pt x="183" y="0"/>
                        <a:pt x="335" y="0"/>
                        <a:pt x="457" y="61"/>
                      </a:cubicBezTo>
                      <a:lnTo>
                        <a:pt x="1642" y="1095"/>
                      </a:lnTo>
                      <a:cubicBezTo>
                        <a:pt x="1855" y="1277"/>
                        <a:pt x="1916" y="1672"/>
                        <a:pt x="1673" y="1885"/>
                      </a:cubicBezTo>
                      <a:lnTo>
                        <a:pt x="639" y="3070"/>
                      </a:lnTo>
                      <a:cubicBezTo>
                        <a:pt x="639" y="3162"/>
                        <a:pt x="578" y="3192"/>
                        <a:pt x="487" y="3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29"/>
                <p:cNvSpPr/>
                <p:nvPr/>
              </p:nvSpPr>
              <p:spPr>
                <a:xfrm>
                  <a:off x="4209938" y="4164800"/>
                  <a:ext cx="47125" cy="79800"/>
                </a:xfrm>
                <a:custGeom>
                  <a:avLst/>
                  <a:gdLst/>
                  <a:ahLst/>
                  <a:cxnLst/>
                  <a:rect l="l" t="t" r="r" b="b"/>
                  <a:pathLst>
                    <a:path w="1885" h="3192" extrusionOk="0">
                      <a:moveTo>
                        <a:pt x="1399" y="0"/>
                      </a:moveTo>
                      <a:cubicBezTo>
                        <a:pt x="1490" y="0"/>
                        <a:pt x="1520" y="31"/>
                        <a:pt x="1581" y="61"/>
                      </a:cubicBezTo>
                      <a:cubicBezTo>
                        <a:pt x="1702" y="183"/>
                        <a:pt x="1702" y="335"/>
                        <a:pt x="1642" y="456"/>
                      </a:cubicBezTo>
                      <a:lnTo>
                        <a:pt x="608" y="1642"/>
                      </a:lnTo>
                      <a:lnTo>
                        <a:pt x="608" y="1672"/>
                      </a:lnTo>
                      <a:lnTo>
                        <a:pt x="1794" y="2706"/>
                      </a:lnTo>
                      <a:cubicBezTo>
                        <a:pt x="1885" y="2797"/>
                        <a:pt x="1885" y="2949"/>
                        <a:pt x="1824" y="3070"/>
                      </a:cubicBezTo>
                      <a:cubicBezTo>
                        <a:pt x="1702" y="3192"/>
                        <a:pt x="1550" y="3192"/>
                        <a:pt x="1429" y="3101"/>
                      </a:cubicBezTo>
                      <a:lnTo>
                        <a:pt x="274" y="2098"/>
                      </a:lnTo>
                      <a:cubicBezTo>
                        <a:pt x="31" y="1885"/>
                        <a:pt x="0" y="1520"/>
                        <a:pt x="213" y="1277"/>
                      </a:cubicBezTo>
                      <a:lnTo>
                        <a:pt x="1247" y="122"/>
                      </a:lnTo>
                      <a:cubicBezTo>
                        <a:pt x="1277" y="31"/>
                        <a:pt x="1338" y="0"/>
                        <a:pt x="1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9" name="Google Shape;4259;p129"/>
              <p:cNvSpPr/>
              <p:nvPr/>
            </p:nvSpPr>
            <p:spPr>
              <a:xfrm>
                <a:off x="6692737" y="3057895"/>
                <a:ext cx="295610" cy="233065"/>
              </a:xfrm>
              <a:custGeom>
                <a:avLst/>
                <a:gdLst/>
                <a:ahLst/>
                <a:cxnLst/>
                <a:rect l="l" t="t" r="r" b="b"/>
                <a:pathLst>
                  <a:path w="12610" h="9942" extrusionOk="0">
                    <a:moveTo>
                      <a:pt x="0" y="1"/>
                    </a:moveTo>
                    <a:lnTo>
                      <a:pt x="0" y="9941"/>
                    </a:lnTo>
                    <a:lnTo>
                      <a:pt x="12609" y="9941"/>
                    </a:lnTo>
                    <a:lnTo>
                      <a:pt x="12609"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29"/>
              <p:cNvSpPr/>
              <p:nvPr/>
            </p:nvSpPr>
            <p:spPr>
              <a:xfrm>
                <a:off x="7011753" y="3057895"/>
                <a:ext cx="294836" cy="233065"/>
              </a:xfrm>
              <a:custGeom>
                <a:avLst/>
                <a:gdLst/>
                <a:ahLst/>
                <a:cxnLst/>
                <a:rect l="l" t="t" r="r" b="b"/>
                <a:pathLst>
                  <a:path w="12577" h="9942" extrusionOk="0">
                    <a:moveTo>
                      <a:pt x="1" y="1"/>
                    </a:moveTo>
                    <a:lnTo>
                      <a:pt x="1" y="9941"/>
                    </a:lnTo>
                    <a:lnTo>
                      <a:pt x="12577" y="9941"/>
                    </a:lnTo>
                    <a:lnTo>
                      <a:pt x="12577" y="1"/>
                    </a:ln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29"/>
              <p:cNvSpPr/>
              <p:nvPr/>
            </p:nvSpPr>
            <p:spPr>
              <a:xfrm>
                <a:off x="7330019" y="3057895"/>
                <a:ext cx="294813" cy="233065"/>
              </a:xfrm>
              <a:custGeom>
                <a:avLst/>
                <a:gdLst/>
                <a:ahLst/>
                <a:cxnLst/>
                <a:rect l="l" t="t" r="r" b="b"/>
                <a:pathLst>
                  <a:path w="12576" h="9942" extrusionOk="0">
                    <a:moveTo>
                      <a:pt x="0" y="1"/>
                    </a:moveTo>
                    <a:lnTo>
                      <a:pt x="0" y="9941"/>
                    </a:lnTo>
                    <a:lnTo>
                      <a:pt x="12576" y="9941"/>
                    </a:lnTo>
                    <a:lnTo>
                      <a:pt x="12576"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29"/>
              <p:cNvSpPr/>
              <p:nvPr/>
            </p:nvSpPr>
            <p:spPr>
              <a:xfrm>
                <a:off x="6374471" y="3057895"/>
                <a:ext cx="294836" cy="233065"/>
              </a:xfrm>
              <a:custGeom>
                <a:avLst/>
                <a:gdLst/>
                <a:ahLst/>
                <a:cxnLst/>
                <a:rect l="l" t="t" r="r" b="b"/>
                <a:pathLst>
                  <a:path w="12577" h="9942" extrusionOk="0">
                    <a:moveTo>
                      <a:pt x="1" y="1"/>
                    </a:moveTo>
                    <a:lnTo>
                      <a:pt x="1" y="9941"/>
                    </a:lnTo>
                    <a:lnTo>
                      <a:pt x="12576" y="9941"/>
                    </a:lnTo>
                    <a:lnTo>
                      <a:pt x="12576" y="1"/>
                    </a:ln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129"/>
            <p:cNvGrpSpPr/>
            <p:nvPr/>
          </p:nvGrpSpPr>
          <p:grpSpPr>
            <a:xfrm>
              <a:off x="1507144" y="2138180"/>
              <a:ext cx="272724" cy="333371"/>
              <a:chOff x="1583800" y="3574675"/>
              <a:chExt cx="438675" cy="536225"/>
            </a:xfrm>
          </p:grpSpPr>
          <p:sp>
            <p:nvSpPr>
              <p:cNvPr id="4264" name="Google Shape;4264;p129"/>
              <p:cNvSpPr/>
              <p:nvPr/>
            </p:nvSpPr>
            <p:spPr>
              <a:xfrm>
                <a:off x="1657200" y="3648050"/>
                <a:ext cx="291900" cy="194325"/>
              </a:xfrm>
              <a:custGeom>
                <a:avLst/>
                <a:gdLst/>
                <a:ahLst/>
                <a:cxnLst/>
                <a:rect l="l" t="t" r="r" b="b"/>
                <a:pathLst>
                  <a:path w="11676" h="7773" fill="none" extrusionOk="0">
                    <a:moveTo>
                      <a:pt x="0" y="7773"/>
                    </a:moveTo>
                    <a:lnTo>
                      <a:pt x="11675" y="1"/>
                    </a:lnTo>
                  </a:path>
                </a:pathLst>
              </a:custGeom>
              <a:noFill/>
              <a:ln w="48375"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29"/>
              <p:cNvSpPr/>
              <p:nvPr/>
            </p:nvSpPr>
            <p:spPr>
              <a:xfrm>
                <a:off x="1657200" y="3842350"/>
                <a:ext cx="291900" cy="195175"/>
              </a:xfrm>
              <a:custGeom>
                <a:avLst/>
                <a:gdLst/>
                <a:ahLst/>
                <a:cxnLst/>
                <a:rect l="l" t="t" r="r" b="b"/>
                <a:pathLst>
                  <a:path w="11676" h="7807" fill="none" extrusionOk="0">
                    <a:moveTo>
                      <a:pt x="0" y="1"/>
                    </a:moveTo>
                    <a:lnTo>
                      <a:pt x="11675" y="7806"/>
                    </a:lnTo>
                  </a:path>
                </a:pathLst>
              </a:custGeom>
              <a:noFill/>
              <a:ln w="48375"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29"/>
              <p:cNvSpPr/>
              <p:nvPr/>
            </p:nvSpPr>
            <p:spPr>
              <a:xfrm>
                <a:off x="1876500" y="3574675"/>
                <a:ext cx="145975" cy="145950"/>
              </a:xfrm>
              <a:custGeom>
                <a:avLst/>
                <a:gdLst/>
                <a:ahLst/>
                <a:cxnLst/>
                <a:rect l="l" t="t" r="r" b="b"/>
                <a:pathLst>
                  <a:path w="5839" h="5838" extrusionOk="0">
                    <a:moveTo>
                      <a:pt x="2903" y="0"/>
                    </a:moveTo>
                    <a:cubicBezTo>
                      <a:pt x="1269" y="0"/>
                      <a:pt x="1" y="1301"/>
                      <a:pt x="1" y="2936"/>
                    </a:cubicBezTo>
                    <a:cubicBezTo>
                      <a:pt x="1" y="4570"/>
                      <a:pt x="1269" y="5838"/>
                      <a:pt x="2903" y="5838"/>
                    </a:cubicBezTo>
                    <a:cubicBezTo>
                      <a:pt x="4538" y="5838"/>
                      <a:pt x="5838" y="4570"/>
                      <a:pt x="5838" y="2936"/>
                    </a:cubicBezTo>
                    <a:cubicBezTo>
                      <a:pt x="5838" y="1334"/>
                      <a:pt x="4538" y="0"/>
                      <a:pt x="2903" y="0"/>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29"/>
              <p:cNvSpPr/>
              <p:nvPr/>
            </p:nvSpPr>
            <p:spPr>
              <a:xfrm>
                <a:off x="1876500" y="3964950"/>
                <a:ext cx="145975" cy="145950"/>
              </a:xfrm>
              <a:custGeom>
                <a:avLst/>
                <a:gdLst/>
                <a:ahLst/>
                <a:cxnLst/>
                <a:rect l="l" t="t" r="r" b="b"/>
                <a:pathLst>
                  <a:path w="5839" h="5838" extrusionOk="0">
                    <a:moveTo>
                      <a:pt x="2903" y="0"/>
                    </a:moveTo>
                    <a:cubicBezTo>
                      <a:pt x="1269" y="0"/>
                      <a:pt x="1" y="1301"/>
                      <a:pt x="1" y="2902"/>
                    </a:cubicBezTo>
                    <a:cubicBezTo>
                      <a:pt x="1" y="4537"/>
                      <a:pt x="1269" y="5838"/>
                      <a:pt x="2903" y="5838"/>
                    </a:cubicBezTo>
                    <a:cubicBezTo>
                      <a:pt x="4538" y="5838"/>
                      <a:pt x="5838" y="4537"/>
                      <a:pt x="5838" y="2902"/>
                    </a:cubicBezTo>
                    <a:cubicBezTo>
                      <a:pt x="5838" y="1301"/>
                      <a:pt x="4538" y="0"/>
                      <a:pt x="2903" y="0"/>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29"/>
              <p:cNvSpPr/>
              <p:nvPr/>
            </p:nvSpPr>
            <p:spPr>
              <a:xfrm>
                <a:off x="1583800" y="3769800"/>
                <a:ext cx="146800" cy="145975"/>
              </a:xfrm>
              <a:custGeom>
                <a:avLst/>
                <a:gdLst/>
                <a:ahLst/>
                <a:cxnLst/>
                <a:rect l="l" t="t" r="r" b="b"/>
                <a:pathLst>
                  <a:path w="5872" h="5839" extrusionOk="0">
                    <a:moveTo>
                      <a:pt x="2936" y="1"/>
                    </a:moveTo>
                    <a:cubicBezTo>
                      <a:pt x="1302" y="1"/>
                      <a:pt x="1" y="1302"/>
                      <a:pt x="1" y="2936"/>
                    </a:cubicBezTo>
                    <a:cubicBezTo>
                      <a:pt x="1" y="4537"/>
                      <a:pt x="1302" y="5838"/>
                      <a:pt x="2936" y="5838"/>
                    </a:cubicBezTo>
                    <a:cubicBezTo>
                      <a:pt x="4571" y="5838"/>
                      <a:pt x="5871" y="4537"/>
                      <a:pt x="5871" y="2936"/>
                    </a:cubicBezTo>
                    <a:cubicBezTo>
                      <a:pt x="5871" y="1335"/>
                      <a:pt x="4571" y="1"/>
                      <a:pt x="2936" y="1"/>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129"/>
            <p:cNvGrpSpPr/>
            <p:nvPr/>
          </p:nvGrpSpPr>
          <p:grpSpPr>
            <a:xfrm>
              <a:off x="1350086" y="2578892"/>
              <a:ext cx="518980" cy="513804"/>
              <a:chOff x="1529600" y="2601475"/>
              <a:chExt cx="834775" cy="826450"/>
            </a:xfrm>
          </p:grpSpPr>
          <p:sp>
            <p:nvSpPr>
              <p:cNvPr id="4270" name="Google Shape;4270;p129"/>
              <p:cNvSpPr/>
              <p:nvPr/>
            </p:nvSpPr>
            <p:spPr>
              <a:xfrm>
                <a:off x="1529600" y="2601475"/>
                <a:ext cx="834775" cy="643825"/>
              </a:xfrm>
              <a:custGeom>
                <a:avLst/>
                <a:gdLst/>
                <a:ahLst/>
                <a:cxnLst/>
                <a:rect l="l" t="t" r="r" b="b"/>
                <a:pathLst>
                  <a:path w="33391" h="25753" extrusionOk="0">
                    <a:moveTo>
                      <a:pt x="3770" y="0"/>
                    </a:moveTo>
                    <a:cubicBezTo>
                      <a:pt x="1668" y="0"/>
                      <a:pt x="0" y="1668"/>
                      <a:pt x="0" y="3736"/>
                    </a:cubicBezTo>
                    <a:lnTo>
                      <a:pt x="0" y="22016"/>
                    </a:lnTo>
                    <a:cubicBezTo>
                      <a:pt x="0" y="24084"/>
                      <a:pt x="1668" y="25752"/>
                      <a:pt x="3770" y="25752"/>
                    </a:cubicBezTo>
                    <a:lnTo>
                      <a:pt x="29622" y="25752"/>
                    </a:lnTo>
                    <a:cubicBezTo>
                      <a:pt x="31723" y="25752"/>
                      <a:pt x="33391" y="24084"/>
                      <a:pt x="33391" y="22016"/>
                    </a:cubicBezTo>
                    <a:lnTo>
                      <a:pt x="33391" y="3736"/>
                    </a:lnTo>
                    <a:cubicBezTo>
                      <a:pt x="33391" y="1668"/>
                      <a:pt x="31723" y="0"/>
                      <a:pt x="29622" y="0"/>
                    </a:cubicBez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29"/>
              <p:cNvSpPr/>
              <p:nvPr/>
            </p:nvSpPr>
            <p:spPr>
              <a:xfrm>
                <a:off x="2036625" y="3193550"/>
                <a:ext cx="225175" cy="234375"/>
              </a:xfrm>
              <a:custGeom>
                <a:avLst/>
                <a:gdLst/>
                <a:ahLst/>
                <a:cxnLst/>
                <a:rect l="l" t="t" r="r" b="b"/>
                <a:pathLst>
                  <a:path w="9007" h="9375" extrusionOk="0">
                    <a:moveTo>
                      <a:pt x="9007" y="1"/>
                    </a:moveTo>
                    <a:lnTo>
                      <a:pt x="1" y="335"/>
                    </a:lnTo>
                    <a:lnTo>
                      <a:pt x="9007" y="9374"/>
                    </a:lnTo>
                    <a:lnTo>
                      <a:pt x="9007"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29"/>
              <p:cNvSpPr/>
              <p:nvPr/>
            </p:nvSpPr>
            <p:spPr>
              <a:xfrm>
                <a:off x="1718075" y="2764925"/>
                <a:ext cx="458675" cy="316925"/>
              </a:xfrm>
              <a:custGeom>
                <a:avLst/>
                <a:gdLst/>
                <a:ahLst/>
                <a:cxnLst/>
                <a:rect l="l" t="t" r="r" b="b"/>
                <a:pathLst>
                  <a:path w="18347" h="12677" extrusionOk="0">
                    <a:moveTo>
                      <a:pt x="17012" y="1335"/>
                    </a:moveTo>
                    <a:lnTo>
                      <a:pt x="17012" y="11342"/>
                    </a:lnTo>
                    <a:lnTo>
                      <a:pt x="1334" y="11342"/>
                    </a:lnTo>
                    <a:lnTo>
                      <a:pt x="1334" y="1335"/>
                    </a:lnTo>
                    <a:close/>
                    <a:moveTo>
                      <a:pt x="667" y="0"/>
                    </a:moveTo>
                    <a:cubicBezTo>
                      <a:pt x="267" y="0"/>
                      <a:pt x="0" y="301"/>
                      <a:pt x="0" y="667"/>
                    </a:cubicBezTo>
                    <a:lnTo>
                      <a:pt x="0" y="12009"/>
                    </a:lnTo>
                    <a:cubicBezTo>
                      <a:pt x="0" y="12376"/>
                      <a:pt x="267" y="12676"/>
                      <a:pt x="667" y="12676"/>
                    </a:cubicBezTo>
                    <a:lnTo>
                      <a:pt x="17679" y="12676"/>
                    </a:lnTo>
                    <a:cubicBezTo>
                      <a:pt x="18013" y="12676"/>
                      <a:pt x="18347" y="12376"/>
                      <a:pt x="18347" y="12009"/>
                    </a:cubicBezTo>
                    <a:lnTo>
                      <a:pt x="18347" y="667"/>
                    </a:lnTo>
                    <a:cubicBezTo>
                      <a:pt x="18347" y="301"/>
                      <a:pt x="18046" y="0"/>
                      <a:pt x="17679"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29"/>
              <p:cNvSpPr/>
              <p:nvPr/>
            </p:nvSpPr>
            <p:spPr>
              <a:xfrm>
                <a:off x="1715575" y="2764800"/>
                <a:ext cx="251025" cy="224475"/>
              </a:xfrm>
              <a:custGeom>
                <a:avLst/>
                <a:gdLst/>
                <a:ahLst/>
                <a:cxnLst/>
                <a:rect l="l" t="t" r="r" b="b"/>
                <a:pathLst>
                  <a:path w="10041" h="8979" extrusionOk="0">
                    <a:moveTo>
                      <a:pt x="738" y="1"/>
                    </a:moveTo>
                    <a:cubicBezTo>
                      <a:pt x="562" y="1"/>
                      <a:pt x="388" y="68"/>
                      <a:pt x="267" y="205"/>
                    </a:cubicBezTo>
                    <a:cubicBezTo>
                      <a:pt x="0" y="506"/>
                      <a:pt x="0" y="939"/>
                      <a:pt x="300" y="1173"/>
                    </a:cubicBezTo>
                    <a:lnTo>
                      <a:pt x="8840" y="8812"/>
                    </a:lnTo>
                    <a:cubicBezTo>
                      <a:pt x="8973" y="8912"/>
                      <a:pt x="9140" y="8978"/>
                      <a:pt x="9307" y="8978"/>
                    </a:cubicBezTo>
                    <a:cubicBezTo>
                      <a:pt x="9473" y="8978"/>
                      <a:pt x="9674" y="8878"/>
                      <a:pt x="9807" y="8712"/>
                    </a:cubicBezTo>
                    <a:cubicBezTo>
                      <a:pt x="10041" y="8445"/>
                      <a:pt x="10041" y="8011"/>
                      <a:pt x="9774" y="7778"/>
                    </a:cubicBezTo>
                    <a:lnTo>
                      <a:pt x="1201" y="172"/>
                    </a:lnTo>
                    <a:cubicBezTo>
                      <a:pt x="1072" y="59"/>
                      <a:pt x="904" y="1"/>
                      <a:pt x="738"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29"/>
              <p:cNvSpPr/>
              <p:nvPr/>
            </p:nvSpPr>
            <p:spPr>
              <a:xfrm>
                <a:off x="1929050" y="2764775"/>
                <a:ext cx="249375" cy="224500"/>
              </a:xfrm>
              <a:custGeom>
                <a:avLst/>
                <a:gdLst/>
                <a:ahLst/>
                <a:cxnLst/>
                <a:rect l="l" t="t" r="r" b="b"/>
                <a:pathLst>
                  <a:path w="9975" h="8980" extrusionOk="0">
                    <a:moveTo>
                      <a:pt x="9216" y="0"/>
                    </a:moveTo>
                    <a:cubicBezTo>
                      <a:pt x="9064" y="0"/>
                      <a:pt x="8909" y="53"/>
                      <a:pt x="8773" y="173"/>
                    </a:cubicBezTo>
                    <a:lnTo>
                      <a:pt x="301" y="7812"/>
                    </a:lnTo>
                    <a:cubicBezTo>
                      <a:pt x="67" y="8045"/>
                      <a:pt x="0" y="8479"/>
                      <a:pt x="267" y="8746"/>
                    </a:cubicBezTo>
                    <a:cubicBezTo>
                      <a:pt x="401" y="8879"/>
                      <a:pt x="601" y="8979"/>
                      <a:pt x="768" y="8979"/>
                    </a:cubicBezTo>
                    <a:cubicBezTo>
                      <a:pt x="934" y="8979"/>
                      <a:pt x="1101" y="8879"/>
                      <a:pt x="1235" y="8813"/>
                    </a:cubicBezTo>
                    <a:lnTo>
                      <a:pt x="9674" y="1174"/>
                    </a:lnTo>
                    <a:cubicBezTo>
                      <a:pt x="9941" y="907"/>
                      <a:pt x="9974" y="507"/>
                      <a:pt x="9707" y="206"/>
                    </a:cubicBezTo>
                    <a:cubicBezTo>
                      <a:pt x="9579" y="78"/>
                      <a:pt x="9401" y="0"/>
                      <a:pt x="921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29"/>
              <p:cNvSpPr/>
              <p:nvPr/>
            </p:nvSpPr>
            <p:spPr>
              <a:xfrm>
                <a:off x="1715575" y="2902400"/>
                <a:ext cx="191825" cy="179450"/>
              </a:xfrm>
              <a:custGeom>
                <a:avLst/>
                <a:gdLst/>
                <a:ahLst/>
                <a:cxnLst/>
                <a:rect l="l" t="t" r="r" b="b"/>
                <a:pathLst>
                  <a:path w="7673" h="7178" extrusionOk="0">
                    <a:moveTo>
                      <a:pt x="6925" y="1"/>
                    </a:moveTo>
                    <a:cubicBezTo>
                      <a:pt x="6752" y="1"/>
                      <a:pt x="6584" y="59"/>
                      <a:pt x="6471" y="172"/>
                    </a:cubicBezTo>
                    <a:lnTo>
                      <a:pt x="300" y="6010"/>
                    </a:lnTo>
                    <a:cubicBezTo>
                      <a:pt x="0" y="6276"/>
                      <a:pt x="0" y="6710"/>
                      <a:pt x="267" y="6977"/>
                    </a:cubicBezTo>
                    <a:cubicBezTo>
                      <a:pt x="367" y="7110"/>
                      <a:pt x="600" y="7177"/>
                      <a:pt x="767" y="7177"/>
                    </a:cubicBezTo>
                    <a:cubicBezTo>
                      <a:pt x="934" y="7177"/>
                      <a:pt x="1101" y="7110"/>
                      <a:pt x="1201" y="7010"/>
                    </a:cubicBezTo>
                    <a:lnTo>
                      <a:pt x="7372" y="1173"/>
                    </a:lnTo>
                    <a:cubicBezTo>
                      <a:pt x="7672" y="939"/>
                      <a:pt x="7672" y="472"/>
                      <a:pt x="7439" y="205"/>
                    </a:cubicBezTo>
                    <a:cubicBezTo>
                      <a:pt x="7301" y="68"/>
                      <a:pt x="7109" y="1"/>
                      <a:pt x="6925"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29"/>
              <p:cNvSpPr/>
              <p:nvPr/>
            </p:nvSpPr>
            <p:spPr>
              <a:xfrm>
                <a:off x="1991600" y="2900025"/>
                <a:ext cx="185975" cy="181825"/>
              </a:xfrm>
              <a:custGeom>
                <a:avLst/>
                <a:gdLst/>
                <a:ahLst/>
                <a:cxnLst/>
                <a:rect l="l" t="t" r="r" b="b"/>
                <a:pathLst>
                  <a:path w="7439" h="7273" extrusionOk="0">
                    <a:moveTo>
                      <a:pt x="726" y="0"/>
                    </a:moveTo>
                    <a:cubicBezTo>
                      <a:pt x="551" y="0"/>
                      <a:pt x="384" y="67"/>
                      <a:pt x="267" y="200"/>
                    </a:cubicBezTo>
                    <a:cubicBezTo>
                      <a:pt x="0" y="467"/>
                      <a:pt x="0" y="901"/>
                      <a:pt x="267" y="1134"/>
                    </a:cubicBezTo>
                    <a:lnTo>
                      <a:pt x="6271" y="7072"/>
                    </a:lnTo>
                    <a:cubicBezTo>
                      <a:pt x="6405" y="7205"/>
                      <a:pt x="6572" y="7272"/>
                      <a:pt x="6738" y="7272"/>
                    </a:cubicBezTo>
                    <a:cubicBezTo>
                      <a:pt x="6905" y="7272"/>
                      <a:pt x="7072" y="7205"/>
                      <a:pt x="7172" y="7072"/>
                    </a:cubicBezTo>
                    <a:cubicBezTo>
                      <a:pt x="7439" y="6772"/>
                      <a:pt x="7439" y="6371"/>
                      <a:pt x="7172" y="6105"/>
                    </a:cubicBezTo>
                    <a:lnTo>
                      <a:pt x="1234" y="200"/>
                    </a:lnTo>
                    <a:cubicBezTo>
                      <a:pt x="1084" y="67"/>
                      <a:pt x="901" y="0"/>
                      <a:pt x="72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7" name="Google Shape;4277;p129"/>
            <p:cNvGrpSpPr/>
            <p:nvPr/>
          </p:nvGrpSpPr>
          <p:grpSpPr>
            <a:xfrm>
              <a:off x="3752861" y="2617837"/>
              <a:ext cx="466632" cy="466632"/>
              <a:chOff x="5227225" y="2298750"/>
              <a:chExt cx="750575" cy="750575"/>
            </a:xfrm>
          </p:grpSpPr>
          <p:sp>
            <p:nvSpPr>
              <p:cNvPr id="4278" name="Google Shape;4278;p129"/>
              <p:cNvSpPr/>
              <p:nvPr/>
            </p:nvSpPr>
            <p:spPr>
              <a:xfrm>
                <a:off x="5227225" y="2298750"/>
                <a:ext cx="750575" cy="750575"/>
              </a:xfrm>
              <a:custGeom>
                <a:avLst/>
                <a:gdLst/>
                <a:ahLst/>
                <a:cxnLst/>
                <a:rect l="l" t="t" r="r" b="b"/>
                <a:pathLst>
                  <a:path w="30023" h="30023" extrusionOk="0">
                    <a:moveTo>
                      <a:pt x="15012" y="1"/>
                    </a:moveTo>
                    <a:cubicBezTo>
                      <a:pt x="6739" y="1"/>
                      <a:pt x="1" y="6739"/>
                      <a:pt x="1" y="15011"/>
                    </a:cubicBezTo>
                    <a:cubicBezTo>
                      <a:pt x="1" y="23317"/>
                      <a:pt x="6739" y="30022"/>
                      <a:pt x="15012" y="30022"/>
                    </a:cubicBezTo>
                    <a:cubicBezTo>
                      <a:pt x="23318" y="30022"/>
                      <a:pt x="30022" y="23317"/>
                      <a:pt x="30022" y="15011"/>
                    </a:cubicBezTo>
                    <a:cubicBezTo>
                      <a:pt x="30022" y="6739"/>
                      <a:pt x="23318" y="1"/>
                      <a:pt x="15012"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29"/>
              <p:cNvSpPr/>
              <p:nvPr/>
            </p:nvSpPr>
            <p:spPr>
              <a:xfrm>
                <a:off x="5350650" y="2500575"/>
                <a:ext cx="475375" cy="446175"/>
              </a:xfrm>
              <a:custGeom>
                <a:avLst/>
                <a:gdLst/>
                <a:ahLst/>
                <a:cxnLst/>
                <a:rect l="l" t="t" r="r" b="b"/>
                <a:pathLst>
                  <a:path w="19015" h="17847" fill="none" extrusionOk="0">
                    <a:moveTo>
                      <a:pt x="1" y="5070"/>
                    </a:moveTo>
                    <a:cubicBezTo>
                      <a:pt x="6339" y="3369"/>
                      <a:pt x="12677" y="1701"/>
                      <a:pt x="19014" y="0"/>
                    </a:cubicBezTo>
                    <a:cubicBezTo>
                      <a:pt x="16246" y="5938"/>
                      <a:pt x="13477" y="11875"/>
                      <a:pt x="10708" y="17846"/>
                    </a:cubicBezTo>
                    <a:lnTo>
                      <a:pt x="8474" y="8873"/>
                    </a:lnTo>
                    <a:close/>
                  </a:path>
                </a:pathLst>
              </a:custGeom>
              <a:noFill/>
              <a:ln w="31700" cap="flat" cmpd="sng">
                <a:solidFill>
                  <a:schemeClr val="lt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29"/>
              <p:cNvSpPr/>
              <p:nvPr/>
            </p:nvSpPr>
            <p:spPr>
              <a:xfrm>
                <a:off x="5561650" y="2500575"/>
                <a:ext cx="264375" cy="220175"/>
              </a:xfrm>
              <a:custGeom>
                <a:avLst/>
                <a:gdLst/>
                <a:ahLst/>
                <a:cxnLst/>
                <a:rect l="l" t="t" r="r" b="b"/>
                <a:pathLst>
                  <a:path w="10575" h="8807" fill="none" extrusionOk="0">
                    <a:moveTo>
                      <a:pt x="10574" y="0"/>
                    </a:moveTo>
                    <a:lnTo>
                      <a:pt x="0" y="8806"/>
                    </a:lnTo>
                  </a:path>
                </a:pathLst>
              </a:custGeom>
              <a:noFill/>
              <a:ln w="31700" cap="flat" cmpd="sng">
                <a:solidFill>
                  <a:schemeClr val="lt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1" name="Google Shape;4281;p129"/>
            <p:cNvGrpSpPr/>
            <p:nvPr/>
          </p:nvGrpSpPr>
          <p:grpSpPr>
            <a:xfrm>
              <a:off x="1642735" y="3398003"/>
              <a:ext cx="544392" cy="544392"/>
              <a:chOff x="1773950" y="1460650"/>
              <a:chExt cx="875650" cy="875650"/>
            </a:xfrm>
          </p:grpSpPr>
          <p:sp>
            <p:nvSpPr>
              <p:cNvPr id="4282" name="Google Shape;4282;p129"/>
              <p:cNvSpPr/>
              <p:nvPr/>
            </p:nvSpPr>
            <p:spPr>
              <a:xfrm>
                <a:off x="1773950" y="1460650"/>
                <a:ext cx="875650" cy="875650"/>
              </a:xfrm>
              <a:custGeom>
                <a:avLst/>
                <a:gdLst/>
                <a:ahLst/>
                <a:cxnLst/>
                <a:rect l="l" t="t" r="r" b="b"/>
                <a:pathLst>
                  <a:path w="35026" h="35026" extrusionOk="0">
                    <a:moveTo>
                      <a:pt x="17513" y="1"/>
                    </a:moveTo>
                    <a:cubicBezTo>
                      <a:pt x="7839" y="1"/>
                      <a:pt x="0" y="7840"/>
                      <a:pt x="0" y="17513"/>
                    </a:cubicBezTo>
                    <a:cubicBezTo>
                      <a:pt x="0" y="27187"/>
                      <a:pt x="7839" y="35026"/>
                      <a:pt x="17513" y="35026"/>
                    </a:cubicBezTo>
                    <a:cubicBezTo>
                      <a:pt x="27186" y="35026"/>
                      <a:pt x="35025" y="27187"/>
                      <a:pt x="35025" y="17513"/>
                    </a:cubicBezTo>
                    <a:cubicBezTo>
                      <a:pt x="35025" y="7840"/>
                      <a:pt x="27186" y="1"/>
                      <a:pt x="17513" y="1"/>
                    </a:cubicBez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29"/>
              <p:cNvSpPr/>
              <p:nvPr/>
            </p:nvSpPr>
            <p:spPr>
              <a:xfrm>
                <a:off x="2140875" y="1993525"/>
                <a:ext cx="141775" cy="129300"/>
              </a:xfrm>
              <a:custGeom>
                <a:avLst/>
                <a:gdLst/>
                <a:ahLst/>
                <a:cxnLst/>
                <a:rect l="l" t="t" r="r" b="b"/>
                <a:pathLst>
                  <a:path w="5671" h="5172" extrusionOk="0">
                    <a:moveTo>
                      <a:pt x="2836" y="1"/>
                    </a:moveTo>
                    <a:cubicBezTo>
                      <a:pt x="1268" y="1"/>
                      <a:pt x="0" y="1168"/>
                      <a:pt x="0" y="2603"/>
                    </a:cubicBezTo>
                    <a:cubicBezTo>
                      <a:pt x="0" y="4004"/>
                      <a:pt x="1301" y="5171"/>
                      <a:pt x="2836" y="5171"/>
                    </a:cubicBezTo>
                    <a:cubicBezTo>
                      <a:pt x="4437" y="5171"/>
                      <a:pt x="5671" y="4004"/>
                      <a:pt x="5671" y="2603"/>
                    </a:cubicBezTo>
                    <a:cubicBezTo>
                      <a:pt x="5671" y="1168"/>
                      <a:pt x="4370" y="1"/>
                      <a:pt x="2836"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29"/>
              <p:cNvSpPr/>
              <p:nvPr/>
            </p:nvSpPr>
            <p:spPr>
              <a:xfrm>
                <a:off x="2069975" y="1877025"/>
                <a:ext cx="282725" cy="98200"/>
              </a:xfrm>
              <a:custGeom>
                <a:avLst/>
                <a:gdLst/>
                <a:ahLst/>
                <a:cxnLst/>
                <a:rect l="l" t="t" r="r" b="b"/>
                <a:pathLst>
                  <a:path w="11309" h="3928" extrusionOk="0">
                    <a:moveTo>
                      <a:pt x="5776" y="1"/>
                    </a:moveTo>
                    <a:cubicBezTo>
                      <a:pt x="3571" y="1"/>
                      <a:pt x="1669" y="893"/>
                      <a:pt x="668" y="1659"/>
                    </a:cubicBezTo>
                    <a:cubicBezTo>
                      <a:pt x="134" y="2092"/>
                      <a:pt x="1" y="2860"/>
                      <a:pt x="434" y="3427"/>
                    </a:cubicBezTo>
                    <a:cubicBezTo>
                      <a:pt x="672" y="3743"/>
                      <a:pt x="1050" y="3919"/>
                      <a:pt x="1430" y="3919"/>
                    </a:cubicBezTo>
                    <a:cubicBezTo>
                      <a:pt x="1691" y="3919"/>
                      <a:pt x="1952" y="3837"/>
                      <a:pt x="2169" y="3660"/>
                    </a:cubicBezTo>
                    <a:cubicBezTo>
                      <a:pt x="2191" y="3638"/>
                      <a:pt x="3745" y="2511"/>
                      <a:pt x="5803" y="2511"/>
                    </a:cubicBezTo>
                    <a:cubicBezTo>
                      <a:pt x="6842" y="2511"/>
                      <a:pt x="8010" y="2798"/>
                      <a:pt x="9174" y="3660"/>
                    </a:cubicBezTo>
                    <a:cubicBezTo>
                      <a:pt x="9441" y="3827"/>
                      <a:pt x="9674" y="3927"/>
                      <a:pt x="9941" y="3927"/>
                    </a:cubicBezTo>
                    <a:cubicBezTo>
                      <a:pt x="10308" y="3927"/>
                      <a:pt x="10675" y="3760"/>
                      <a:pt x="10875" y="3427"/>
                    </a:cubicBezTo>
                    <a:cubicBezTo>
                      <a:pt x="11309" y="2826"/>
                      <a:pt x="11175" y="2092"/>
                      <a:pt x="10642" y="1659"/>
                    </a:cubicBezTo>
                    <a:cubicBezTo>
                      <a:pt x="9008" y="437"/>
                      <a:pt x="7318" y="1"/>
                      <a:pt x="5776"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29"/>
              <p:cNvSpPr/>
              <p:nvPr/>
            </p:nvSpPr>
            <p:spPr>
              <a:xfrm>
                <a:off x="2003275" y="1777550"/>
                <a:ext cx="414475" cy="118450"/>
              </a:xfrm>
              <a:custGeom>
                <a:avLst/>
                <a:gdLst/>
                <a:ahLst/>
                <a:cxnLst/>
                <a:rect l="l" t="t" r="r" b="b"/>
                <a:pathLst>
                  <a:path w="16579" h="4738" extrusionOk="0">
                    <a:moveTo>
                      <a:pt x="8611" y="0"/>
                    </a:moveTo>
                    <a:cubicBezTo>
                      <a:pt x="4126" y="0"/>
                      <a:pt x="734" y="2447"/>
                      <a:pt x="667" y="2469"/>
                    </a:cubicBezTo>
                    <a:cubicBezTo>
                      <a:pt x="134" y="2836"/>
                      <a:pt x="0" y="3636"/>
                      <a:pt x="434" y="4170"/>
                    </a:cubicBezTo>
                    <a:cubicBezTo>
                      <a:pt x="655" y="4533"/>
                      <a:pt x="1035" y="4725"/>
                      <a:pt x="1419" y="4725"/>
                    </a:cubicBezTo>
                    <a:cubicBezTo>
                      <a:pt x="1670" y="4725"/>
                      <a:pt x="1924" y="4642"/>
                      <a:pt x="2135" y="4470"/>
                    </a:cubicBezTo>
                    <a:cubicBezTo>
                      <a:pt x="2289" y="4360"/>
                      <a:pt x="4989" y="2446"/>
                      <a:pt x="8544" y="2446"/>
                    </a:cubicBezTo>
                    <a:cubicBezTo>
                      <a:pt x="10373" y="2446"/>
                      <a:pt x="12427" y="2952"/>
                      <a:pt x="14477" y="4470"/>
                    </a:cubicBezTo>
                    <a:cubicBezTo>
                      <a:pt x="14711" y="4637"/>
                      <a:pt x="14978" y="4737"/>
                      <a:pt x="15211" y="4737"/>
                    </a:cubicBezTo>
                    <a:cubicBezTo>
                      <a:pt x="15611" y="4737"/>
                      <a:pt x="15978" y="4504"/>
                      <a:pt x="16178" y="4170"/>
                    </a:cubicBezTo>
                    <a:cubicBezTo>
                      <a:pt x="16579" y="3636"/>
                      <a:pt x="16479" y="2902"/>
                      <a:pt x="15912" y="2469"/>
                    </a:cubicBezTo>
                    <a:cubicBezTo>
                      <a:pt x="13391" y="618"/>
                      <a:pt x="10863" y="0"/>
                      <a:pt x="8611" y="0"/>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29"/>
              <p:cNvSpPr/>
              <p:nvPr/>
            </p:nvSpPr>
            <p:spPr>
              <a:xfrm>
                <a:off x="1939050" y="1674600"/>
                <a:ext cx="545425" cy="144375"/>
              </a:xfrm>
              <a:custGeom>
                <a:avLst/>
                <a:gdLst/>
                <a:ahLst/>
                <a:cxnLst/>
                <a:rect l="l" t="t" r="r" b="b"/>
                <a:pathLst>
                  <a:path w="21817" h="5775" extrusionOk="0">
                    <a:moveTo>
                      <a:pt x="11314" y="1"/>
                    </a:moveTo>
                    <a:cubicBezTo>
                      <a:pt x="5257" y="1"/>
                      <a:pt x="668" y="3485"/>
                      <a:pt x="601" y="3551"/>
                    </a:cubicBezTo>
                    <a:cubicBezTo>
                      <a:pt x="67" y="3952"/>
                      <a:pt x="1" y="4752"/>
                      <a:pt x="401" y="5286"/>
                    </a:cubicBezTo>
                    <a:cubicBezTo>
                      <a:pt x="652" y="5614"/>
                      <a:pt x="1013" y="5774"/>
                      <a:pt x="1384" y="5774"/>
                    </a:cubicBezTo>
                    <a:cubicBezTo>
                      <a:pt x="1654" y="5774"/>
                      <a:pt x="1930" y="5688"/>
                      <a:pt x="2169" y="5519"/>
                    </a:cubicBezTo>
                    <a:cubicBezTo>
                      <a:pt x="2213" y="5453"/>
                      <a:pt x="6113" y="2487"/>
                      <a:pt x="11268" y="2487"/>
                    </a:cubicBezTo>
                    <a:cubicBezTo>
                      <a:pt x="13875" y="2487"/>
                      <a:pt x="16802" y="3246"/>
                      <a:pt x="19715" y="5519"/>
                    </a:cubicBezTo>
                    <a:cubicBezTo>
                      <a:pt x="19915" y="5686"/>
                      <a:pt x="20215" y="5753"/>
                      <a:pt x="20449" y="5753"/>
                    </a:cubicBezTo>
                    <a:cubicBezTo>
                      <a:pt x="20849" y="5753"/>
                      <a:pt x="21183" y="5586"/>
                      <a:pt x="21416" y="5286"/>
                    </a:cubicBezTo>
                    <a:cubicBezTo>
                      <a:pt x="21816" y="4752"/>
                      <a:pt x="21750" y="3952"/>
                      <a:pt x="21216" y="3551"/>
                    </a:cubicBezTo>
                    <a:cubicBezTo>
                      <a:pt x="17803" y="888"/>
                      <a:pt x="14372" y="1"/>
                      <a:pt x="11314"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7" name="Google Shape;4287;p129"/>
            <p:cNvGrpSpPr/>
            <p:nvPr/>
          </p:nvGrpSpPr>
          <p:grpSpPr>
            <a:xfrm>
              <a:off x="3318398" y="1253123"/>
              <a:ext cx="387816" cy="387304"/>
              <a:chOff x="4239025" y="645900"/>
              <a:chExt cx="623800" cy="622975"/>
            </a:xfrm>
          </p:grpSpPr>
          <p:sp>
            <p:nvSpPr>
              <p:cNvPr id="4288" name="Google Shape;4288;p129"/>
              <p:cNvSpPr/>
              <p:nvPr/>
            </p:nvSpPr>
            <p:spPr>
              <a:xfrm>
                <a:off x="4239025" y="645900"/>
                <a:ext cx="623800" cy="622975"/>
              </a:xfrm>
              <a:custGeom>
                <a:avLst/>
                <a:gdLst/>
                <a:ahLst/>
                <a:cxnLst/>
                <a:rect l="l" t="t" r="r" b="b"/>
                <a:pathLst>
                  <a:path w="24952" h="24919" extrusionOk="0">
                    <a:moveTo>
                      <a:pt x="12476" y="1"/>
                    </a:moveTo>
                    <a:cubicBezTo>
                      <a:pt x="5605" y="1"/>
                      <a:pt x="1" y="5571"/>
                      <a:pt x="1" y="12476"/>
                    </a:cubicBezTo>
                    <a:cubicBezTo>
                      <a:pt x="1" y="19348"/>
                      <a:pt x="5605" y="24919"/>
                      <a:pt x="12476" y="24919"/>
                    </a:cubicBezTo>
                    <a:cubicBezTo>
                      <a:pt x="19348" y="24919"/>
                      <a:pt x="24952" y="19348"/>
                      <a:pt x="24952" y="12476"/>
                    </a:cubicBezTo>
                    <a:cubicBezTo>
                      <a:pt x="24952" y="5571"/>
                      <a:pt x="19348" y="1"/>
                      <a:pt x="12476" y="1"/>
                    </a:cubicBezTo>
                    <a:close/>
                  </a:path>
                </a:pathLst>
              </a:custGeom>
              <a:solidFill>
                <a:schemeClr val="accent4"/>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29"/>
              <p:cNvSpPr/>
              <p:nvPr/>
            </p:nvSpPr>
            <p:spPr>
              <a:xfrm>
                <a:off x="4470875" y="847925"/>
                <a:ext cx="195150" cy="219150"/>
              </a:xfrm>
              <a:custGeom>
                <a:avLst/>
                <a:gdLst/>
                <a:ahLst/>
                <a:cxnLst/>
                <a:rect l="l" t="t" r="r" b="b"/>
                <a:pathLst>
                  <a:path w="7806" h="8766" extrusionOk="0">
                    <a:moveTo>
                      <a:pt x="830" y="0"/>
                    </a:moveTo>
                    <a:cubicBezTo>
                      <a:pt x="684" y="0"/>
                      <a:pt x="534" y="42"/>
                      <a:pt x="400" y="126"/>
                    </a:cubicBezTo>
                    <a:cubicBezTo>
                      <a:pt x="167" y="259"/>
                      <a:pt x="0" y="559"/>
                      <a:pt x="0" y="826"/>
                    </a:cubicBezTo>
                    <a:lnTo>
                      <a:pt x="0" y="7931"/>
                    </a:lnTo>
                    <a:cubicBezTo>
                      <a:pt x="0" y="8231"/>
                      <a:pt x="167" y="8465"/>
                      <a:pt x="400" y="8632"/>
                    </a:cubicBezTo>
                    <a:cubicBezTo>
                      <a:pt x="534" y="8732"/>
                      <a:pt x="701" y="8765"/>
                      <a:pt x="834" y="8765"/>
                    </a:cubicBezTo>
                    <a:cubicBezTo>
                      <a:pt x="1001" y="8765"/>
                      <a:pt x="1101" y="8732"/>
                      <a:pt x="1234" y="8632"/>
                    </a:cubicBezTo>
                    <a:lnTo>
                      <a:pt x="7372" y="5096"/>
                    </a:lnTo>
                    <a:cubicBezTo>
                      <a:pt x="7639" y="4962"/>
                      <a:pt x="7806" y="4662"/>
                      <a:pt x="7806" y="4395"/>
                    </a:cubicBezTo>
                    <a:cubicBezTo>
                      <a:pt x="7806" y="4095"/>
                      <a:pt x="7639" y="3828"/>
                      <a:pt x="7372" y="3661"/>
                    </a:cubicBezTo>
                    <a:lnTo>
                      <a:pt x="1234" y="126"/>
                    </a:lnTo>
                    <a:cubicBezTo>
                      <a:pt x="1118" y="42"/>
                      <a:pt x="976" y="0"/>
                      <a:pt x="830"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29"/>
              <p:cNvSpPr/>
              <p:nvPr/>
            </p:nvSpPr>
            <p:spPr>
              <a:xfrm>
                <a:off x="4342450" y="754325"/>
                <a:ext cx="415300" cy="406150"/>
              </a:xfrm>
              <a:custGeom>
                <a:avLst/>
                <a:gdLst/>
                <a:ahLst/>
                <a:cxnLst/>
                <a:rect l="l" t="t" r="r" b="b"/>
                <a:pathLst>
                  <a:path w="16612" h="16246" extrusionOk="0">
                    <a:moveTo>
                      <a:pt x="8306" y="1301"/>
                    </a:moveTo>
                    <a:cubicBezTo>
                      <a:pt x="12175" y="1301"/>
                      <a:pt x="15311" y="4370"/>
                      <a:pt x="15278" y="8139"/>
                    </a:cubicBezTo>
                    <a:cubicBezTo>
                      <a:pt x="15278" y="11909"/>
                      <a:pt x="12142" y="14978"/>
                      <a:pt x="8306" y="14978"/>
                    </a:cubicBezTo>
                    <a:cubicBezTo>
                      <a:pt x="4470" y="14978"/>
                      <a:pt x="1334" y="11875"/>
                      <a:pt x="1334" y="8139"/>
                    </a:cubicBezTo>
                    <a:cubicBezTo>
                      <a:pt x="1334" y="4337"/>
                      <a:pt x="4470" y="1301"/>
                      <a:pt x="8306" y="1301"/>
                    </a:cubicBezTo>
                    <a:close/>
                    <a:moveTo>
                      <a:pt x="8306" y="0"/>
                    </a:moveTo>
                    <a:cubicBezTo>
                      <a:pt x="3703" y="0"/>
                      <a:pt x="0" y="3636"/>
                      <a:pt x="0" y="8139"/>
                    </a:cubicBezTo>
                    <a:cubicBezTo>
                      <a:pt x="0" y="12642"/>
                      <a:pt x="3703" y="16245"/>
                      <a:pt x="8306" y="16245"/>
                    </a:cubicBezTo>
                    <a:cubicBezTo>
                      <a:pt x="12876" y="16245"/>
                      <a:pt x="16612" y="12642"/>
                      <a:pt x="16612" y="8139"/>
                    </a:cubicBezTo>
                    <a:cubicBezTo>
                      <a:pt x="16612" y="3669"/>
                      <a:pt x="12876" y="0"/>
                      <a:pt x="830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1" name="Google Shape;4291;p129"/>
            <p:cNvGrpSpPr/>
            <p:nvPr/>
          </p:nvGrpSpPr>
          <p:grpSpPr>
            <a:xfrm>
              <a:off x="3559719" y="1845299"/>
              <a:ext cx="699925" cy="556841"/>
              <a:chOff x="4937025" y="1318050"/>
              <a:chExt cx="1125825" cy="895675"/>
            </a:xfrm>
          </p:grpSpPr>
          <p:sp>
            <p:nvSpPr>
              <p:cNvPr id="4292" name="Google Shape;4292;p129"/>
              <p:cNvSpPr/>
              <p:nvPr/>
            </p:nvSpPr>
            <p:spPr>
              <a:xfrm>
                <a:off x="4937025" y="1318050"/>
                <a:ext cx="1125825" cy="709700"/>
              </a:xfrm>
              <a:custGeom>
                <a:avLst/>
                <a:gdLst/>
                <a:ahLst/>
                <a:cxnLst/>
                <a:rect l="l" t="t" r="r" b="b"/>
                <a:pathLst>
                  <a:path w="45033" h="28388" extrusionOk="0">
                    <a:moveTo>
                      <a:pt x="3737" y="1"/>
                    </a:moveTo>
                    <a:cubicBezTo>
                      <a:pt x="1669" y="1"/>
                      <a:pt x="1" y="1668"/>
                      <a:pt x="1" y="3770"/>
                    </a:cubicBezTo>
                    <a:lnTo>
                      <a:pt x="1" y="24652"/>
                    </a:lnTo>
                    <a:cubicBezTo>
                      <a:pt x="1" y="26720"/>
                      <a:pt x="1669" y="28388"/>
                      <a:pt x="3737" y="28388"/>
                    </a:cubicBezTo>
                    <a:lnTo>
                      <a:pt x="41264" y="28388"/>
                    </a:lnTo>
                    <a:cubicBezTo>
                      <a:pt x="43365" y="28388"/>
                      <a:pt x="45033" y="26720"/>
                      <a:pt x="45033" y="24652"/>
                    </a:cubicBezTo>
                    <a:lnTo>
                      <a:pt x="45033" y="3770"/>
                    </a:lnTo>
                    <a:cubicBezTo>
                      <a:pt x="45033" y="1668"/>
                      <a:pt x="43365" y="1"/>
                      <a:pt x="41264" y="1"/>
                    </a:cubicBez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29"/>
              <p:cNvSpPr/>
              <p:nvPr/>
            </p:nvSpPr>
            <p:spPr>
              <a:xfrm>
                <a:off x="5067125" y="1979350"/>
                <a:ext cx="226025" cy="234375"/>
              </a:xfrm>
              <a:custGeom>
                <a:avLst/>
                <a:gdLst/>
                <a:ahLst/>
                <a:cxnLst/>
                <a:rect l="l" t="t" r="r" b="b"/>
                <a:pathLst>
                  <a:path w="9041" h="9375" extrusionOk="0">
                    <a:moveTo>
                      <a:pt x="0" y="1"/>
                    </a:moveTo>
                    <a:lnTo>
                      <a:pt x="0" y="9374"/>
                    </a:lnTo>
                    <a:lnTo>
                      <a:pt x="9040" y="334"/>
                    </a:lnTo>
                    <a:lnTo>
                      <a:pt x="0"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29"/>
              <p:cNvSpPr/>
              <p:nvPr/>
            </p:nvSpPr>
            <p:spPr>
              <a:xfrm>
                <a:off x="5268100" y="1489000"/>
                <a:ext cx="671325" cy="52575"/>
              </a:xfrm>
              <a:custGeom>
                <a:avLst/>
                <a:gdLst/>
                <a:ahLst/>
                <a:cxnLst/>
                <a:rect l="l" t="t" r="r" b="b"/>
                <a:pathLst>
                  <a:path w="26853" h="2103" extrusionOk="0">
                    <a:moveTo>
                      <a:pt x="1335" y="1"/>
                    </a:moveTo>
                    <a:cubicBezTo>
                      <a:pt x="0" y="1"/>
                      <a:pt x="0" y="2102"/>
                      <a:pt x="1335" y="2102"/>
                    </a:cubicBezTo>
                    <a:lnTo>
                      <a:pt x="25519" y="2102"/>
                    </a:lnTo>
                    <a:cubicBezTo>
                      <a:pt x="26853" y="2102"/>
                      <a:pt x="26853" y="1"/>
                      <a:pt x="25519"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29"/>
              <p:cNvSpPr/>
              <p:nvPr/>
            </p:nvSpPr>
            <p:spPr>
              <a:xfrm>
                <a:off x="5071300" y="1627450"/>
                <a:ext cx="858975" cy="25025"/>
              </a:xfrm>
              <a:custGeom>
                <a:avLst/>
                <a:gdLst/>
                <a:ahLst/>
                <a:cxnLst/>
                <a:rect l="l" t="t" r="r" b="b"/>
                <a:pathLst>
                  <a:path w="34359" h="1001" extrusionOk="0">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29"/>
              <p:cNvSpPr/>
              <p:nvPr/>
            </p:nvSpPr>
            <p:spPr>
              <a:xfrm>
                <a:off x="5071300" y="1714175"/>
                <a:ext cx="858975" cy="25025"/>
              </a:xfrm>
              <a:custGeom>
                <a:avLst/>
                <a:gdLst/>
                <a:ahLst/>
                <a:cxnLst/>
                <a:rect l="l" t="t" r="r" b="b"/>
                <a:pathLst>
                  <a:path w="34359" h="1001" extrusionOk="0">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29"/>
              <p:cNvSpPr/>
              <p:nvPr/>
            </p:nvSpPr>
            <p:spPr>
              <a:xfrm>
                <a:off x="5071300" y="1801725"/>
                <a:ext cx="858975" cy="25050"/>
              </a:xfrm>
              <a:custGeom>
                <a:avLst/>
                <a:gdLst/>
                <a:ahLst/>
                <a:cxnLst/>
                <a:rect l="l" t="t" r="r" b="b"/>
                <a:pathLst>
                  <a:path w="34359" h="1002" extrusionOk="0">
                    <a:moveTo>
                      <a:pt x="634" y="1"/>
                    </a:moveTo>
                    <a:cubicBezTo>
                      <a:pt x="0" y="1"/>
                      <a:pt x="0" y="1001"/>
                      <a:pt x="634" y="1001"/>
                    </a:cubicBezTo>
                    <a:lnTo>
                      <a:pt x="33691" y="1001"/>
                    </a:lnTo>
                    <a:cubicBezTo>
                      <a:pt x="34358" y="1001"/>
                      <a:pt x="34358" y="1"/>
                      <a:pt x="33691"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29"/>
              <p:cNvSpPr/>
              <p:nvPr/>
            </p:nvSpPr>
            <p:spPr>
              <a:xfrm>
                <a:off x="5071300" y="1888450"/>
                <a:ext cx="858975" cy="25050"/>
              </a:xfrm>
              <a:custGeom>
                <a:avLst/>
                <a:gdLst/>
                <a:ahLst/>
                <a:cxnLst/>
                <a:rect l="l" t="t" r="r" b="b"/>
                <a:pathLst>
                  <a:path w="34359" h="1002" extrusionOk="0">
                    <a:moveTo>
                      <a:pt x="634" y="1"/>
                    </a:moveTo>
                    <a:cubicBezTo>
                      <a:pt x="0" y="1"/>
                      <a:pt x="0" y="1002"/>
                      <a:pt x="634" y="1002"/>
                    </a:cubicBezTo>
                    <a:lnTo>
                      <a:pt x="33691" y="1002"/>
                    </a:lnTo>
                    <a:cubicBezTo>
                      <a:pt x="34358" y="1002"/>
                      <a:pt x="34358" y="1"/>
                      <a:pt x="33691"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29"/>
              <p:cNvSpPr/>
              <p:nvPr/>
            </p:nvSpPr>
            <p:spPr>
              <a:xfrm>
                <a:off x="5064625" y="1397275"/>
                <a:ext cx="187650" cy="187650"/>
              </a:xfrm>
              <a:custGeom>
                <a:avLst/>
                <a:gdLst/>
                <a:ahLst/>
                <a:cxnLst/>
                <a:rect l="l" t="t" r="r" b="b"/>
                <a:pathLst>
                  <a:path w="7506" h="7506" extrusionOk="0">
                    <a:moveTo>
                      <a:pt x="3770" y="1"/>
                    </a:moveTo>
                    <a:cubicBezTo>
                      <a:pt x="1702" y="1"/>
                      <a:pt x="0" y="1668"/>
                      <a:pt x="0" y="3737"/>
                    </a:cubicBezTo>
                    <a:cubicBezTo>
                      <a:pt x="0" y="5838"/>
                      <a:pt x="1702" y="7506"/>
                      <a:pt x="3770" y="7506"/>
                    </a:cubicBezTo>
                    <a:cubicBezTo>
                      <a:pt x="5838" y="7506"/>
                      <a:pt x="7506" y="5838"/>
                      <a:pt x="7506" y="3737"/>
                    </a:cubicBezTo>
                    <a:cubicBezTo>
                      <a:pt x="7506" y="1668"/>
                      <a:pt x="5838" y="1"/>
                      <a:pt x="3770" y="1"/>
                    </a:cubicBezTo>
                    <a:close/>
                  </a:path>
                </a:pathLst>
              </a:custGeom>
              <a:solidFill>
                <a:schemeClr val="l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29"/>
              <p:cNvSpPr/>
              <p:nvPr/>
            </p:nvSpPr>
            <p:spPr>
              <a:xfrm>
                <a:off x="5129675" y="1428975"/>
                <a:ext cx="58400" cy="58400"/>
              </a:xfrm>
              <a:custGeom>
                <a:avLst/>
                <a:gdLst/>
                <a:ahLst/>
                <a:cxnLst/>
                <a:rect l="l" t="t" r="r" b="b"/>
                <a:pathLst>
                  <a:path w="2336" h="2336" extrusionOk="0">
                    <a:moveTo>
                      <a:pt x="1168" y="0"/>
                    </a:moveTo>
                    <a:cubicBezTo>
                      <a:pt x="501" y="0"/>
                      <a:pt x="0" y="534"/>
                      <a:pt x="0" y="1168"/>
                    </a:cubicBezTo>
                    <a:cubicBezTo>
                      <a:pt x="0" y="1835"/>
                      <a:pt x="534" y="2335"/>
                      <a:pt x="1168" y="2335"/>
                    </a:cubicBezTo>
                    <a:cubicBezTo>
                      <a:pt x="1835" y="2335"/>
                      <a:pt x="2335" y="1768"/>
                      <a:pt x="2335" y="1168"/>
                    </a:cubicBezTo>
                    <a:cubicBezTo>
                      <a:pt x="2335" y="534"/>
                      <a:pt x="1835" y="0"/>
                      <a:pt x="1168" y="0"/>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29"/>
              <p:cNvSpPr/>
              <p:nvPr/>
            </p:nvSpPr>
            <p:spPr>
              <a:xfrm>
                <a:off x="5113825" y="1489850"/>
                <a:ext cx="91750" cy="45875"/>
              </a:xfrm>
              <a:custGeom>
                <a:avLst/>
                <a:gdLst/>
                <a:ahLst/>
                <a:cxnLst/>
                <a:rect l="l" t="t" r="r" b="b"/>
                <a:pathLst>
                  <a:path w="3670" h="1835" extrusionOk="0">
                    <a:moveTo>
                      <a:pt x="1135" y="0"/>
                    </a:moveTo>
                    <a:cubicBezTo>
                      <a:pt x="501" y="0"/>
                      <a:pt x="0" y="501"/>
                      <a:pt x="0" y="1134"/>
                    </a:cubicBezTo>
                    <a:lnTo>
                      <a:pt x="0" y="1835"/>
                    </a:lnTo>
                    <a:lnTo>
                      <a:pt x="3670" y="1835"/>
                    </a:lnTo>
                    <a:lnTo>
                      <a:pt x="3670" y="1134"/>
                    </a:lnTo>
                    <a:cubicBezTo>
                      <a:pt x="3670" y="501"/>
                      <a:pt x="3203" y="0"/>
                      <a:pt x="2602" y="0"/>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29"/>
              <p:cNvSpPr/>
              <p:nvPr/>
            </p:nvSpPr>
            <p:spPr>
              <a:xfrm>
                <a:off x="5148025" y="1466700"/>
                <a:ext cx="21700" cy="44850"/>
              </a:xfrm>
              <a:custGeom>
                <a:avLst/>
                <a:gdLst/>
                <a:ahLst/>
                <a:cxnLst/>
                <a:rect l="l" t="t" r="r" b="b"/>
                <a:pathLst>
                  <a:path w="868" h="1794" extrusionOk="0">
                    <a:moveTo>
                      <a:pt x="442" y="1"/>
                    </a:moveTo>
                    <a:cubicBezTo>
                      <a:pt x="225" y="1"/>
                      <a:pt x="0" y="142"/>
                      <a:pt x="0" y="426"/>
                    </a:cubicBezTo>
                    <a:lnTo>
                      <a:pt x="0" y="1393"/>
                    </a:lnTo>
                    <a:cubicBezTo>
                      <a:pt x="0" y="1660"/>
                      <a:pt x="209" y="1793"/>
                      <a:pt x="417" y="1793"/>
                    </a:cubicBezTo>
                    <a:cubicBezTo>
                      <a:pt x="626" y="1793"/>
                      <a:pt x="834" y="1660"/>
                      <a:pt x="834" y="1393"/>
                    </a:cubicBezTo>
                    <a:lnTo>
                      <a:pt x="834" y="426"/>
                    </a:lnTo>
                    <a:cubicBezTo>
                      <a:pt x="867" y="142"/>
                      <a:pt x="659" y="1"/>
                      <a:pt x="442" y="1"/>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129"/>
            <p:cNvGrpSpPr/>
            <p:nvPr/>
          </p:nvGrpSpPr>
          <p:grpSpPr>
            <a:xfrm>
              <a:off x="1373769" y="1356048"/>
              <a:ext cx="1097052" cy="181474"/>
              <a:chOff x="2205925" y="868575"/>
              <a:chExt cx="1764600" cy="291900"/>
            </a:xfrm>
          </p:grpSpPr>
          <p:sp>
            <p:nvSpPr>
              <p:cNvPr id="4304" name="Google Shape;4304;p129"/>
              <p:cNvSpPr/>
              <p:nvPr/>
            </p:nvSpPr>
            <p:spPr>
              <a:xfrm>
                <a:off x="2205925" y="868575"/>
                <a:ext cx="1764600" cy="291900"/>
              </a:xfrm>
              <a:custGeom>
                <a:avLst/>
                <a:gdLst/>
                <a:ahLst/>
                <a:cxnLst/>
                <a:rect l="l" t="t" r="r" b="b"/>
                <a:pathLst>
                  <a:path w="70584" h="11676" extrusionOk="0">
                    <a:moveTo>
                      <a:pt x="5838" y="0"/>
                    </a:moveTo>
                    <a:cubicBezTo>
                      <a:pt x="2602" y="0"/>
                      <a:pt x="0" y="2635"/>
                      <a:pt x="0" y="5838"/>
                    </a:cubicBezTo>
                    <a:cubicBezTo>
                      <a:pt x="0" y="9073"/>
                      <a:pt x="2602" y="11675"/>
                      <a:pt x="5838" y="11675"/>
                    </a:cubicBezTo>
                    <a:lnTo>
                      <a:pt x="64746" y="11675"/>
                    </a:lnTo>
                    <a:cubicBezTo>
                      <a:pt x="67949" y="11675"/>
                      <a:pt x="70584" y="9073"/>
                      <a:pt x="70584" y="5838"/>
                    </a:cubicBezTo>
                    <a:cubicBezTo>
                      <a:pt x="70584" y="2635"/>
                      <a:pt x="67949" y="0"/>
                      <a:pt x="64746" y="0"/>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29"/>
              <p:cNvSpPr/>
              <p:nvPr/>
            </p:nvSpPr>
            <p:spPr>
              <a:xfrm>
                <a:off x="2439425" y="921100"/>
                <a:ext cx="195975" cy="187650"/>
              </a:xfrm>
              <a:custGeom>
                <a:avLst/>
                <a:gdLst/>
                <a:ahLst/>
                <a:cxnLst/>
                <a:rect l="l" t="t" r="r" b="b"/>
                <a:pathLst>
                  <a:path w="7839" h="7506" extrusionOk="0">
                    <a:moveTo>
                      <a:pt x="3903" y="1"/>
                    </a:moveTo>
                    <a:lnTo>
                      <a:pt x="2702" y="2469"/>
                    </a:lnTo>
                    <a:lnTo>
                      <a:pt x="0" y="2869"/>
                    </a:lnTo>
                    <a:lnTo>
                      <a:pt x="1935" y="4804"/>
                    </a:lnTo>
                    <a:lnTo>
                      <a:pt x="1501" y="7506"/>
                    </a:lnTo>
                    <a:lnTo>
                      <a:pt x="3903" y="6205"/>
                    </a:lnTo>
                    <a:lnTo>
                      <a:pt x="6338" y="7506"/>
                    </a:lnTo>
                    <a:lnTo>
                      <a:pt x="5871" y="4804"/>
                    </a:lnTo>
                    <a:lnTo>
                      <a:pt x="7839" y="2869"/>
                    </a:lnTo>
                    <a:lnTo>
                      <a:pt x="5104" y="2469"/>
                    </a:lnTo>
                    <a:lnTo>
                      <a:pt x="3903"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29"/>
              <p:cNvSpPr/>
              <p:nvPr/>
            </p:nvSpPr>
            <p:spPr>
              <a:xfrm>
                <a:off x="2713775" y="921100"/>
                <a:ext cx="196825" cy="187650"/>
              </a:xfrm>
              <a:custGeom>
                <a:avLst/>
                <a:gdLst/>
                <a:ahLst/>
                <a:cxnLst/>
                <a:rect l="l" t="t" r="r" b="b"/>
                <a:pathLst>
                  <a:path w="7873" h="7506" extrusionOk="0">
                    <a:moveTo>
                      <a:pt x="3937" y="1"/>
                    </a:moveTo>
                    <a:lnTo>
                      <a:pt x="2736" y="2469"/>
                    </a:lnTo>
                    <a:lnTo>
                      <a:pt x="1" y="2869"/>
                    </a:lnTo>
                    <a:lnTo>
                      <a:pt x="1969" y="4804"/>
                    </a:lnTo>
                    <a:lnTo>
                      <a:pt x="1535" y="7506"/>
                    </a:lnTo>
                    <a:lnTo>
                      <a:pt x="3937" y="6205"/>
                    </a:lnTo>
                    <a:lnTo>
                      <a:pt x="6372" y="7506"/>
                    </a:lnTo>
                    <a:lnTo>
                      <a:pt x="6372" y="7506"/>
                    </a:lnTo>
                    <a:lnTo>
                      <a:pt x="5905" y="4804"/>
                    </a:lnTo>
                    <a:lnTo>
                      <a:pt x="7873" y="2869"/>
                    </a:lnTo>
                    <a:lnTo>
                      <a:pt x="5138" y="2469"/>
                    </a:lnTo>
                    <a:lnTo>
                      <a:pt x="3937"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29"/>
              <p:cNvSpPr/>
              <p:nvPr/>
            </p:nvSpPr>
            <p:spPr>
              <a:xfrm>
                <a:off x="2989800" y="921100"/>
                <a:ext cx="196000" cy="187650"/>
              </a:xfrm>
              <a:custGeom>
                <a:avLst/>
                <a:gdLst/>
                <a:ahLst/>
                <a:cxnLst/>
                <a:rect l="l" t="t" r="r" b="b"/>
                <a:pathLst>
                  <a:path w="7840" h="7506" extrusionOk="0">
                    <a:moveTo>
                      <a:pt x="3904" y="1"/>
                    </a:moveTo>
                    <a:lnTo>
                      <a:pt x="2703" y="2469"/>
                    </a:lnTo>
                    <a:lnTo>
                      <a:pt x="1" y="2869"/>
                    </a:lnTo>
                    <a:lnTo>
                      <a:pt x="1935" y="4804"/>
                    </a:lnTo>
                    <a:lnTo>
                      <a:pt x="1502" y="7506"/>
                    </a:lnTo>
                    <a:lnTo>
                      <a:pt x="3904" y="6205"/>
                    </a:lnTo>
                    <a:lnTo>
                      <a:pt x="6339" y="7506"/>
                    </a:lnTo>
                    <a:lnTo>
                      <a:pt x="5872" y="4804"/>
                    </a:lnTo>
                    <a:lnTo>
                      <a:pt x="7840" y="2869"/>
                    </a:lnTo>
                    <a:lnTo>
                      <a:pt x="5104" y="2469"/>
                    </a:lnTo>
                    <a:lnTo>
                      <a:pt x="3904"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29"/>
              <p:cNvSpPr/>
              <p:nvPr/>
            </p:nvSpPr>
            <p:spPr>
              <a:xfrm>
                <a:off x="3265000" y="921100"/>
                <a:ext cx="196000" cy="187650"/>
              </a:xfrm>
              <a:custGeom>
                <a:avLst/>
                <a:gdLst/>
                <a:ahLst/>
                <a:cxnLst/>
                <a:rect l="l" t="t" r="r" b="b"/>
                <a:pathLst>
                  <a:path w="7840" h="7506" extrusionOk="0">
                    <a:moveTo>
                      <a:pt x="3903" y="1"/>
                    </a:moveTo>
                    <a:lnTo>
                      <a:pt x="2703" y="2469"/>
                    </a:lnTo>
                    <a:lnTo>
                      <a:pt x="1" y="2869"/>
                    </a:lnTo>
                    <a:lnTo>
                      <a:pt x="1935" y="4804"/>
                    </a:lnTo>
                    <a:lnTo>
                      <a:pt x="1502" y="7506"/>
                    </a:lnTo>
                    <a:lnTo>
                      <a:pt x="3903" y="6205"/>
                    </a:lnTo>
                    <a:lnTo>
                      <a:pt x="6338" y="7506"/>
                    </a:lnTo>
                    <a:lnTo>
                      <a:pt x="5871" y="4804"/>
                    </a:lnTo>
                    <a:lnTo>
                      <a:pt x="7840" y="2869"/>
                    </a:lnTo>
                    <a:lnTo>
                      <a:pt x="5104" y="2469"/>
                    </a:lnTo>
                    <a:lnTo>
                      <a:pt x="3903"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29"/>
              <p:cNvSpPr/>
              <p:nvPr/>
            </p:nvSpPr>
            <p:spPr>
              <a:xfrm>
                <a:off x="3540200" y="921100"/>
                <a:ext cx="196000" cy="187650"/>
              </a:xfrm>
              <a:custGeom>
                <a:avLst/>
                <a:gdLst/>
                <a:ahLst/>
                <a:cxnLst/>
                <a:rect l="l" t="t" r="r" b="b"/>
                <a:pathLst>
                  <a:path w="7840" h="7506" extrusionOk="0">
                    <a:moveTo>
                      <a:pt x="3903" y="1"/>
                    </a:moveTo>
                    <a:lnTo>
                      <a:pt x="2702" y="2469"/>
                    </a:lnTo>
                    <a:lnTo>
                      <a:pt x="0" y="2869"/>
                    </a:lnTo>
                    <a:lnTo>
                      <a:pt x="1935" y="4804"/>
                    </a:lnTo>
                    <a:lnTo>
                      <a:pt x="1502" y="7506"/>
                    </a:lnTo>
                    <a:lnTo>
                      <a:pt x="3903" y="6205"/>
                    </a:lnTo>
                    <a:lnTo>
                      <a:pt x="6338" y="7506"/>
                    </a:lnTo>
                    <a:lnTo>
                      <a:pt x="5871" y="4804"/>
                    </a:lnTo>
                    <a:lnTo>
                      <a:pt x="7839" y="2869"/>
                    </a:lnTo>
                    <a:lnTo>
                      <a:pt x="5104" y="2469"/>
                    </a:lnTo>
                    <a:lnTo>
                      <a:pt x="3903"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0" name="Google Shape;4310;p129"/>
            <p:cNvGrpSpPr/>
            <p:nvPr/>
          </p:nvGrpSpPr>
          <p:grpSpPr>
            <a:xfrm>
              <a:off x="3150119" y="3638877"/>
              <a:ext cx="647050" cy="460400"/>
              <a:chOff x="4937025" y="4378575"/>
              <a:chExt cx="1040775" cy="740550"/>
            </a:xfrm>
          </p:grpSpPr>
          <p:sp>
            <p:nvSpPr>
              <p:cNvPr id="4311" name="Google Shape;4311;p129"/>
              <p:cNvSpPr/>
              <p:nvPr/>
            </p:nvSpPr>
            <p:spPr>
              <a:xfrm>
                <a:off x="4937025" y="4378575"/>
                <a:ext cx="1040775" cy="555425"/>
              </a:xfrm>
              <a:custGeom>
                <a:avLst/>
                <a:gdLst/>
                <a:ahLst/>
                <a:cxnLst/>
                <a:rect l="l" t="t" r="r" b="b"/>
                <a:pathLst>
                  <a:path w="41631" h="22217" extrusionOk="0">
                    <a:moveTo>
                      <a:pt x="5004" y="1"/>
                    </a:moveTo>
                    <a:cubicBezTo>
                      <a:pt x="2236" y="1"/>
                      <a:pt x="1" y="2269"/>
                      <a:pt x="1" y="5004"/>
                    </a:cubicBezTo>
                    <a:lnTo>
                      <a:pt x="1" y="17213"/>
                    </a:lnTo>
                    <a:cubicBezTo>
                      <a:pt x="1" y="19982"/>
                      <a:pt x="2236" y="22216"/>
                      <a:pt x="5004" y="22216"/>
                    </a:cubicBezTo>
                    <a:lnTo>
                      <a:pt x="36627" y="22216"/>
                    </a:lnTo>
                    <a:cubicBezTo>
                      <a:pt x="39396" y="22216"/>
                      <a:pt x="41630" y="19982"/>
                      <a:pt x="41630" y="17213"/>
                    </a:cubicBezTo>
                    <a:lnTo>
                      <a:pt x="41630" y="5004"/>
                    </a:lnTo>
                    <a:cubicBezTo>
                      <a:pt x="41630" y="2269"/>
                      <a:pt x="39396" y="1"/>
                      <a:pt x="36627" y="1"/>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29"/>
              <p:cNvSpPr/>
              <p:nvPr/>
            </p:nvSpPr>
            <p:spPr>
              <a:xfrm>
                <a:off x="5067125" y="4883950"/>
                <a:ext cx="226025" cy="235175"/>
              </a:xfrm>
              <a:custGeom>
                <a:avLst/>
                <a:gdLst/>
                <a:ahLst/>
                <a:cxnLst/>
                <a:rect l="l" t="t" r="r" b="b"/>
                <a:pathLst>
                  <a:path w="9041" h="9407" extrusionOk="0">
                    <a:moveTo>
                      <a:pt x="0" y="0"/>
                    </a:moveTo>
                    <a:lnTo>
                      <a:pt x="0" y="9407"/>
                    </a:lnTo>
                    <a:lnTo>
                      <a:pt x="9040" y="334"/>
                    </a:lnTo>
                    <a:lnTo>
                      <a:pt x="0"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29"/>
              <p:cNvSpPr/>
              <p:nvPr/>
            </p:nvSpPr>
            <p:spPr>
              <a:xfrm>
                <a:off x="5051275" y="4544325"/>
                <a:ext cx="331925" cy="246250"/>
              </a:xfrm>
              <a:custGeom>
                <a:avLst/>
                <a:gdLst/>
                <a:ahLst/>
                <a:cxnLst/>
                <a:rect l="l" t="t" r="r" b="b"/>
                <a:pathLst>
                  <a:path w="13277" h="9850" extrusionOk="0">
                    <a:moveTo>
                      <a:pt x="3403" y="0"/>
                    </a:moveTo>
                    <a:cubicBezTo>
                      <a:pt x="1977" y="0"/>
                      <a:pt x="601" y="1009"/>
                      <a:pt x="434" y="3211"/>
                    </a:cubicBezTo>
                    <a:cubicBezTo>
                      <a:pt x="1" y="6880"/>
                      <a:pt x="4504" y="9082"/>
                      <a:pt x="6639" y="9849"/>
                    </a:cubicBezTo>
                    <a:cubicBezTo>
                      <a:pt x="8807" y="9082"/>
                      <a:pt x="13277" y="6880"/>
                      <a:pt x="12876" y="3211"/>
                    </a:cubicBezTo>
                    <a:cubicBezTo>
                      <a:pt x="12693" y="1009"/>
                      <a:pt x="11309" y="0"/>
                      <a:pt x="9883" y="0"/>
                    </a:cubicBezTo>
                    <a:cubicBezTo>
                      <a:pt x="8478" y="0"/>
                      <a:pt x="7032" y="980"/>
                      <a:pt x="6655" y="2763"/>
                    </a:cubicBezTo>
                    <a:lnTo>
                      <a:pt x="6655" y="2763"/>
                    </a:lnTo>
                    <a:cubicBezTo>
                      <a:pt x="6261" y="980"/>
                      <a:pt x="4808" y="0"/>
                      <a:pt x="3403"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29"/>
              <p:cNvSpPr/>
              <p:nvPr/>
            </p:nvSpPr>
            <p:spPr>
              <a:xfrm>
                <a:off x="5444900" y="4586875"/>
                <a:ext cx="84140" cy="140812"/>
              </a:xfrm>
              <a:custGeom>
                <a:avLst/>
                <a:gdLst/>
                <a:ahLst/>
                <a:cxnLst/>
                <a:rect l="l" t="t" r="r" b="b"/>
                <a:pathLst>
                  <a:path w="4904" h="8207" extrusionOk="0">
                    <a:moveTo>
                      <a:pt x="1968" y="1"/>
                    </a:moveTo>
                    <a:lnTo>
                      <a:pt x="0" y="368"/>
                    </a:lnTo>
                    <a:lnTo>
                      <a:pt x="0" y="1402"/>
                    </a:lnTo>
                    <a:lnTo>
                      <a:pt x="2002" y="1002"/>
                    </a:lnTo>
                    <a:lnTo>
                      <a:pt x="2002" y="7273"/>
                    </a:lnTo>
                    <a:lnTo>
                      <a:pt x="167" y="7273"/>
                    </a:lnTo>
                    <a:lnTo>
                      <a:pt x="167" y="8207"/>
                    </a:lnTo>
                    <a:lnTo>
                      <a:pt x="4904" y="8207"/>
                    </a:lnTo>
                    <a:lnTo>
                      <a:pt x="4904" y="7273"/>
                    </a:lnTo>
                    <a:lnTo>
                      <a:pt x="3102" y="7273"/>
                    </a:lnTo>
                    <a:lnTo>
                      <a:pt x="3102"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29"/>
              <p:cNvSpPr/>
              <p:nvPr/>
            </p:nvSpPr>
            <p:spPr>
              <a:xfrm>
                <a:off x="5559351" y="4584027"/>
                <a:ext cx="97317" cy="145959"/>
              </a:xfrm>
              <a:custGeom>
                <a:avLst/>
                <a:gdLst/>
                <a:ahLst/>
                <a:cxnLst/>
                <a:rect l="l" t="t" r="r" b="b"/>
                <a:pathLst>
                  <a:path w="5672" h="8507" extrusionOk="0">
                    <a:moveTo>
                      <a:pt x="2836" y="867"/>
                    </a:moveTo>
                    <a:cubicBezTo>
                      <a:pt x="3436" y="867"/>
                      <a:pt x="3837" y="1168"/>
                      <a:pt x="4137" y="1735"/>
                    </a:cubicBezTo>
                    <a:cubicBezTo>
                      <a:pt x="4437" y="2302"/>
                      <a:pt x="4571" y="3136"/>
                      <a:pt x="4571" y="4270"/>
                    </a:cubicBezTo>
                    <a:cubicBezTo>
                      <a:pt x="4571" y="5404"/>
                      <a:pt x="4437" y="6238"/>
                      <a:pt x="4137" y="6805"/>
                    </a:cubicBezTo>
                    <a:cubicBezTo>
                      <a:pt x="3837" y="7372"/>
                      <a:pt x="3436" y="7639"/>
                      <a:pt x="2836" y="7639"/>
                    </a:cubicBezTo>
                    <a:cubicBezTo>
                      <a:pt x="2269" y="7639"/>
                      <a:pt x="1835" y="7372"/>
                      <a:pt x="1568" y="6805"/>
                    </a:cubicBezTo>
                    <a:cubicBezTo>
                      <a:pt x="1268" y="6238"/>
                      <a:pt x="1135" y="5404"/>
                      <a:pt x="1135" y="4270"/>
                    </a:cubicBezTo>
                    <a:cubicBezTo>
                      <a:pt x="1135" y="3136"/>
                      <a:pt x="1268" y="2302"/>
                      <a:pt x="1568" y="1735"/>
                    </a:cubicBezTo>
                    <a:cubicBezTo>
                      <a:pt x="1835" y="1168"/>
                      <a:pt x="2269" y="867"/>
                      <a:pt x="2836" y="867"/>
                    </a:cubicBezTo>
                    <a:close/>
                    <a:moveTo>
                      <a:pt x="2836" y="0"/>
                    </a:moveTo>
                    <a:cubicBezTo>
                      <a:pt x="1935" y="0"/>
                      <a:pt x="1235" y="367"/>
                      <a:pt x="734" y="1101"/>
                    </a:cubicBezTo>
                    <a:cubicBezTo>
                      <a:pt x="267" y="1835"/>
                      <a:pt x="1" y="2869"/>
                      <a:pt x="1" y="4270"/>
                    </a:cubicBezTo>
                    <a:cubicBezTo>
                      <a:pt x="1" y="5638"/>
                      <a:pt x="267" y="6705"/>
                      <a:pt x="734" y="7439"/>
                    </a:cubicBezTo>
                    <a:cubicBezTo>
                      <a:pt x="1235" y="8139"/>
                      <a:pt x="1935"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29"/>
              <p:cNvSpPr/>
              <p:nvPr/>
            </p:nvSpPr>
            <p:spPr>
              <a:xfrm>
                <a:off x="5682397" y="4584027"/>
                <a:ext cx="97317" cy="145959"/>
              </a:xfrm>
              <a:custGeom>
                <a:avLst/>
                <a:gdLst/>
                <a:ahLst/>
                <a:cxnLst/>
                <a:rect l="l" t="t" r="r" b="b"/>
                <a:pathLst>
                  <a:path w="5672" h="8507" extrusionOk="0">
                    <a:moveTo>
                      <a:pt x="2836" y="867"/>
                    </a:moveTo>
                    <a:cubicBezTo>
                      <a:pt x="3403" y="867"/>
                      <a:pt x="3837" y="1168"/>
                      <a:pt x="4137" y="1735"/>
                    </a:cubicBezTo>
                    <a:cubicBezTo>
                      <a:pt x="4404" y="2302"/>
                      <a:pt x="4570" y="3136"/>
                      <a:pt x="4570" y="4270"/>
                    </a:cubicBezTo>
                    <a:cubicBezTo>
                      <a:pt x="4570" y="5404"/>
                      <a:pt x="4404" y="6238"/>
                      <a:pt x="4137" y="6805"/>
                    </a:cubicBezTo>
                    <a:cubicBezTo>
                      <a:pt x="3837" y="7372"/>
                      <a:pt x="3403" y="7639"/>
                      <a:pt x="2836" y="7639"/>
                    </a:cubicBezTo>
                    <a:cubicBezTo>
                      <a:pt x="2269" y="7639"/>
                      <a:pt x="1835" y="7372"/>
                      <a:pt x="1535" y="6805"/>
                    </a:cubicBezTo>
                    <a:cubicBezTo>
                      <a:pt x="1268" y="6238"/>
                      <a:pt x="1101" y="5404"/>
                      <a:pt x="1101" y="4270"/>
                    </a:cubicBezTo>
                    <a:cubicBezTo>
                      <a:pt x="1101" y="3136"/>
                      <a:pt x="1268" y="2302"/>
                      <a:pt x="1535" y="1735"/>
                    </a:cubicBezTo>
                    <a:cubicBezTo>
                      <a:pt x="1835" y="1168"/>
                      <a:pt x="2269" y="867"/>
                      <a:pt x="2836" y="867"/>
                    </a:cubicBezTo>
                    <a:close/>
                    <a:moveTo>
                      <a:pt x="2836" y="0"/>
                    </a:moveTo>
                    <a:cubicBezTo>
                      <a:pt x="1902" y="0"/>
                      <a:pt x="1201" y="367"/>
                      <a:pt x="734" y="1101"/>
                    </a:cubicBezTo>
                    <a:cubicBezTo>
                      <a:pt x="234" y="1835"/>
                      <a:pt x="0" y="2869"/>
                      <a:pt x="0" y="4270"/>
                    </a:cubicBezTo>
                    <a:cubicBezTo>
                      <a:pt x="0" y="5638"/>
                      <a:pt x="234" y="6705"/>
                      <a:pt x="734" y="7439"/>
                    </a:cubicBezTo>
                    <a:cubicBezTo>
                      <a:pt x="1201" y="8139"/>
                      <a:pt x="1902"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29"/>
              <p:cNvSpPr/>
              <p:nvPr/>
            </p:nvSpPr>
            <p:spPr>
              <a:xfrm>
                <a:off x="5811739" y="4586875"/>
                <a:ext cx="111610" cy="140812"/>
              </a:xfrm>
              <a:custGeom>
                <a:avLst/>
                <a:gdLst/>
                <a:ahLst/>
                <a:cxnLst/>
                <a:rect l="l" t="t" r="r" b="b"/>
                <a:pathLst>
                  <a:path w="6505" h="8207" extrusionOk="0">
                    <a:moveTo>
                      <a:pt x="0" y="1"/>
                    </a:moveTo>
                    <a:lnTo>
                      <a:pt x="0" y="8207"/>
                    </a:lnTo>
                    <a:lnTo>
                      <a:pt x="1101" y="8207"/>
                    </a:lnTo>
                    <a:lnTo>
                      <a:pt x="1101" y="4237"/>
                    </a:lnTo>
                    <a:lnTo>
                      <a:pt x="5037" y="8207"/>
                    </a:lnTo>
                    <a:lnTo>
                      <a:pt x="6505" y="8207"/>
                    </a:lnTo>
                    <a:lnTo>
                      <a:pt x="2135" y="3804"/>
                    </a:lnTo>
                    <a:lnTo>
                      <a:pt x="6205" y="1"/>
                    </a:lnTo>
                    <a:lnTo>
                      <a:pt x="4770" y="1"/>
                    </a:lnTo>
                    <a:lnTo>
                      <a:pt x="1101" y="3470"/>
                    </a:lnTo>
                    <a:lnTo>
                      <a:pt x="1101"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129"/>
            <p:cNvGrpSpPr/>
            <p:nvPr/>
          </p:nvGrpSpPr>
          <p:grpSpPr>
            <a:xfrm>
              <a:off x="3752840" y="3300157"/>
              <a:ext cx="313679" cy="211145"/>
              <a:chOff x="5549975" y="3214075"/>
              <a:chExt cx="504550" cy="339625"/>
            </a:xfrm>
          </p:grpSpPr>
          <p:sp>
            <p:nvSpPr>
              <p:cNvPr id="4319" name="Google Shape;4319;p129"/>
              <p:cNvSpPr/>
              <p:nvPr/>
            </p:nvSpPr>
            <p:spPr>
              <a:xfrm>
                <a:off x="5549975" y="3214075"/>
                <a:ext cx="312750" cy="286725"/>
              </a:xfrm>
              <a:custGeom>
                <a:avLst/>
                <a:gdLst/>
                <a:ahLst/>
                <a:cxnLst/>
                <a:rect l="l" t="t" r="r" b="b"/>
                <a:pathLst>
                  <a:path w="12510" h="11469" extrusionOk="0">
                    <a:moveTo>
                      <a:pt x="6464" y="1264"/>
                    </a:moveTo>
                    <a:cubicBezTo>
                      <a:pt x="7202" y="1264"/>
                      <a:pt x="7937" y="1452"/>
                      <a:pt x="8606" y="1815"/>
                    </a:cubicBezTo>
                    <a:cubicBezTo>
                      <a:pt x="9674" y="2349"/>
                      <a:pt x="10441" y="3316"/>
                      <a:pt x="10775" y="4417"/>
                    </a:cubicBezTo>
                    <a:cubicBezTo>
                      <a:pt x="11108" y="5585"/>
                      <a:pt x="11008" y="6819"/>
                      <a:pt x="10441" y="7853"/>
                    </a:cubicBezTo>
                    <a:cubicBezTo>
                      <a:pt x="9941" y="8753"/>
                      <a:pt x="9173" y="9521"/>
                      <a:pt x="8206" y="9888"/>
                    </a:cubicBezTo>
                    <a:cubicBezTo>
                      <a:pt x="7647" y="10108"/>
                      <a:pt x="7068" y="10219"/>
                      <a:pt x="6496" y="10219"/>
                    </a:cubicBezTo>
                    <a:cubicBezTo>
                      <a:pt x="5771" y="10219"/>
                      <a:pt x="5056" y="10042"/>
                      <a:pt x="4403" y="9687"/>
                    </a:cubicBezTo>
                    <a:cubicBezTo>
                      <a:pt x="2235" y="8520"/>
                      <a:pt x="1401" y="5785"/>
                      <a:pt x="2569" y="3650"/>
                    </a:cubicBezTo>
                    <a:cubicBezTo>
                      <a:pt x="3069" y="2716"/>
                      <a:pt x="3870" y="1982"/>
                      <a:pt x="4837" y="1582"/>
                    </a:cubicBezTo>
                    <a:cubicBezTo>
                      <a:pt x="5364" y="1368"/>
                      <a:pt x="5915" y="1264"/>
                      <a:pt x="6464" y="1264"/>
                    </a:cubicBezTo>
                    <a:close/>
                    <a:moveTo>
                      <a:pt x="6544" y="1"/>
                    </a:moveTo>
                    <a:cubicBezTo>
                      <a:pt x="5825" y="1"/>
                      <a:pt x="5102" y="138"/>
                      <a:pt x="4403" y="414"/>
                    </a:cubicBezTo>
                    <a:cubicBezTo>
                      <a:pt x="3136" y="915"/>
                      <a:pt x="2102" y="1882"/>
                      <a:pt x="1468" y="3049"/>
                    </a:cubicBezTo>
                    <a:cubicBezTo>
                      <a:pt x="0" y="5851"/>
                      <a:pt x="1034" y="9287"/>
                      <a:pt x="3836" y="10788"/>
                    </a:cubicBezTo>
                    <a:cubicBezTo>
                      <a:pt x="4683" y="11240"/>
                      <a:pt x="5603" y="11468"/>
                      <a:pt x="6532" y="11468"/>
                    </a:cubicBezTo>
                    <a:cubicBezTo>
                      <a:pt x="7251" y="11468"/>
                      <a:pt x="7975" y="11332"/>
                      <a:pt x="8673" y="11055"/>
                    </a:cubicBezTo>
                    <a:cubicBezTo>
                      <a:pt x="9907" y="10555"/>
                      <a:pt x="10908" y="9654"/>
                      <a:pt x="11608" y="8387"/>
                    </a:cubicBezTo>
                    <a:cubicBezTo>
                      <a:pt x="12309" y="7052"/>
                      <a:pt x="12509" y="5518"/>
                      <a:pt x="12042" y="4050"/>
                    </a:cubicBezTo>
                    <a:cubicBezTo>
                      <a:pt x="11575" y="2582"/>
                      <a:pt x="10574" y="1382"/>
                      <a:pt x="9240" y="681"/>
                    </a:cubicBezTo>
                    <a:cubicBezTo>
                      <a:pt x="8394" y="230"/>
                      <a:pt x="7473" y="1"/>
                      <a:pt x="6544" y="1"/>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29"/>
              <p:cNvSpPr/>
              <p:nvPr/>
            </p:nvSpPr>
            <p:spPr>
              <a:xfrm>
                <a:off x="5810975" y="3397850"/>
                <a:ext cx="243550" cy="155850"/>
              </a:xfrm>
              <a:custGeom>
                <a:avLst/>
                <a:gdLst/>
                <a:ahLst/>
                <a:cxnLst/>
                <a:rect l="l" t="t" r="r" b="b"/>
                <a:pathLst>
                  <a:path w="9742" h="6234" extrusionOk="0">
                    <a:moveTo>
                      <a:pt x="1235" y="1"/>
                    </a:moveTo>
                    <a:cubicBezTo>
                      <a:pt x="972" y="1"/>
                      <a:pt x="740" y="125"/>
                      <a:pt x="601" y="402"/>
                    </a:cubicBezTo>
                    <a:lnTo>
                      <a:pt x="268" y="1036"/>
                    </a:lnTo>
                    <a:cubicBezTo>
                      <a:pt x="1" y="1503"/>
                      <a:pt x="268" y="1903"/>
                      <a:pt x="701" y="2170"/>
                    </a:cubicBezTo>
                    <a:lnTo>
                      <a:pt x="7840" y="6106"/>
                    </a:lnTo>
                    <a:cubicBezTo>
                      <a:pt x="7991" y="6192"/>
                      <a:pt x="8156" y="6233"/>
                      <a:pt x="8319" y="6233"/>
                    </a:cubicBezTo>
                    <a:cubicBezTo>
                      <a:pt x="8657" y="6233"/>
                      <a:pt x="8983" y="6055"/>
                      <a:pt x="9141" y="5739"/>
                    </a:cubicBezTo>
                    <a:lnTo>
                      <a:pt x="9474" y="5105"/>
                    </a:lnTo>
                    <a:cubicBezTo>
                      <a:pt x="9741" y="4705"/>
                      <a:pt x="9575" y="4138"/>
                      <a:pt x="9108" y="3871"/>
                    </a:cubicBezTo>
                    <a:lnTo>
                      <a:pt x="1802" y="168"/>
                    </a:lnTo>
                    <a:cubicBezTo>
                      <a:pt x="1612" y="60"/>
                      <a:pt x="1416" y="1"/>
                      <a:pt x="1235" y="1"/>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1" name="Google Shape;4321;p129"/>
            <p:cNvGrpSpPr/>
            <p:nvPr/>
          </p:nvGrpSpPr>
          <p:grpSpPr>
            <a:xfrm>
              <a:off x="1481765" y="1632740"/>
              <a:ext cx="255612" cy="255612"/>
              <a:chOff x="1594650" y="976150"/>
              <a:chExt cx="411150" cy="411150"/>
            </a:xfrm>
          </p:grpSpPr>
          <p:sp>
            <p:nvSpPr>
              <p:cNvPr id="4322" name="Google Shape;4322;p129"/>
              <p:cNvSpPr/>
              <p:nvPr/>
            </p:nvSpPr>
            <p:spPr>
              <a:xfrm>
                <a:off x="1594650" y="976150"/>
                <a:ext cx="411150" cy="411150"/>
              </a:xfrm>
              <a:custGeom>
                <a:avLst/>
                <a:gdLst/>
                <a:ahLst/>
                <a:cxnLst/>
                <a:rect l="l" t="t" r="r" b="b"/>
                <a:pathLst>
                  <a:path w="16446" h="16446" extrusionOk="0">
                    <a:moveTo>
                      <a:pt x="8206" y="1201"/>
                    </a:moveTo>
                    <a:cubicBezTo>
                      <a:pt x="12109" y="1201"/>
                      <a:pt x="15211" y="4337"/>
                      <a:pt x="15211" y="8206"/>
                    </a:cubicBezTo>
                    <a:cubicBezTo>
                      <a:pt x="15211" y="12109"/>
                      <a:pt x="12109" y="15211"/>
                      <a:pt x="8206" y="15211"/>
                    </a:cubicBezTo>
                    <a:cubicBezTo>
                      <a:pt x="4337" y="15211"/>
                      <a:pt x="1201" y="12109"/>
                      <a:pt x="1201" y="8206"/>
                    </a:cubicBezTo>
                    <a:cubicBezTo>
                      <a:pt x="1201" y="4337"/>
                      <a:pt x="4337" y="1201"/>
                      <a:pt x="8206" y="1201"/>
                    </a:cubicBezTo>
                    <a:close/>
                    <a:moveTo>
                      <a:pt x="8206" y="0"/>
                    </a:moveTo>
                    <a:cubicBezTo>
                      <a:pt x="3670" y="0"/>
                      <a:pt x="0" y="3669"/>
                      <a:pt x="0" y="8206"/>
                    </a:cubicBezTo>
                    <a:cubicBezTo>
                      <a:pt x="0" y="12776"/>
                      <a:pt x="3670" y="16445"/>
                      <a:pt x="8206" y="16445"/>
                    </a:cubicBezTo>
                    <a:cubicBezTo>
                      <a:pt x="12776" y="16445"/>
                      <a:pt x="16445" y="12776"/>
                      <a:pt x="16445" y="8206"/>
                    </a:cubicBezTo>
                    <a:cubicBezTo>
                      <a:pt x="16445" y="3669"/>
                      <a:pt x="12776" y="0"/>
                      <a:pt x="8206"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29"/>
              <p:cNvSpPr/>
              <p:nvPr/>
            </p:nvSpPr>
            <p:spPr>
              <a:xfrm>
                <a:off x="1735575" y="1056200"/>
                <a:ext cx="129275" cy="129275"/>
              </a:xfrm>
              <a:custGeom>
                <a:avLst/>
                <a:gdLst/>
                <a:ahLst/>
                <a:cxnLst/>
                <a:rect l="l" t="t" r="r" b="b"/>
                <a:pathLst>
                  <a:path w="5171" h="5171" extrusionOk="0">
                    <a:moveTo>
                      <a:pt x="2569" y="0"/>
                    </a:moveTo>
                    <a:cubicBezTo>
                      <a:pt x="1168" y="0"/>
                      <a:pt x="1" y="1168"/>
                      <a:pt x="1" y="2602"/>
                    </a:cubicBezTo>
                    <a:cubicBezTo>
                      <a:pt x="1" y="4003"/>
                      <a:pt x="1168" y="5171"/>
                      <a:pt x="2569" y="5171"/>
                    </a:cubicBezTo>
                    <a:cubicBezTo>
                      <a:pt x="4003" y="5171"/>
                      <a:pt x="5171" y="4003"/>
                      <a:pt x="5171" y="2602"/>
                    </a:cubicBezTo>
                    <a:cubicBezTo>
                      <a:pt x="5171" y="1135"/>
                      <a:pt x="4003" y="0"/>
                      <a:pt x="2569"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29"/>
              <p:cNvSpPr/>
              <p:nvPr/>
            </p:nvSpPr>
            <p:spPr>
              <a:xfrm>
                <a:off x="1689700" y="1196300"/>
                <a:ext cx="221025" cy="100925"/>
              </a:xfrm>
              <a:custGeom>
                <a:avLst/>
                <a:gdLst/>
                <a:ahLst/>
                <a:cxnLst/>
                <a:rect l="l" t="t" r="r" b="b"/>
                <a:pathLst>
                  <a:path w="8841" h="4037" extrusionOk="0">
                    <a:moveTo>
                      <a:pt x="2670" y="0"/>
                    </a:moveTo>
                    <a:cubicBezTo>
                      <a:pt x="1202" y="0"/>
                      <a:pt x="1" y="1201"/>
                      <a:pt x="1" y="2669"/>
                    </a:cubicBezTo>
                    <a:lnTo>
                      <a:pt x="1" y="4037"/>
                    </a:lnTo>
                    <a:lnTo>
                      <a:pt x="8841" y="4037"/>
                    </a:lnTo>
                    <a:lnTo>
                      <a:pt x="8841" y="2669"/>
                    </a:lnTo>
                    <a:cubicBezTo>
                      <a:pt x="8841" y="1201"/>
                      <a:pt x="7606" y="0"/>
                      <a:pt x="6172"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169"/>
                                        </p:tgtEl>
                                        <p:attrNameLst>
                                          <p:attrName>style.visibility</p:attrName>
                                        </p:attrNameLst>
                                      </p:cBhvr>
                                      <p:to>
                                        <p:strVal val="visible"/>
                                      </p:to>
                                    </p:set>
                                    <p:anim calcmode="lin" valueType="num">
                                      <p:cBhvr additive="base">
                                        <p:cTn id="7" dur="800"/>
                                        <p:tgtEl>
                                          <p:spTgt spid="4169"/>
                                        </p:tgtEl>
                                        <p:attrNameLst>
                                          <p:attrName>ppt_w</p:attrName>
                                        </p:attrNameLst>
                                      </p:cBhvr>
                                      <p:tavLst>
                                        <p:tav tm="0">
                                          <p:val>
                                            <p:strVal val="0"/>
                                          </p:val>
                                        </p:tav>
                                        <p:tav tm="100000">
                                          <p:val>
                                            <p:strVal val="#ppt_w"/>
                                          </p:val>
                                        </p:tav>
                                      </p:tavLst>
                                    </p:anim>
                                    <p:anim calcmode="lin" valueType="num">
                                      <p:cBhvr additive="base">
                                        <p:cTn id="8" dur="800"/>
                                        <p:tgtEl>
                                          <p:spTgt spid="4169"/>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8" fill="hold" nodeType="afterEffect">
                                  <p:stCondLst>
                                    <p:cond delay="0"/>
                                  </p:stCondLst>
                                  <p:childTnLst>
                                    <p:set>
                                      <p:cBhvr>
                                        <p:cTn id="11" dur="1" fill="hold">
                                          <p:stCondLst>
                                            <p:cond delay="0"/>
                                          </p:stCondLst>
                                        </p:cTn>
                                        <p:tgtEl>
                                          <p:spTgt spid="4208"/>
                                        </p:tgtEl>
                                        <p:attrNameLst>
                                          <p:attrName>style.visibility</p:attrName>
                                        </p:attrNameLst>
                                      </p:cBhvr>
                                      <p:to>
                                        <p:strVal val="visible"/>
                                      </p:to>
                                    </p:set>
                                    <p:anim calcmode="lin" valueType="num">
                                      <p:cBhvr additive="base">
                                        <p:cTn id="12" dur="800"/>
                                        <p:tgtEl>
                                          <p:spTgt spid="4208"/>
                                        </p:tgtEl>
                                        <p:attrNameLst>
                                          <p:attrName>ppt_x</p:attrName>
                                        </p:attrNameLst>
                                      </p:cBhvr>
                                      <p:tavLst>
                                        <p:tav tm="0">
                                          <p:val>
                                            <p:strVal val="#ppt_x-1"/>
                                          </p:val>
                                        </p:tav>
                                        <p:tav tm="100000">
                                          <p:val>
                                            <p:strVal val="#ppt_x"/>
                                          </p:val>
                                        </p:tav>
                                      </p:tavLst>
                                    </p:anim>
                                  </p:childTnLst>
                                </p:cTn>
                              </p:par>
                            </p:childTnLst>
                          </p:cTn>
                        </p:par>
                        <p:par>
                          <p:cTn id="13" fill="hold">
                            <p:stCondLst>
                              <p:cond delay="1600"/>
                            </p:stCondLst>
                            <p:childTnLst>
                              <p:par>
                                <p:cTn id="14" presetID="10" presetClass="entr" presetSubtype="0" fill="hold" nodeType="afterEffect">
                                  <p:stCondLst>
                                    <p:cond delay="0"/>
                                  </p:stCondLst>
                                  <p:childTnLst>
                                    <p:set>
                                      <p:cBhvr>
                                        <p:cTn id="15" dur="1" fill="hold">
                                          <p:stCondLst>
                                            <p:cond delay="0"/>
                                          </p:stCondLst>
                                        </p:cTn>
                                        <p:tgtEl>
                                          <p:spTgt spid="4188"/>
                                        </p:tgtEl>
                                        <p:attrNameLst>
                                          <p:attrName>style.visibility</p:attrName>
                                        </p:attrNameLst>
                                      </p:cBhvr>
                                      <p:to>
                                        <p:strVal val="visible"/>
                                      </p:to>
                                    </p:set>
                                    <p:animEffect transition="in" filter="fade">
                                      <p:cBhvr>
                                        <p:cTn id="16" dur="800"/>
                                        <p:tgtEl>
                                          <p:spTgt spid="4188"/>
                                        </p:tgtEl>
                                      </p:cBhvr>
                                    </p:animEffect>
                                  </p:childTnLst>
                                </p:cTn>
                              </p:par>
                              <p:par>
                                <p:cTn id="17" presetID="8" presetClass="emph" presetSubtype="0" fill="hold" nodeType="withEffect">
                                  <p:stCondLst>
                                    <p:cond delay="0"/>
                                  </p:stCondLst>
                                  <p:childTnLst>
                                    <p:animRot by="-21600000">
                                      <p:cBhvr>
                                        <p:cTn id="18" dur="800" fill="hold"/>
                                        <p:tgtEl>
                                          <p:spTgt spid="41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grpSp>
        <p:nvGrpSpPr>
          <p:cNvPr id="1304" name="Google Shape;1304;p71"/>
          <p:cNvGrpSpPr/>
          <p:nvPr/>
        </p:nvGrpSpPr>
        <p:grpSpPr>
          <a:xfrm>
            <a:off x="719975" y="1539905"/>
            <a:ext cx="3010825" cy="1776300"/>
            <a:chOff x="719975" y="1114972"/>
            <a:chExt cx="3010825" cy="1776300"/>
          </a:xfrm>
        </p:grpSpPr>
        <p:sp>
          <p:nvSpPr>
            <p:cNvPr id="1305" name="Google Shape;1305;p71"/>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1"/>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71"/>
            <p:cNvGrpSpPr/>
            <p:nvPr/>
          </p:nvGrpSpPr>
          <p:grpSpPr>
            <a:xfrm rot="10800000" flipH="1">
              <a:off x="881412" y="1244995"/>
              <a:ext cx="429322" cy="93999"/>
              <a:chOff x="5840230" y="744468"/>
              <a:chExt cx="431653" cy="94500"/>
            </a:xfrm>
          </p:grpSpPr>
          <p:sp>
            <p:nvSpPr>
              <p:cNvPr id="1308" name="Google Shape;1308;p7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1" name="Google Shape;1311;p71"/>
          <p:cNvSpPr txBox="1">
            <a:spLocks noGrp="1"/>
          </p:cNvSpPr>
          <p:nvPr>
            <p:ph type="title" idx="5"/>
          </p:nvPr>
        </p:nvSpPr>
        <p:spPr>
          <a:xfrm>
            <a:off x="3900975" y="170309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12" name="Google Shape;1312;p71"/>
          <p:cNvSpPr txBox="1">
            <a:spLocks noGrp="1"/>
          </p:cNvSpPr>
          <p:nvPr>
            <p:ph type="ctrTitle"/>
          </p:nvPr>
        </p:nvSpPr>
        <p:spPr>
          <a:xfrm>
            <a:off x="4884802" y="687900"/>
            <a:ext cx="3489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a:t>PROBLEM VS. SOLUTION</a:t>
            </a:r>
            <a:endParaRPr/>
          </a:p>
        </p:txBody>
      </p:sp>
      <p:sp>
        <p:nvSpPr>
          <p:cNvPr id="1313" name="Google Shape;1313;p71"/>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With Fury, people do not need to read news papers.</a:t>
            </a:r>
            <a:endParaRPr dirty="0"/>
          </a:p>
        </p:txBody>
      </p:sp>
      <p:sp>
        <p:nvSpPr>
          <p:cNvPr id="1314" name="Google Shape;1314;p71"/>
          <p:cNvSpPr txBox="1">
            <a:spLocks noGrp="1"/>
          </p:cNvSpPr>
          <p:nvPr>
            <p:ph type="ctrTitle" idx="6"/>
          </p:nvPr>
        </p:nvSpPr>
        <p:spPr>
          <a:xfrm>
            <a:off x="4884800" y="2716750"/>
            <a:ext cx="3489000" cy="367500"/>
          </a:xfrm>
          <a:prstGeom prst="rect">
            <a:avLst/>
          </a:prstGeom>
        </p:spPr>
        <p:txBody>
          <a:bodyPr spcFirstLastPara="1" wrap="square" lIns="91425" tIns="91425" rIns="45700" bIns="91425" anchor="ctr" anchorCtr="0">
            <a:noAutofit/>
          </a:bodyPr>
          <a:lstStyle/>
          <a:p>
            <a:pPr marL="0" lvl="0" indent="0" algn="l" rtl="0">
              <a:spcBef>
                <a:spcPts val="0"/>
              </a:spcBef>
              <a:spcAft>
                <a:spcPts val="0"/>
              </a:spcAft>
              <a:buNone/>
            </a:pPr>
            <a:r>
              <a:rPr lang="en" dirty="0"/>
              <a:t>Modules</a:t>
            </a:r>
            <a:endParaRPr dirty="0"/>
          </a:p>
        </p:txBody>
      </p:sp>
      <p:sp>
        <p:nvSpPr>
          <p:cNvPr id="1315" name="Google Shape;1315;p71"/>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PRODUCT</a:t>
            </a:r>
            <a:endParaRPr/>
          </a:p>
        </p:txBody>
      </p:sp>
      <p:sp>
        <p:nvSpPr>
          <p:cNvPr id="1316" name="Google Shape;1316;p71"/>
          <p:cNvSpPr txBox="1">
            <a:spLocks noGrp="1"/>
          </p:cNvSpPr>
          <p:nvPr>
            <p:ph type="ctrTitle" idx="14"/>
          </p:nvPr>
        </p:nvSpPr>
        <p:spPr>
          <a:xfrm>
            <a:off x="4884800" y="3737199"/>
            <a:ext cx="3488700" cy="3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Diagrams</a:t>
            </a:r>
            <a:endParaRPr dirty="0"/>
          </a:p>
        </p:txBody>
      </p:sp>
      <p:sp>
        <p:nvSpPr>
          <p:cNvPr id="1317" name="Google Shape;1317;p71"/>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This project is going to be developed with main objectives behind this.</a:t>
            </a:r>
            <a:endParaRPr dirty="0"/>
          </a:p>
        </p:txBody>
      </p:sp>
      <p:sp>
        <p:nvSpPr>
          <p:cNvPr id="1318" name="Google Shape;1318;p71"/>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Spring micoservice architecture &amp; ReactJS</a:t>
            </a:r>
            <a:endParaRPr dirty="0"/>
          </a:p>
        </p:txBody>
      </p:sp>
      <p:sp>
        <p:nvSpPr>
          <p:cNvPr id="1319" name="Google Shape;1319;p71"/>
          <p:cNvSpPr txBox="1">
            <a:spLocks noGrp="1"/>
          </p:cNvSpPr>
          <p:nvPr>
            <p:ph type="title" idx="8"/>
          </p:nvPr>
        </p:nvSpPr>
        <p:spPr>
          <a:xfrm>
            <a:off x="3900975" y="2708167"/>
            <a:ext cx="9837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20" name="Google Shape;1320;p71"/>
          <p:cNvSpPr txBox="1">
            <a:spLocks noGrp="1"/>
          </p:cNvSpPr>
          <p:nvPr>
            <p:ph type="subTitle" idx="9"/>
          </p:nvPr>
        </p:nvSpPr>
        <p:spPr>
          <a:xfrm>
            <a:off x="4884804" y="4105722"/>
            <a:ext cx="3386700" cy="4929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System Diagrams, UML Diagrams, Screen Shots</a:t>
            </a:r>
            <a:endParaRPr dirty="0"/>
          </a:p>
        </p:txBody>
      </p:sp>
      <p:sp>
        <p:nvSpPr>
          <p:cNvPr id="1321" name="Google Shape;1321;p71"/>
          <p:cNvSpPr txBox="1">
            <a:spLocks noGrp="1"/>
          </p:cNvSpPr>
          <p:nvPr>
            <p:ph type="title" idx="13"/>
          </p:nvPr>
        </p:nvSpPr>
        <p:spPr>
          <a:xfrm>
            <a:off x="3900975" y="3731625"/>
            <a:ext cx="9834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322" name="Google Shape;1322;p71"/>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grpSp>
        <p:nvGrpSpPr>
          <p:cNvPr id="1323" name="Google Shape;1323;p71"/>
          <p:cNvGrpSpPr/>
          <p:nvPr/>
        </p:nvGrpSpPr>
        <p:grpSpPr>
          <a:xfrm>
            <a:off x="1964262" y="3133859"/>
            <a:ext cx="1422619" cy="908118"/>
            <a:chOff x="1964262" y="3133859"/>
            <a:chExt cx="1422619" cy="908118"/>
          </a:xfrm>
        </p:grpSpPr>
        <p:grpSp>
          <p:nvGrpSpPr>
            <p:cNvPr id="1324" name="Google Shape;1324;p71"/>
            <p:cNvGrpSpPr/>
            <p:nvPr/>
          </p:nvGrpSpPr>
          <p:grpSpPr>
            <a:xfrm>
              <a:off x="2627043" y="3133859"/>
              <a:ext cx="759839" cy="908118"/>
              <a:chOff x="7948975" y="1691400"/>
              <a:chExt cx="623125" cy="744725"/>
            </a:xfrm>
          </p:grpSpPr>
          <p:sp>
            <p:nvSpPr>
              <p:cNvPr id="1325" name="Google Shape;1325;p71"/>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1"/>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1"/>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1"/>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1"/>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1"/>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1"/>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1"/>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1"/>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1"/>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1"/>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1"/>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1"/>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1"/>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1"/>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1"/>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1"/>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71"/>
            <p:cNvGrpSpPr/>
            <p:nvPr/>
          </p:nvGrpSpPr>
          <p:grpSpPr>
            <a:xfrm>
              <a:off x="1964262" y="3226627"/>
              <a:ext cx="758924" cy="321556"/>
              <a:chOff x="5021875" y="2898100"/>
              <a:chExt cx="622375" cy="263700"/>
            </a:xfrm>
          </p:grpSpPr>
          <p:sp>
            <p:nvSpPr>
              <p:cNvPr id="1343" name="Google Shape;1343;p71"/>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1"/>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1"/>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1"/>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1"/>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1"/>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1"/>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1"/>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1"/>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2" name="Google Shape;1352;p71"/>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1"/>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1"/>
          <p:cNvSpPr txBox="1">
            <a:spLocks noGrp="1"/>
          </p:cNvSpPr>
          <p:nvPr>
            <p:ph type="title" idx="2"/>
          </p:nvPr>
        </p:nvSpPr>
        <p:spPr>
          <a:xfrm>
            <a:off x="3900975" y="68590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23"/>
                                        </p:tgtEl>
                                        <p:attrNameLst>
                                          <p:attrName>style.visibility</p:attrName>
                                        </p:attrNameLst>
                                      </p:cBhvr>
                                      <p:to>
                                        <p:strVal val="visible"/>
                                      </p:to>
                                    </p:set>
                                    <p:anim calcmode="lin" valueType="num">
                                      <p:cBhvr additive="base">
                                        <p:cTn id="7" dur="800"/>
                                        <p:tgtEl>
                                          <p:spTgt spid="1323"/>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35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3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72"/>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Fury   NEWS APP</a:t>
            </a:r>
            <a:endParaRPr dirty="0"/>
          </a:p>
        </p:txBody>
      </p:sp>
      <p:grpSp>
        <p:nvGrpSpPr>
          <p:cNvPr id="1360" name="Google Shape;1360;p72"/>
          <p:cNvGrpSpPr/>
          <p:nvPr/>
        </p:nvGrpSpPr>
        <p:grpSpPr>
          <a:xfrm>
            <a:off x="4572000" y="1047533"/>
            <a:ext cx="3739500" cy="3039000"/>
            <a:chOff x="4572000" y="1047533"/>
            <a:chExt cx="3739500" cy="3039000"/>
          </a:xfrm>
        </p:grpSpPr>
        <p:sp>
          <p:nvSpPr>
            <p:cNvPr id="1361" name="Google Shape;1361;p72"/>
            <p:cNvSpPr/>
            <p:nvPr/>
          </p:nvSpPr>
          <p:spPr>
            <a:xfrm>
              <a:off x="4572000" y="1047533"/>
              <a:ext cx="3739500" cy="3039000"/>
            </a:xfrm>
            <a:prstGeom prst="roundRect">
              <a:avLst>
                <a:gd name="adj" fmla="val 5555"/>
              </a:avLst>
            </a:prstGeom>
            <a:gradFill>
              <a:gsLst>
                <a:gs pos="0">
                  <a:schemeClr val="lt1"/>
                </a:gs>
                <a:gs pos="100000">
                  <a:srgbClr val="F9F8FF">
                    <a:alpha val="86666"/>
                  </a:srgbClr>
                </a:gs>
              </a:gsLst>
              <a:lin ang="5400700"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72"/>
            <p:cNvGrpSpPr/>
            <p:nvPr/>
          </p:nvGrpSpPr>
          <p:grpSpPr>
            <a:xfrm>
              <a:off x="4789501" y="1149778"/>
              <a:ext cx="3304478" cy="193148"/>
              <a:chOff x="-1778447" y="2950291"/>
              <a:chExt cx="4491000" cy="262500"/>
            </a:xfrm>
          </p:grpSpPr>
          <p:sp>
            <p:nvSpPr>
              <p:cNvPr id="1363" name="Google Shape;1363;p72"/>
              <p:cNvSpPr/>
              <p:nvPr/>
            </p:nvSpPr>
            <p:spPr>
              <a:xfrm>
                <a:off x="-1778447" y="2950291"/>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72"/>
              <p:cNvGrpSpPr/>
              <p:nvPr/>
            </p:nvGrpSpPr>
            <p:grpSpPr>
              <a:xfrm rot="10800000" flipH="1">
                <a:off x="-1574342" y="3040565"/>
                <a:ext cx="429322" cy="93999"/>
                <a:chOff x="3710891" y="-1826032"/>
                <a:chExt cx="431653" cy="94500"/>
              </a:xfrm>
            </p:grpSpPr>
            <p:sp>
              <p:nvSpPr>
                <p:cNvPr id="1365" name="Google Shape;1365;p72"/>
                <p:cNvSpPr/>
                <p:nvPr/>
              </p:nvSpPr>
              <p:spPr>
                <a:xfrm>
                  <a:off x="3710891" y="-1826032"/>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2"/>
                <p:cNvSpPr/>
                <p:nvPr/>
              </p:nvSpPr>
              <p:spPr>
                <a:xfrm>
                  <a:off x="3879468" y="-1826032"/>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2"/>
                <p:cNvSpPr/>
                <p:nvPr/>
              </p:nvSpPr>
              <p:spPr>
                <a:xfrm>
                  <a:off x="4048045" y="-1826032"/>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8" name="Google Shape;1368;p72"/>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dirty="0"/>
              <a:t>A News Application that allows users to search for news articles, read the news article in HTML format, and save news article to favorites/wish-list</a:t>
            </a:r>
            <a:endParaRPr dirty="0"/>
          </a:p>
        </p:txBody>
      </p:sp>
      <p:grpSp>
        <p:nvGrpSpPr>
          <p:cNvPr id="1369" name="Google Shape;1369;p72"/>
          <p:cNvGrpSpPr/>
          <p:nvPr/>
        </p:nvGrpSpPr>
        <p:grpSpPr>
          <a:xfrm>
            <a:off x="3435927" y="1444123"/>
            <a:ext cx="1327047" cy="693670"/>
            <a:chOff x="1451727" y="1370811"/>
            <a:chExt cx="1327047" cy="693670"/>
          </a:xfrm>
        </p:grpSpPr>
        <p:sp>
          <p:nvSpPr>
            <p:cNvPr id="1370" name="Google Shape;1370;p72"/>
            <p:cNvSpPr/>
            <p:nvPr/>
          </p:nvSpPr>
          <p:spPr>
            <a:xfrm>
              <a:off x="1451727" y="1370811"/>
              <a:ext cx="1327047" cy="693670"/>
            </a:xfrm>
            <a:custGeom>
              <a:avLst/>
              <a:gdLst/>
              <a:ahLst/>
              <a:cxnLst/>
              <a:rect l="l" t="t" r="r" b="b"/>
              <a:pathLst>
                <a:path w="105363" h="55075" extrusionOk="0">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2"/>
            <p:cNvSpPr/>
            <p:nvPr/>
          </p:nvSpPr>
          <p:spPr>
            <a:xfrm>
              <a:off x="1897124" y="1552443"/>
              <a:ext cx="746077" cy="85104"/>
            </a:xfrm>
            <a:custGeom>
              <a:avLst/>
              <a:gdLst/>
              <a:ahLst/>
              <a:cxnLst/>
              <a:rect l="l" t="t" r="r" b="b"/>
              <a:pathLst>
                <a:path w="59236" h="6757" extrusionOk="0">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2"/>
            <p:cNvSpPr/>
            <p:nvPr/>
          </p:nvSpPr>
          <p:spPr>
            <a:xfrm>
              <a:off x="1897124" y="1797731"/>
              <a:ext cx="746077" cy="85117"/>
            </a:xfrm>
            <a:custGeom>
              <a:avLst/>
              <a:gdLst/>
              <a:ahLst/>
              <a:cxnLst/>
              <a:rect l="l" t="t" r="r" b="b"/>
              <a:pathLst>
                <a:path w="59236" h="6758" extrusionOk="0">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2"/>
            <p:cNvSpPr/>
            <p:nvPr/>
          </p:nvSpPr>
          <p:spPr>
            <a:xfrm>
              <a:off x="1587325" y="1506409"/>
              <a:ext cx="177401" cy="177174"/>
            </a:xfrm>
            <a:custGeom>
              <a:avLst/>
              <a:gdLst/>
              <a:ahLst/>
              <a:cxnLst/>
              <a:rect l="l" t="t" r="r" b="b"/>
              <a:pathLst>
                <a:path w="14085" h="14067"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2"/>
            <p:cNvSpPr/>
            <p:nvPr/>
          </p:nvSpPr>
          <p:spPr>
            <a:xfrm>
              <a:off x="1587325" y="1751696"/>
              <a:ext cx="177401" cy="177186"/>
            </a:xfrm>
            <a:custGeom>
              <a:avLst/>
              <a:gdLst/>
              <a:ahLst/>
              <a:cxnLst/>
              <a:rect l="l" t="t" r="r" b="b"/>
              <a:pathLst>
                <a:path w="14085" h="14068" extrusionOk="0">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2"/>
            <p:cNvSpPr/>
            <p:nvPr/>
          </p:nvSpPr>
          <p:spPr>
            <a:xfrm>
              <a:off x="1620211" y="1802492"/>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2"/>
            <p:cNvSpPr/>
            <p:nvPr/>
          </p:nvSpPr>
          <p:spPr>
            <a:xfrm>
              <a:off x="1620211" y="1557154"/>
              <a:ext cx="111617" cy="75683"/>
            </a:xfrm>
            <a:custGeom>
              <a:avLst/>
              <a:gdLst/>
              <a:ahLst/>
              <a:cxnLst/>
              <a:rect l="l" t="t" r="r" b="b"/>
              <a:pathLst>
                <a:path w="8862" h="6009" extrusionOk="0">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w="9525" cap="flat" cmpd="sng">
              <a:solidFill>
                <a:schemeClr val="dk1"/>
              </a:solidFill>
              <a:prstDash val="solid"/>
              <a:round/>
              <a:headEnd type="none" w="sm" len="sm"/>
              <a:tailEnd type="none" w="sm" len="sm"/>
            </a:ln>
            <a:effectLst>
              <a:outerShdw blurRad="57150" dist="19050" dir="5400000" algn="bl" rotWithShape="0">
                <a:srgbClr val="5352EE">
                  <a:alpha val="15000"/>
                </a:srgbClr>
              </a:outerShdw>
              <a:reflection stA="3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72"/>
          <p:cNvGrpSpPr/>
          <p:nvPr/>
        </p:nvGrpSpPr>
        <p:grpSpPr>
          <a:xfrm>
            <a:off x="3475475" y="3560025"/>
            <a:ext cx="1640975" cy="472325"/>
            <a:chOff x="4369200" y="2990825"/>
            <a:chExt cx="1640975" cy="472325"/>
          </a:xfrm>
        </p:grpSpPr>
        <p:sp>
          <p:nvSpPr>
            <p:cNvPr id="1378" name="Google Shape;1378;p72"/>
            <p:cNvSpPr/>
            <p:nvPr/>
          </p:nvSpPr>
          <p:spPr>
            <a:xfrm>
              <a:off x="4369200" y="2990825"/>
              <a:ext cx="1640975" cy="472325"/>
            </a:xfrm>
            <a:custGeom>
              <a:avLst/>
              <a:gdLst/>
              <a:ahLst/>
              <a:cxnLst/>
              <a:rect l="l" t="t" r="r" b="b"/>
              <a:pathLst>
                <a:path w="65639" h="18893" extrusionOk="0">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gradFill>
              <a:gsLst>
                <a:gs pos="0">
                  <a:schemeClr val="lt1"/>
                </a:gs>
                <a:gs pos="100000">
                  <a:srgbClr val="66BEE9">
                    <a:alpha val="34509"/>
                  </a:srgbClr>
                </a:gs>
              </a:gsLst>
              <a:lin ang="5400012" scaled="0"/>
            </a:gra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2"/>
            <p:cNvSpPr/>
            <p:nvPr/>
          </p:nvSpPr>
          <p:spPr>
            <a:xfrm>
              <a:off x="4472075" y="3069350"/>
              <a:ext cx="345275" cy="315275"/>
            </a:xfrm>
            <a:custGeom>
              <a:avLst/>
              <a:gdLst/>
              <a:ahLst/>
              <a:cxnLst/>
              <a:rect l="l" t="t" r="r" b="b"/>
              <a:pathLst>
                <a:path w="13811" h="12611" extrusionOk="0">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2"/>
            <p:cNvSpPr/>
            <p:nvPr/>
          </p:nvSpPr>
          <p:spPr>
            <a:xfrm>
              <a:off x="4928000" y="3144375"/>
              <a:ext cx="579100" cy="49125"/>
            </a:xfrm>
            <a:custGeom>
              <a:avLst/>
              <a:gdLst/>
              <a:ahLst/>
              <a:cxnLst/>
              <a:rect l="l" t="t" r="r" b="b"/>
              <a:pathLst>
                <a:path w="23164" h="1965" extrusionOk="0">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2"/>
            <p:cNvSpPr/>
            <p:nvPr/>
          </p:nvSpPr>
          <p:spPr>
            <a:xfrm>
              <a:off x="5569800" y="3144375"/>
              <a:ext cx="289950" cy="49125"/>
            </a:xfrm>
            <a:custGeom>
              <a:avLst/>
              <a:gdLst/>
              <a:ahLst/>
              <a:cxnLst/>
              <a:rect l="l" t="t" r="r" b="b"/>
              <a:pathLst>
                <a:path w="11598" h="1965" extrusionOk="0">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2"/>
            <p:cNvSpPr/>
            <p:nvPr/>
          </p:nvSpPr>
          <p:spPr>
            <a:xfrm>
              <a:off x="4928000" y="3268700"/>
              <a:ext cx="346850" cy="49500"/>
            </a:xfrm>
            <a:custGeom>
              <a:avLst/>
              <a:gdLst/>
              <a:ahLst/>
              <a:cxnLst/>
              <a:rect l="l" t="t" r="r" b="b"/>
              <a:pathLst>
                <a:path w="13874" h="1980" extrusionOk="0">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72"/>
          <p:cNvGrpSpPr/>
          <p:nvPr/>
        </p:nvGrpSpPr>
        <p:grpSpPr>
          <a:xfrm>
            <a:off x="4532012" y="3750457"/>
            <a:ext cx="643280" cy="644532"/>
            <a:chOff x="1453175" y="2049775"/>
            <a:chExt cx="1194800" cy="1197125"/>
          </a:xfrm>
        </p:grpSpPr>
        <p:sp>
          <p:nvSpPr>
            <p:cNvPr id="1384" name="Google Shape;1384;p72"/>
            <p:cNvSpPr/>
            <p:nvPr/>
          </p:nvSpPr>
          <p:spPr>
            <a:xfrm>
              <a:off x="1453175" y="2049775"/>
              <a:ext cx="1194800" cy="1197125"/>
            </a:xfrm>
            <a:custGeom>
              <a:avLst/>
              <a:gdLst/>
              <a:ahLst/>
              <a:cxnLst/>
              <a:rect l="l" t="t" r="r" b="b"/>
              <a:pathLst>
                <a:path w="47792" h="47885" extrusionOk="0">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rgbClr val="FFFFFF"/>
            </a:solidFill>
            <a:ln>
              <a:noFill/>
            </a:ln>
            <a:effectLst>
              <a:outerShdw blurRad="57150" dist="19050" dir="3840000" algn="bl" rotWithShape="0">
                <a:schemeClr val="dk1">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2"/>
            <p:cNvSpPr/>
            <p:nvPr/>
          </p:nvSpPr>
          <p:spPr>
            <a:xfrm>
              <a:off x="1499575" y="2096525"/>
              <a:ext cx="1102050" cy="1103975"/>
            </a:xfrm>
            <a:custGeom>
              <a:avLst/>
              <a:gdLst/>
              <a:ahLst/>
              <a:cxnLst/>
              <a:rect l="l" t="t" r="r" b="b"/>
              <a:pathLst>
                <a:path w="44082" h="44159" extrusionOk="0">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2"/>
            <p:cNvSpPr/>
            <p:nvPr/>
          </p:nvSpPr>
          <p:spPr>
            <a:xfrm>
              <a:off x="1499575" y="2316300"/>
              <a:ext cx="1102050" cy="884200"/>
            </a:xfrm>
            <a:custGeom>
              <a:avLst/>
              <a:gdLst/>
              <a:ahLst/>
              <a:cxnLst/>
              <a:rect l="l" t="t" r="r" b="b"/>
              <a:pathLst>
                <a:path w="44082" h="35368" extrusionOk="0">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2"/>
            <p:cNvSpPr/>
            <p:nvPr/>
          </p:nvSpPr>
          <p:spPr>
            <a:xfrm>
              <a:off x="2133200" y="2241875"/>
              <a:ext cx="254100" cy="254500"/>
            </a:xfrm>
            <a:custGeom>
              <a:avLst/>
              <a:gdLst/>
              <a:ahLst/>
              <a:cxnLst/>
              <a:rect l="l" t="t" r="r" b="b"/>
              <a:pathLst>
                <a:path w="10164" h="10180" extrusionOk="0">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5"/>
            </a:solidFill>
            <a:ln>
              <a:noFill/>
            </a:ln>
            <a:effectLst>
              <a:outerShdw blurRad="57150" dist="19050" dir="5400000" algn="bl" rotWithShape="0">
                <a:schemeClr val="dk1">
                  <a:alpha val="1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59"/>
                                        </p:tgtEl>
                                        <p:attrNameLst>
                                          <p:attrName>style.visibility</p:attrName>
                                        </p:attrNameLst>
                                      </p:cBhvr>
                                      <p:to>
                                        <p:strVal val="visible"/>
                                      </p:to>
                                    </p:set>
                                    <p:anim calcmode="lin" valueType="num">
                                      <p:cBhvr additive="base">
                                        <p:cTn id="7" dur="800"/>
                                        <p:tgtEl>
                                          <p:spTgt spid="1359"/>
                                        </p:tgtEl>
                                        <p:attrNameLst>
                                          <p:attrName>ppt_w</p:attrName>
                                        </p:attrNameLst>
                                      </p:cBhvr>
                                      <p:tavLst>
                                        <p:tav tm="0">
                                          <p:val>
                                            <p:strVal val="0"/>
                                          </p:val>
                                        </p:tav>
                                        <p:tav tm="100000">
                                          <p:val>
                                            <p:strVal val="#ppt_w"/>
                                          </p:val>
                                        </p:tav>
                                      </p:tavLst>
                                    </p:anim>
                                    <p:anim calcmode="lin" valueType="num">
                                      <p:cBhvr additive="base">
                                        <p:cTn id="8" dur="800"/>
                                        <p:tgtEl>
                                          <p:spTgt spid="1359"/>
                                        </p:tgtEl>
                                        <p:attrNameLst>
                                          <p:attrName>ppt_h</p:attrName>
                                        </p:attrNameLst>
                                      </p:cBhvr>
                                      <p:tavLst>
                                        <p:tav tm="0">
                                          <p:val>
                                            <p:strVal val="0"/>
                                          </p:val>
                                        </p:tav>
                                        <p:tav tm="100000">
                                          <p:val>
                                            <p:strVal val="#ppt_h"/>
                                          </p:val>
                                        </p:tav>
                                      </p:tavLst>
                                    </p:anim>
                                  </p:childTnLst>
                                </p:cTn>
                              </p:par>
                              <p:par>
                                <p:cTn id="9" presetID="2" presetClass="entr" presetSubtype="1" fill="hold" nodeType="withEffect">
                                  <p:stCondLst>
                                    <p:cond delay="0"/>
                                  </p:stCondLst>
                                  <p:childTnLst>
                                    <p:set>
                                      <p:cBhvr>
                                        <p:cTn id="10" dur="1" fill="hold">
                                          <p:stCondLst>
                                            <p:cond delay="0"/>
                                          </p:stCondLst>
                                        </p:cTn>
                                        <p:tgtEl>
                                          <p:spTgt spid="1360"/>
                                        </p:tgtEl>
                                        <p:attrNameLst>
                                          <p:attrName>style.visibility</p:attrName>
                                        </p:attrNameLst>
                                      </p:cBhvr>
                                      <p:to>
                                        <p:strVal val="visible"/>
                                      </p:to>
                                    </p:set>
                                    <p:anim calcmode="lin" valueType="num">
                                      <p:cBhvr additive="base">
                                        <p:cTn id="11" dur="800"/>
                                        <p:tgtEl>
                                          <p:spTgt spid="1360"/>
                                        </p:tgtEl>
                                        <p:attrNameLst>
                                          <p:attrName>ppt_y</p:attrName>
                                        </p:attrNameLst>
                                      </p:cBhvr>
                                      <p:tavLst>
                                        <p:tav tm="0">
                                          <p:val>
                                            <p:strVal val="#ppt_y-1"/>
                                          </p:val>
                                        </p:tav>
                                        <p:tav tm="100000">
                                          <p:val>
                                            <p:strVal val="#ppt_y"/>
                                          </p:val>
                                        </p:tav>
                                      </p:tavLst>
                                    </p:anim>
                                  </p:childTnLst>
                                </p:cTn>
                              </p:par>
                            </p:childTnLst>
                          </p:cTn>
                        </p:par>
                        <p:par>
                          <p:cTn id="12" fill="hold">
                            <p:stCondLst>
                              <p:cond delay="800"/>
                            </p:stCondLst>
                            <p:childTnLst>
                              <p:par>
                                <p:cTn id="13" presetID="23" presetClass="entr" presetSubtype="16" fill="hold" nodeType="afterEffect">
                                  <p:stCondLst>
                                    <p:cond delay="0"/>
                                  </p:stCondLst>
                                  <p:childTnLst>
                                    <p:set>
                                      <p:cBhvr>
                                        <p:cTn id="14" dur="1" fill="hold">
                                          <p:stCondLst>
                                            <p:cond delay="0"/>
                                          </p:stCondLst>
                                        </p:cTn>
                                        <p:tgtEl>
                                          <p:spTgt spid="1369"/>
                                        </p:tgtEl>
                                        <p:attrNameLst>
                                          <p:attrName>style.visibility</p:attrName>
                                        </p:attrNameLst>
                                      </p:cBhvr>
                                      <p:to>
                                        <p:strVal val="visible"/>
                                      </p:to>
                                    </p:set>
                                    <p:anim calcmode="lin" valueType="num">
                                      <p:cBhvr additive="base">
                                        <p:cTn id="15" dur="800"/>
                                        <p:tgtEl>
                                          <p:spTgt spid="1369"/>
                                        </p:tgtEl>
                                        <p:attrNameLst>
                                          <p:attrName>ppt_w</p:attrName>
                                        </p:attrNameLst>
                                      </p:cBhvr>
                                      <p:tavLst>
                                        <p:tav tm="0">
                                          <p:val>
                                            <p:strVal val="0"/>
                                          </p:val>
                                        </p:tav>
                                        <p:tav tm="100000">
                                          <p:val>
                                            <p:strVal val="#ppt_w"/>
                                          </p:val>
                                        </p:tav>
                                      </p:tavLst>
                                    </p:anim>
                                    <p:anim calcmode="lin" valueType="num">
                                      <p:cBhvr additive="base">
                                        <p:cTn id="16" dur="800"/>
                                        <p:tgtEl>
                                          <p:spTgt spid="136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377"/>
                                        </p:tgtEl>
                                        <p:attrNameLst>
                                          <p:attrName>style.visibility</p:attrName>
                                        </p:attrNameLst>
                                      </p:cBhvr>
                                      <p:to>
                                        <p:strVal val="visible"/>
                                      </p:to>
                                    </p:set>
                                    <p:anim calcmode="lin" valueType="num">
                                      <p:cBhvr additive="base">
                                        <p:cTn id="19" dur="800"/>
                                        <p:tgtEl>
                                          <p:spTgt spid="1377"/>
                                        </p:tgtEl>
                                        <p:attrNameLst>
                                          <p:attrName>ppt_w</p:attrName>
                                        </p:attrNameLst>
                                      </p:cBhvr>
                                      <p:tavLst>
                                        <p:tav tm="0">
                                          <p:val>
                                            <p:strVal val="0"/>
                                          </p:val>
                                        </p:tav>
                                        <p:tav tm="100000">
                                          <p:val>
                                            <p:strVal val="#ppt_w"/>
                                          </p:val>
                                        </p:tav>
                                      </p:tavLst>
                                    </p:anim>
                                    <p:anim calcmode="lin" valueType="num">
                                      <p:cBhvr additive="base">
                                        <p:cTn id="20" dur="800"/>
                                        <p:tgtEl>
                                          <p:spTgt spid="1377"/>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383"/>
                                        </p:tgtEl>
                                        <p:attrNameLst>
                                          <p:attrName>style.visibility</p:attrName>
                                        </p:attrNameLst>
                                      </p:cBhvr>
                                      <p:to>
                                        <p:strVal val="visible"/>
                                      </p:to>
                                    </p:set>
                                    <p:anim calcmode="lin" valueType="num">
                                      <p:cBhvr additive="base">
                                        <p:cTn id="23" dur="1000"/>
                                        <p:tgtEl>
                                          <p:spTgt spid="1383"/>
                                        </p:tgtEl>
                                        <p:attrNameLst>
                                          <p:attrName>ppt_w</p:attrName>
                                        </p:attrNameLst>
                                      </p:cBhvr>
                                      <p:tavLst>
                                        <p:tav tm="0">
                                          <p:val>
                                            <p:strVal val="0"/>
                                          </p:val>
                                        </p:tav>
                                        <p:tav tm="100000">
                                          <p:val>
                                            <p:strVal val="#ppt_w"/>
                                          </p:val>
                                        </p:tav>
                                      </p:tavLst>
                                    </p:anim>
                                    <p:anim calcmode="lin" valueType="num">
                                      <p:cBhvr additive="base">
                                        <p:cTn id="24" dur="1000"/>
                                        <p:tgtEl>
                                          <p:spTgt spid="138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78"/>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8"/>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8"/>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VS. SOLUTION</a:t>
            </a:r>
            <a:endParaRPr/>
          </a:p>
        </p:txBody>
      </p:sp>
      <p:sp>
        <p:nvSpPr>
          <p:cNvPr id="1595" name="Google Shape;1595;p78"/>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Objective of Fury</a:t>
            </a:r>
            <a:endParaRPr dirty="0"/>
          </a:p>
        </p:txBody>
      </p:sp>
      <p:grpSp>
        <p:nvGrpSpPr>
          <p:cNvPr id="1596" name="Google Shape;1596;p78"/>
          <p:cNvGrpSpPr/>
          <p:nvPr/>
        </p:nvGrpSpPr>
        <p:grpSpPr>
          <a:xfrm>
            <a:off x="6782222" y="3381976"/>
            <a:ext cx="1514782" cy="1006855"/>
            <a:chOff x="4981963" y="3755000"/>
            <a:chExt cx="1001575" cy="735575"/>
          </a:xfrm>
        </p:grpSpPr>
        <p:sp>
          <p:nvSpPr>
            <p:cNvPr id="1597" name="Google Shape;1597;p78"/>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8"/>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8"/>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8"/>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8"/>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8"/>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78"/>
          <p:cNvGrpSpPr/>
          <p:nvPr/>
        </p:nvGrpSpPr>
        <p:grpSpPr>
          <a:xfrm flipH="1">
            <a:off x="7908792" y="2620556"/>
            <a:ext cx="789081" cy="515055"/>
            <a:chOff x="4842900" y="2922987"/>
            <a:chExt cx="436632" cy="284986"/>
          </a:xfrm>
        </p:grpSpPr>
        <p:sp>
          <p:nvSpPr>
            <p:cNvPr id="1604" name="Google Shape;1604;p78"/>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8"/>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6" name="Google Shape;1606;p78"/>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8"/>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8"/>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4"/>
                                        </p:tgtEl>
                                        <p:attrNameLst>
                                          <p:attrName>style.visibility</p:attrName>
                                        </p:attrNameLst>
                                      </p:cBhvr>
                                      <p:to>
                                        <p:strVal val="visible"/>
                                      </p:to>
                                    </p:set>
                                    <p:anim calcmode="lin" valueType="num">
                                      <p:cBhvr additive="base">
                                        <p:cTn id="7" dur="800"/>
                                        <p:tgtEl>
                                          <p:spTgt spid="1594"/>
                                        </p:tgtEl>
                                        <p:attrNameLst>
                                          <p:attrName>ppt_w</p:attrName>
                                        </p:attrNameLst>
                                      </p:cBhvr>
                                      <p:tavLst>
                                        <p:tav tm="0">
                                          <p:val>
                                            <p:strVal val="0"/>
                                          </p:val>
                                        </p:tav>
                                        <p:tav tm="100000">
                                          <p:val>
                                            <p:strVal val="#ppt_w"/>
                                          </p:val>
                                        </p:tav>
                                      </p:tavLst>
                                    </p:anim>
                                    <p:anim calcmode="lin" valueType="num">
                                      <p:cBhvr additive="base">
                                        <p:cTn id="8" dur="800"/>
                                        <p:tgtEl>
                                          <p:spTgt spid="1594"/>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3"/>
                                        </p:tgtEl>
                                        <p:attrNameLst>
                                          <p:attrName>style.visibility</p:attrName>
                                        </p:attrNameLst>
                                      </p:cBhvr>
                                      <p:to>
                                        <p:strVal val="visible"/>
                                      </p:to>
                                    </p:set>
                                    <p:anim calcmode="lin" valueType="num">
                                      <p:cBhvr additive="base">
                                        <p:cTn id="12" dur="800"/>
                                        <p:tgtEl>
                                          <p:spTgt spid="1603"/>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6"/>
                                        </p:tgtEl>
                                        <p:attrNameLst>
                                          <p:attrName>style.visibility</p:attrName>
                                        </p:attrNameLst>
                                      </p:cBhvr>
                                      <p:to>
                                        <p:strVal val="visible"/>
                                      </p:to>
                                    </p:set>
                                    <p:anim calcmode="lin" valueType="num">
                                      <p:cBhvr additive="base">
                                        <p:cTn id="15" dur="800"/>
                                        <p:tgtEl>
                                          <p:spTgt spid="1596"/>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7"/>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70"/>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Orbitron"/>
                <a:ea typeface="Orbitron"/>
                <a:cs typeface="Orbitron"/>
                <a:sym typeface="Orbitron"/>
              </a:rPr>
              <a:t>Objectives of Fury</a:t>
            </a:r>
            <a:endParaRPr b="1" dirty="0">
              <a:latin typeface="Orbitron"/>
              <a:ea typeface="Orbitron"/>
              <a:cs typeface="Orbitron"/>
              <a:sym typeface="Orbitron"/>
            </a:endParaRPr>
          </a:p>
        </p:txBody>
      </p:sp>
      <p:sp>
        <p:nvSpPr>
          <p:cNvPr id="1296" name="Google Shape;1296;p70"/>
          <p:cNvSpPr txBox="1">
            <a:spLocks noGrp="1"/>
          </p:cNvSpPr>
          <p:nvPr>
            <p:ph type="body" idx="1"/>
          </p:nvPr>
        </p:nvSpPr>
        <p:spPr>
          <a:xfrm>
            <a:off x="720000" y="1255775"/>
            <a:ext cx="7704000" cy="23896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Here’s the objective of Fury: </a:t>
            </a:r>
            <a:endParaRPr sz="1200" dirty="0"/>
          </a:p>
          <a:p>
            <a:pPr marL="457200" lvl="0" indent="-307975" algn="l" rtl="0">
              <a:spcBef>
                <a:spcPts val="0"/>
              </a:spcBef>
              <a:spcAft>
                <a:spcPts val="0"/>
              </a:spcAft>
              <a:buSzPts val="1250"/>
              <a:buAutoNum type="arabicPeriod"/>
            </a:pPr>
            <a:r>
              <a:rPr lang="en-US" sz="1200" dirty="0"/>
              <a:t>Online news systems allows users to read up to date news related to many fields like Entertainment, National, International, Business, Bollywood, Hollywood, Politics, Sports, Education etc.</a:t>
            </a:r>
            <a:endParaRPr sz="1200" dirty="0"/>
          </a:p>
          <a:p>
            <a:pPr marL="457200" lvl="0" indent="-307975" algn="l" rtl="0">
              <a:spcBef>
                <a:spcPts val="0"/>
              </a:spcBef>
              <a:spcAft>
                <a:spcPts val="0"/>
              </a:spcAft>
              <a:buSzPts val="1250"/>
              <a:buAutoNum type="arabicPeriod"/>
            </a:pPr>
            <a:r>
              <a:rPr lang="en-US" sz="1200" dirty="0"/>
              <a:t>Those people who don’t have time to read the newspaper and always linked with internet can get more informative.</a:t>
            </a:r>
            <a:endParaRPr sz="1200" dirty="0"/>
          </a:p>
          <a:p>
            <a:pPr marL="457200" lvl="0" indent="-307975" algn="l" rtl="0">
              <a:spcBef>
                <a:spcPts val="0"/>
              </a:spcBef>
              <a:spcAft>
                <a:spcPts val="0"/>
              </a:spcAft>
              <a:buSzPts val="1250"/>
              <a:buAutoNum type="arabicPeriod"/>
            </a:pPr>
            <a:r>
              <a:rPr lang="en-US" sz="1200" dirty="0"/>
              <a:t>Accessibility: Online news apps aim to make news easily accessible to users anytime, anywhere. This means providing a platform that users can access on various devices such as smartphones, tablets, and computers.</a:t>
            </a:r>
          </a:p>
          <a:p>
            <a:pPr marL="457200" lvl="0" indent="-307975" algn="l" rtl="0">
              <a:spcBef>
                <a:spcPts val="0"/>
              </a:spcBef>
              <a:spcAft>
                <a:spcPts val="0"/>
              </a:spcAft>
              <a:buSzPts val="1250"/>
              <a:buAutoNum type="arabicPeriod"/>
            </a:pPr>
            <a:r>
              <a:rPr lang="en-US" sz="1200" dirty="0"/>
              <a:t>Personalization: Many news apps aim to provide personalized content tailored to the interests and preferences of individual users. With Fury, users can search based on past reading habits or user-selected preferences.</a:t>
            </a:r>
            <a:endParaRPr sz="1200" dirty="0"/>
          </a:p>
        </p:txBody>
      </p:sp>
      <p:grpSp>
        <p:nvGrpSpPr>
          <p:cNvPr id="1297" name="Google Shape;1297;p70"/>
          <p:cNvGrpSpPr/>
          <p:nvPr/>
        </p:nvGrpSpPr>
        <p:grpSpPr>
          <a:xfrm>
            <a:off x="8236625" y="4105445"/>
            <a:ext cx="501556" cy="570430"/>
            <a:chOff x="10190200" y="4253570"/>
            <a:chExt cx="501556" cy="570430"/>
          </a:xfrm>
        </p:grpSpPr>
        <p:sp>
          <p:nvSpPr>
            <p:cNvPr id="1298" name="Google Shape;1298;p70"/>
            <p:cNvSpPr/>
            <p:nvPr/>
          </p:nvSpPr>
          <p:spPr>
            <a:xfrm>
              <a:off x="10440975" y="4253570"/>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0"/>
            <p:cNvSpPr/>
            <p:nvPr/>
          </p:nvSpPr>
          <p:spPr>
            <a:xfrm>
              <a:off x="10190200" y="45732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87"/>
          <p:cNvSpPr/>
          <p:nvPr/>
        </p:nvSpPr>
        <p:spPr>
          <a:xfrm>
            <a:off x="2204416" y="30044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7"/>
          <p:cNvSpPr txBox="1">
            <a:spLocks noGrp="1"/>
          </p:cNvSpPr>
          <p:nvPr>
            <p:ph type="title"/>
          </p:nvPr>
        </p:nvSpPr>
        <p:spPr>
          <a:xfrm>
            <a:off x="2260900" y="1488475"/>
            <a:ext cx="3402600" cy="13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PRODUCTS</a:t>
            </a:r>
            <a:endParaRPr/>
          </a:p>
        </p:txBody>
      </p:sp>
      <p:sp>
        <p:nvSpPr>
          <p:cNvPr id="1915" name="Google Shape;1915;p87"/>
          <p:cNvSpPr txBox="1">
            <a:spLocks noGrp="1"/>
          </p:cNvSpPr>
          <p:nvPr>
            <p:ph type="subTitle" idx="1"/>
          </p:nvPr>
        </p:nvSpPr>
        <p:spPr>
          <a:xfrm>
            <a:off x="2260899" y="3051871"/>
            <a:ext cx="2751300" cy="8082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Fury, Only platform for world wide news at single place</a:t>
            </a:r>
            <a:endParaRPr dirty="0"/>
          </a:p>
        </p:txBody>
      </p:sp>
      <p:sp>
        <p:nvSpPr>
          <p:cNvPr id="1916" name="Google Shape;1916;p87"/>
          <p:cNvSpPr/>
          <p:nvPr/>
        </p:nvSpPr>
        <p:spPr>
          <a:xfrm>
            <a:off x="883861" y="1680703"/>
            <a:ext cx="1065983" cy="903596"/>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solidFill>
            <a:schemeClr val="accent3"/>
          </a:solidFill>
          <a:ln>
            <a:noFill/>
          </a:ln>
          <a:effectLst>
            <a:outerShdw blurRad="57150" dist="3810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7"/>
          <p:cNvSpPr txBox="1">
            <a:spLocks noGrp="1"/>
          </p:cNvSpPr>
          <p:nvPr>
            <p:ph type="title" idx="2"/>
          </p:nvPr>
        </p:nvSpPr>
        <p:spPr>
          <a:xfrm>
            <a:off x="932353" y="17355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grpSp>
        <p:nvGrpSpPr>
          <p:cNvPr id="1918" name="Google Shape;1918;p87"/>
          <p:cNvGrpSpPr/>
          <p:nvPr/>
        </p:nvGrpSpPr>
        <p:grpSpPr>
          <a:xfrm>
            <a:off x="5865108" y="1421749"/>
            <a:ext cx="2167804" cy="2740674"/>
            <a:chOff x="6183319" y="1488475"/>
            <a:chExt cx="2520409" cy="3186460"/>
          </a:xfrm>
        </p:grpSpPr>
        <p:sp>
          <p:nvSpPr>
            <p:cNvPr id="1919" name="Google Shape;1919;p87"/>
            <p:cNvSpPr/>
            <p:nvPr/>
          </p:nvSpPr>
          <p:spPr>
            <a:xfrm>
              <a:off x="6411651" y="1488475"/>
              <a:ext cx="1852393" cy="3186460"/>
            </a:xfrm>
            <a:custGeom>
              <a:avLst/>
              <a:gdLst/>
              <a:ahLst/>
              <a:cxnLst/>
              <a:rect l="l" t="t" r="r" b="b"/>
              <a:pathLst>
                <a:path w="14842" h="25531" extrusionOk="0">
                  <a:moveTo>
                    <a:pt x="1401" y="0"/>
                  </a:moveTo>
                  <a:cubicBezTo>
                    <a:pt x="782" y="0"/>
                    <a:pt x="281" y="502"/>
                    <a:pt x="281" y="1120"/>
                  </a:cubicBezTo>
                  <a:lnTo>
                    <a:pt x="281" y="2697"/>
                  </a:lnTo>
                  <a:cubicBezTo>
                    <a:pt x="118" y="2742"/>
                    <a:pt x="1" y="2896"/>
                    <a:pt x="1" y="3069"/>
                  </a:cubicBezTo>
                  <a:lnTo>
                    <a:pt x="1" y="5567"/>
                  </a:lnTo>
                  <a:cubicBezTo>
                    <a:pt x="1" y="5741"/>
                    <a:pt x="118" y="5892"/>
                    <a:pt x="281" y="5940"/>
                  </a:cubicBezTo>
                  <a:lnTo>
                    <a:pt x="281" y="24410"/>
                  </a:lnTo>
                  <a:cubicBezTo>
                    <a:pt x="281" y="25029"/>
                    <a:pt x="782" y="25530"/>
                    <a:pt x="1401" y="25530"/>
                  </a:cubicBezTo>
                  <a:lnTo>
                    <a:pt x="13442" y="25530"/>
                  </a:lnTo>
                  <a:cubicBezTo>
                    <a:pt x="14060" y="25530"/>
                    <a:pt x="14562" y="25029"/>
                    <a:pt x="14562" y="24410"/>
                  </a:cubicBezTo>
                  <a:lnTo>
                    <a:pt x="14562" y="5940"/>
                  </a:lnTo>
                  <a:cubicBezTo>
                    <a:pt x="14724" y="5892"/>
                    <a:pt x="14842" y="5741"/>
                    <a:pt x="14842" y="5567"/>
                  </a:cubicBezTo>
                  <a:lnTo>
                    <a:pt x="14842" y="3069"/>
                  </a:lnTo>
                  <a:cubicBezTo>
                    <a:pt x="14842" y="2896"/>
                    <a:pt x="14724" y="2742"/>
                    <a:pt x="14562" y="2697"/>
                  </a:cubicBezTo>
                  <a:lnTo>
                    <a:pt x="14562" y="1120"/>
                  </a:lnTo>
                  <a:cubicBezTo>
                    <a:pt x="14562" y="502"/>
                    <a:pt x="14060" y="0"/>
                    <a:pt x="1344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87"/>
            <p:cNvSpPr/>
            <p:nvPr/>
          </p:nvSpPr>
          <p:spPr>
            <a:xfrm>
              <a:off x="6542698" y="1581706"/>
              <a:ext cx="1590297" cy="2609850"/>
            </a:xfrm>
            <a:custGeom>
              <a:avLst/>
              <a:gdLst/>
              <a:ahLst/>
              <a:cxnLst/>
              <a:rect l="l" t="t" r="r" b="b"/>
              <a:pathLst>
                <a:path w="12742" h="20911" extrusionOk="0">
                  <a:moveTo>
                    <a:pt x="1003" y="1"/>
                  </a:moveTo>
                  <a:cubicBezTo>
                    <a:pt x="457" y="1"/>
                    <a:pt x="1" y="443"/>
                    <a:pt x="1" y="1003"/>
                  </a:cubicBezTo>
                  <a:lnTo>
                    <a:pt x="1" y="20910"/>
                  </a:lnTo>
                  <a:lnTo>
                    <a:pt x="12742" y="20910"/>
                  </a:lnTo>
                  <a:lnTo>
                    <a:pt x="12742" y="1003"/>
                  </a:lnTo>
                  <a:cubicBezTo>
                    <a:pt x="12742" y="443"/>
                    <a:pt x="12288" y="1"/>
                    <a:pt x="11739" y="1"/>
                  </a:cubicBezTo>
                  <a:lnTo>
                    <a:pt x="9334" y="1"/>
                  </a:lnTo>
                  <a:lnTo>
                    <a:pt x="9334" y="315"/>
                  </a:lnTo>
                  <a:cubicBezTo>
                    <a:pt x="9334" y="609"/>
                    <a:pt x="9101" y="841"/>
                    <a:pt x="8810" y="841"/>
                  </a:cubicBezTo>
                  <a:lnTo>
                    <a:pt x="3932" y="841"/>
                  </a:lnTo>
                  <a:cubicBezTo>
                    <a:pt x="3641" y="841"/>
                    <a:pt x="3408" y="609"/>
                    <a:pt x="3408" y="315"/>
                  </a:cubicBezTo>
                  <a:lnTo>
                    <a:pt x="3408" y="1"/>
                  </a:lnTo>
                  <a:close/>
                </a:path>
              </a:pathLst>
            </a:custGeom>
            <a:gradFill>
              <a:gsLst>
                <a:gs pos="0">
                  <a:schemeClr val="lt1"/>
                </a:gs>
                <a:gs pos="100000">
                  <a:srgbClr val="66BEE9">
                    <a:alpha val="34509"/>
                  </a:srgbClr>
                </a:gs>
              </a:gsLst>
              <a:lin ang="10801400"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87"/>
            <p:cNvSpPr/>
            <p:nvPr/>
          </p:nvSpPr>
          <p:spPr>
            <a:xfrm>
              <a:off x="7199429" y="4294498"/>
              <a:ext cx="276948" cy="276948"/>
            </a:xfrm>
            <a:custGeom>
              <a:avLst/>
              <a:gdLst/>
              <a:ahLst/>
              <a:cxnLst/>
              <a:rect l="l" t="t" r="r" b="b"/>
              <a:pathLst>
                <a:path w="2219" h="2219" extrusionOk="0">
                  <a:moveTo>
                    <a:pt x="1109" y="0"/>
                  </a:moveTo>
                  <a:cubicBezTo>
                    <a:pt x="501" y="0"/>
                    <a:pt x="0" y="504"/>
                    <a:pt x="0" y="1109"/>
                  </a:cubicBezTo>
                  <a:cubicBezTo>
                    <a:pt x="0" y="1728"/>
                    <a:pt x="501" y="2218"/>
                    <a:pt x="1109" y="2218"/>
                  </a:cubicBezTo>
                  <a:cubicBezTo>
                    <a:pt x="1728" y="2218"/>
                    <a:pt x="2218" y="1728"/>
                    <a:pt x="2218" y="1109"/>
                  </a:cubicBezTo>
                  <a:cubicBezTo>
                    <a:pt x="2218" y="504"/>
                    <a:pt x="1728" y="0"/>
                    <a:pt x="1109" y="0"/>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7"/>
            <p:cNvSpPr/>
            <p:nvPr/>
          </p:nvSpPr>
          <p:spPr>
            <a:xfrm>
              <a:off x="6683854" y="1771162"/>
              <a:ext cx="555144" cy="553396"/>
            </a:xfrm>
            <a:custGeom>
              <a:avLst/>
              <a:gdLst/>
              <a:ahLst/>
              <a:cxnLst/>
              <a:rect l="l" t="t" r="r" b="b"/>
              <a:pathLst>
                <a:path w="4448" h="4434" extrusionOk="0">
                  <a:moveTo>
                    <a:pt x="306" y="1"/>
                  </a:moveTo>
                  <a:cubicBezTo>
                    <a:pt x="141" y="1"/>
                    <a:pt x="1" y="141"/>
                    <a:pt x="1" y="303"/>
                  </a:cubicBezTo>
                  <a:lnTo>
                    <a:pt x="1" y="4142"/>
                  </a:lnTo>
                  <a:cubicBezTo>
                    <a:pt x="1" y="4305"/>
                    <a:pt x="141" y="4433"/>
                    <a:pt x="306" y="4433"/>
                  </a:cubicBezTo>
                  <a:lnTo>
                    <a:pt x="4142" y="4433"/>
                  </a:lnTo>
                  <a:cubicBezTo>
                    <a:pt x="4308" y="4433"/>
                    <a:pt x="4448" y="4305"/>
                    <a:pt x="4448" y="4142"/>
                  </a:cubicBezTo>
                  <a:lnTo>
                    <a:pt x="4448" y="303"/>
                  </a:lnTo>
                  <a:cubicBezTo>
                    <a:pt x="4448" y="141"/>
                    <a:pt x="4308" y="1"/>
                    <a:pt x="4142"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7"/>
            <p:cNvSpPr/>
            <p:nvPr/>
          </p:nvSpPr>
          <p:spPr>
            <a:xfrm>
              <a:off x="7334969" y="1890352"/>
              <a:ext cx="656862" cy="38191"/>
            </a:xfrm>
            <a:custGeom>
              <a:avLst/>
              <a:gdLst/>
              <a:ahLst/>
              <a:cxnLst/>
              <a:rect l="l" t="t" r="r" b="b"/>
              <a:pathLst>
                <a:path w="5263" h="306" extrusionOk="0">
                  <a:moveTo>
                    <a:pt x="141" y="1"/>
                  </a:moveTo>
                  <a:cubicBezTo>
                    <a:pt x="60" y="1"/>
                    <a:pt x="1" y="71"/>
                    <a:pt x="1" y="152"/>
                  </a:cubicBezTo>
                  <a:cubicBezTo>
                    <a:pt x="1" y="236"/>
                    <a:pt x="60" y="306"/>
                    <a:pt x="141" y="306"/>
                  </a:cubicBezTo>
                  <a:lnTo>
                    <a:pt x="5111" y="306"/>
                  </a:lnTo>
                  <a:cubicBezTo>
                    <a:pt x="5192" y="306"/>
                    <a:pt x="5262" y="236"/>
                    <a:pt x="5262" y="152"/>
                  </a:cubicBezTo>
                  <a:cubicBezTo>
                    <a:pt x="5262" y="71"/>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7"/>
            <p:cNvSpPr/>
            <p:nvPr/>
          </p:nvSpPr>
          <p:spPr>
            <a:xfrm>
              <a:off x="7334969" y="1983707"/>
              <a:ext cx="656862" cy="36444"/>
            </a:xfrm>
            <a:custGeom>
              <a:avLst/>
              <a:gdLst/>
              <a:ahLst/>
              <a:cxnLst/>
              <a:rect l="l" t="t" r="r" b="b"/>
              <a:pathLst>
                <a:path w="5263" h="292" extrusionOk="0">
                  <a:moveTo>
                    <a:pt x="141" y="0"/>
                  </a:moveTo>
                  <a:cubicBezTo>
                    <a:pt x="60" y="0"/>
                    <a:pt x="1" y="59"/>
                    <a:pt x="1" y="140"/>
                  </a:cubicBezTo>
                  <a:cubicBezTo>
                    <a:pt x="1" y="221"/>
                    <a:pt x="60" y="291"/>
                    <a:pt x="141" y="291"/>
                  </a:cubicBezTo>
                  <a:lnTo>
                    <a:pt x="5111" y="291"/>
                  </a:lnTo>
                  <a:cubicBezTo>
                    <a:pt x="5192" y="291"/>
                    <a:pt x="5262" y="221"/>
                    <a:pt x="5262" y="140"/>
                  </a:cubicBezTo>
                  <a:cubicBezTo>
                    <a:pt x="5262" y="59"/>
                    <a:pt x="5192" y="0"/>
                    <a:pt x="5111" y="0"/>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7"/>
            <p:cNvSpPr/>
            <p:nvPr/>
          </p:nvSpPr>
          <p:spPr>
            <a:xfrm>
              <a:off x="7334969" y="2075190"/>
              <a:ext cx="656862" cy="38316"/>
            </a:xfrm>
            <a:custGeom>
              <a:avLst/>
              <a:gdLst/>
              <a:ahLst/>
              <a:cxnLst/>
              <a:rect l="l" t="t" r="r" b="b"/>
              <a:pathLst>
                <a:path w="5263" h="307" extrusionOk="0">
                  <a:moveTo>
                    <a:pt x="141" y="1"/>
                  </a:moveTo>
                  <a:cubicBezTo>
                    <a:pt x="60" y="1"/>
                    <a:pt x="1" y="71"/>
                    <a:pt x="1" y="155"/>
                  </a:cubicBezTo>
                  <a:cubicBezTo>
                    <a:pt x="1" y="236"/>
                    <a:pt x="60" y="306"/>
                    <a:pt x="141" y="306"/>
                  </a:cubicBezTo>
                  <a:lnTo>
                    <a:pt x="5111" y="306"/>
                  </a:lnTo>
                  <a:cubicBezTo>
                    <a:pt x="5192" y="306"/>
                    <a:pt x="5262" y="236"/>
                    <a:pt x="5262" y="155"/>
                  </a:cubicBezTo>
                  <a:cubicBezTo>
                    <a:pt x="5262" y="71"/>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7"/>
            <p:cNvSpPr/>
            <p:nvPr/>
          </p:nvSpPr>
          <p:spPr>
            <a:xfrm>
              <a:off x="7334969" y="2168545"/>
              <a:ext cx="656862" cy="36444"/>
            </a:xfrm>
            <a:custGeom>
              <a:avLst/>
              <a:gdLst/>
              <a:ahLst/>
              <a:cxnLst/>
              <a:rect l="l" t="t" r="r" b="b"/>
              <a:pathLst>
                <a:path w="5263" h="292" extrusionOk="0">
                  <a:moveTo>
                    <a:pt x="141" y="1"/>
                  </a:moveTo>
                  <a:cubicBezTo>
                    <a:pt x="60" y="1"/>
                    <a:pt x="1" y="59"/>
                    <a:pt x="1" y="141"/>
                  </a:cubicBezTo>
                  <a:cubicBezTo>
                    <a:pt x="1" y="222"/>
                    <a:pt x="60" y="292"/>
                    <a:pt x="141" y="292"/>
                  </a:cubicBezTo>
                  <a:lnTo>
                    <a:pt x="5111" y="292"/>
                  </a:lnTo>
                  <a:cubicBezTo>
                    <a:pt x="5192" y="292"/>
                    <a:pt x="5262" y="222"/>
                    <a:pt x="5262" y="141"/>
                  </a:cubicBezTo>
                  <a:cubicBezTo>
                    <a:pt x="5262" y="59"/>
                    <a:pt x="5192" y="1"/>
                    <a:pt x="5111" y="1"/>
                  </a:cubicBezTo>
                  <a:close/>
                </a:path>
              </a:pathLst>
            </a:custGeom>
            <a:solidFill>
              <a:schemeClr val="dk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7"/>
            <p:cNvSpPr/>
            <p:nvPr/>
          </p:nvSpPr>
          <p:spPr>
            <a:xfrm>
              <a:off x="6829628" y="1870133"/>
              <a:ext cx="257727" cy="355452"/>
            </a:xfrm>
            <a:custGeom>
              <a:avLst/>
              <a:gdLst/>
              <a:ahLst/>
              <a:cxnLst/>
              <a:rect l="l" t="t" r="r" b="b"/>
              <a:pathLst>
                <a:path w="2065" h="2848" extrusionOk="0">
                  <a:moveTo>
                    <a:pt x="1039" y="0"/>
                  </a:moveTo>
                  <a:cubicBezTo>
                    <a:pt x="689" y="0"/>
                    <a:pt x="421" y="280"/>
                    <a:pt x="421" y="619"/>
                  </a:cubicBezTo>
                  <a:cubicBezTo>
                    <a:pt x="421" y="910"/>
                    <a:pt x="619" y="1143"/>
                    <a:pt x="888" y="1213"/>
                  </a:cubicBezTo>
                  <a:cubicBezTo>
                    <a:pt x="384" y="1330"/>
                    <a:pt x="1" y="1983"/>
                    <a:pt x="1" y="2789"/>
                  </a:cubicBezTo>
                  <a:lnTo>
                    <a:pt x="1" y="2848"/>
                  </a:lnTo>
                  <a:lnTo>
                    <a:pt x="2064" y="2848"/>
                  </a:lnTo>
                  <a:lnTo>
                    <a:pt x="2064" y="2789"/>
                  </a:lnTo>
                  <a:cubicBezTo>
                    <a:pt x="2064" y="1983"/>
                    <a:pt x="1681" y="1330"/>
                    <a:pt x="1180" y="1213"/>
                  </a:cubicBezTo>
                  <a:cubicBezTo>
                    <a:pt x="1448" y="1143"/>
                    <a:pt x="1644" y="910"/>
                    <a:pt x="1644" y="619"/>
                  </a:cubicBezTo>
                  <a:cubicBezTo>
                    <a:pt x="1644" y="280"/>
                    <a:pt x="1378" y="0"/>
                    <a:pt x="103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7"/>
            <p:cNvSpPr/>
            <p:nvPr/>
          </p:nvSpPr>
          <p:spPr>
            <a:xfrm>
              <a:off x="6235425" y="3399826"/>
              <a:ext cx="1003452" cy="636518"/>
            </a:xfrm>
            <a:custGeom>
              <a:avLst/>
              <a:gdLst/>
              <a:ahLst/>
              <a:cxnLst/>
              <a:rect l="l" t="t" r="r" b="b"/>
              <a:pathLst>
                <a:path w="8040" h="5100" extrusionOk="0">
                  <a:moveTo>
                    <a:pt x="468" y="1"/>
                  </a:moveTo>
                  <a:cubicBezTo>
                    <a:pt x="210" y="1"/>
                    <a:pt x="0" y="211"/>
                    <a:pt x="0" y="480"/>
                  </a:cubicBezTo>
                  <a:lnTo>
                    <a:pt x="0" y="4635"/>
                  </a:lnTo>
                  <a:cubicBezTo>
                    <a:pt x="0" y="4890"/>
                    <a:pt x="210" y="5100"/>
                    <a:pt x="468" y="5100"/>
                  </a:cubicBezTo>
                  <a:lnTo>
                    <a:pt x="7572" y="5100"/>
                  </a:lnTo>
                  <a:cubicBezTo>
                    <a:pt x="7830" y="5100"/>
                    <a:pt x="8040" y="4890"/>
                    <a:pt x="8040" y="4635"/>
                  </a:cubicBezTo>
                  <a:lnTo>
                    <a:pt x="8040" y="480"/>
                  </a:lnTo>
                  <a:cubicBezTo>
                    <a:pt x="8040" y="211"/>
                    <a:pt x="7830" y="1"/>
                    <a:pt x="7572" y="1"/>
                  </a:cubicBezTo>
                  <a:close/>
                </a:path>
              </a:pathLst>
            </a:custGeom>
            <a:solidFill>
              <a:schemeClr val="accent6"/>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7"/>
            <p:cNvSpPr/>
            <p:nvPr/>
          </p:nvSpPr>
          <p:spPr>
            <a:xfrm>
              <a:off x="6516364" y="3497674"/>
              <a:ext cx="441569" cy="441195"/>
            </a:xfrm>
            <a:custGeom>
              <a:avLst/>
              <a:gdLst/>
              <a:ahLst/>
              <a:cxnLst/>
              <a:rect l="l" t="t" r="r" b="b"/>
              <a:pathLst>
                <a:path w="3538" h="3535" extrusionOk="0">
                  <a:moveTo>
                    <a:pt x="1762" y="1"/>
                  </a:moveTo>
                  <a:cubicBezTo>
                    <a:pt x="796" y="1"/>
                    <a:pt x="1" y="793"/>
                    <a:pt x="1" y="1773"/>
                  </a:cubicBezTo>
                  <a:cubicBezTo>
                    <a:pt x="1" y="2742"/>
                    <a:pt x="796" y="3535"/>
                    <a:pt x="1762" y="3535"/>
                  </a:cubicBezTo>
                  <a:cubicBezTo>
                    <a:pt x="2742" y="3535"/>
                    <a:pt x="3537" y="2742"/>
                    <a:pt x="3537" y="1773"/>
                  </a:cubicBezTo>
                  <a:cubicBezTo>
                    <a:pt x="3537" y="793"/>
                    <a:pt x="2742" y="1"/>
                    <a:pt x="1762" y="1"/>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7"/>
            <p:cNvSpPr/>
            <p:nvPr/>
          </p:nvSpPr>
          <p:spPr>
            <a:xfrm>
              <a:off x="6638675" y="3605382"/>
              <a:ext cx="196946" cy="225902"/>
            </a:xfrm>
            <a:custGeom>
              <a:avLst/>
              <a:gdLst/>
              <a:ahLst/>
              <a:cxnLst/>
              <a:rect l="l" t="t" r="r" b="b"/>
              <a:pathLst>
                <a:path w="1578" h="1810" extrusionOk="0">
                  <a:moveTo>
                    <a:pt x="1" y="0"/>
                  </a:moveTo>
                  <a:lnTo>
                    <a:pt x="1" y="1809"/>
                  </a:lnTo>
                  <a:lnTo>
                    <a:pt x="1577" y="910"/>
                  </a:lnTo>
                  <a:lnTo>
                    <a:pt x="1"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7"/>
            <p:cNvSpPr/>
            <p:nvPr/>
          </p:nvSpPr>
          <p:spPr>
            <a:xfrm>
              <a:off x="7476250" y="2817913"/>
              <a:ext cx="589715" cy="590090"/>
            </a:xfrm>
            <a:custGeom>
              <a:avLst/>
              <a:gdLst/>
              <a:ahLst/>
              <a:cxnLst/>
              <a:rect l="l" t="t" r="r" b="b"/>
              <a:pathLst>
                <a:path w="4725" h="4728" extrusionOk="0">
                  <a:moveTo>
                    <a:pt x="2358" y="0"/>
                  </a:moveTo>
                  <a:cubicBezTo>
                    <a:pt x="1050" y="0"/>
                    <a:pt x="0" y="1064"/>
                    <a:pt x="0" y="2358"/>
                  </a:cubicBezTo>
                  <a:cubicBezTo>
                    <a:pt x="0" y="3666"/>
                    <a:pt x="1050" y="4727"/>
                    <a:pt x="2358" y="4727"/>
                  </a:cubicBezTo>
                  <a:cubicBezTo>
                    <a:pt x="3663" y="4727"/>
                    <a:pt x="4724" y="3666"/>
                    <a:pt x="4724" y="2358"/>
                  </a:cubicBezTo>
                  <a:cubicBezTo>
                    <a:pt x="4724" y="1064"/>
                    <a:pt x="3663" y="0"/>
                    <a:pt x="2358" y="0"/>
                  </a:cubicBez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7"/>
            <p:cNvSpPr/>
            <p:nvPr/>
          </p:nvSpPr>
          <p:spPr>
            <a:xfrm>
              <a:off x="7387388" y="2729176"/>
              <a:ext cx="765944" cy="766193"/>
            </a:xfrm>
            <a:custGeom>
              <a:avLst/>
              <a:gdLst/>
              <a:ahLst/>
              <a:cxnLst/>
              <a:rect l="l" t="t" r="r" b="b"/>
              <a:pathLst>
                <a:path w="6137" h="6139" extrusionOk="0">
                  <a:moveTo>
                    <a:pt x="3070" y="851"/>
                  </a:moveTo>
                  <a:cubicBezTo>
                    <a:pt x="4294" y="851"/>
                    <a:pt x="5285" y="1845"/>
                    <a:pt x="5285" y="3069"/>
                  </a:cubicBezTo>
                  <a:cubicBezTo>
                    <a:pt x="5285" y="4296"/>
                    <a:pt x="4294" y="5298"/>
                    <a:pt x="3070" y="5298"/>
                  </a:cubicBezTo>
                  <a:cubicBezTo>
                    <a:pt x="2580" y="5298"/>
                    <a:pt x="2123" y="5136"/>
                    <a:pt x="1751" y="4856"/>
                  </a:cubicBezTo>
                  <a:cubicBezTo>
                    <a:pt x="1202" y="4458"/>
                    <a:pt x="852" y="3806"/>
                    <a:pt x="852" y="3069"/>
                  </a:cubicBezTo>
                  <a:cubicBezTo>
                    <a:pt x="852" y="2347"/>
                    <a:pt x="1202" y="1691"/>
                    <a:pt x="1751" y="1285"/>
                  </a:cubicBezTo>
                  <a:cubicBezTo>
                    <a:pt x="2123" y="1017"/>
                    <a:pt x="2580" y="851"/>
                    <a:pt x="3070" y="851"/>
                  </a:cubicBezTo>
                  <a:close/>
                  <a:moveTo>
                    <a:pt x="3070" y="0"/>
                  </a:moveTo>
                  <a:cubicBezTo>
                    <a:pt x="2345" y="0"/>
                    <a:pt x="1670" y="258"/>
                    <a:pt x="1143" y="689"/>
                  </a:cubicBezTo>
                  <a:cubicBezTo>
                    <a:pt x="443" y="1249"/>
                    <a:pt x="1" y="2111"/>
                    <a:pt x="1" y="3069"/>
                  </a:cubicBezTo>
                  <a:cubicBezTo>
                    <a:pt x="1" y="4038"/>
                    <a:pt x="443" y="4901"/>
                    <a:pt x="1143" y="5461"/>
                  </a:cubicBezTo>
                  <a:cubicBezTo>
                    <a:pt x="1670" y="5892"/>
                    <a:pt x="2345" y="6138"/>
                    <a:pt x="3070" y="6138"/>
                  </a:cubicBezTo>
                  <a:cubicBezTo>
                    <a:pt x="4761" y="6138"/>
                    <a:pt x="6136" y="4772"/>
                    <a:pt x="6136" y="3069"/>
                  </a:cubicBezTo>
                  <a:cubicBezTo>
                    <a:pt x="6136" y="1378"/>
                    <a:pt x="4761" y="0"/>
                    <a:pt x="3070" y="0"/>
                  </a:cubicBezTo>
                  <a:close/>
                </a:path>
              </a:pathLst>
            </a:custGeom>
            <a:solidFill>
              <a:schemeClr val="accent5"/>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7"/>
            <p:cNvSpPr/>
            <p:nvPr/>
          </p:nvSpPr>
          <p:spPr>
            <a:xfrm>
              <a:off x="7946645" y="3600075"/>
              <a:ext cx="757082" cy="237384"/>
            </a:xfrm>
            <a:custGeom>
              <a:avLst/>
              <a:gdLst/>
              <a:ahLst/>
              <a:cxnLst/>
              <a:rect l="l" t="t" r="r" b="b"/>
              <a:pathLst>
                <a:path w="6066" h="1902" extrusionOk="0">
                  <a:moveTo>
                    <a:pt x="944" y="0"/>
                  </a:moveTo>
                  <a:cubicBezTo>
                    <a:pt x="420" y="0"/>
                    <a:pt x="0" y="420"/>
                    <a:pt x="0" y="944"/>
                  </a:cubicBezTo>
                  <a:cubicBezTo>
                    <a:pt x="0" y="1470"/>
                    <a:pt x="420" y="1902"/>
                    <a:pt x="944" y="1902"/>
                  </a:cubicBezTo>
                  <a:lnTo>
                    <a:pt x="5122" y="1902"/>
                  </a:lnTo>
                  <a:cubicBezTo>
                    <a:pt x="5645" y="1902"/>
                    <a:pt x="6065" y="1470"/>
                    <a:pt x="6065" y="944"/>
                  </a:cubicBezTo>
                  <a:cubicBezTo>
                    <a:pt x="6065" y="420"/>
                    <a:pt x="5645" y="0"/>
                    <a:pt x="5122" y="0"/>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7"/>
            <p:cNvSpPr/>
            <p:nvPr/>
          </p:nvSpPr>
          <p:spPr>
            <a:xfrm>
              <a:off x="8023776" y="3635021"/>
              <a:ext cx="166244" cy="166119"/>
            </a:xfrm>
            <a:custGeom>
              <a:avLst/>
              <a:gdLst/>
              <a:ahLst/>
              <a:cxnLst/>
              <a:rect l="l" t="t" r="r" b="b"/>
              <a:pathLst>
                <a:path w="1332" h="1331" extrusionOk="0">
                  <a:moveTo>
                    <a:pt x="665" y="0"/>
                  </a:moveTo>
                  <a:cubicBezTo>
                    <a:pt x="292" y="0"/>
                    <a:pt x="1" y="303"/>
                    <a:pt x="1" y="664"/>
                  </a:cubicBezTo>
                  <a:cubicBezTo>
                    <a:pt x="1" y="1039"/>
                    <a:pt x="292" y="1330"/>
                    <a:pt x="665" y="1330"/>
                  </a:cubicBezTo>
                  <a:cubicBezTo>
                    <a:pt x="1026" y="1330"/>
                    <a:pt x="1331" y="1039"/>
                    <a:pt x="1331" y="664"/>
                  </a:cubicBezTo>
                  <a:cubicBezTo>
                    <a:pt x="1331" y="303"/>
                    <a:pt x="1026" y="0"/>
                    <a:pt x="665"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7"/>
            <p:cNvSpPr/>
            <p:nvPr/>
          </p:nvSpPr>
          <p:spPr>
            <a:xfrm>
              <a:off x="7946645" y="3889751"/>
              <a:ext cx="757082" cy="237509"/>
            </a:xfrm>
            <a:custGeom>
              <a:avLst/>
              <a:gdLst/>
              <a:ahLst/>
              <a:cxnLst/>
              <a:rect l="l" t="t" r="r" b="b"/>
              <a:pathLst>
                <a:path w="6066" h="1903" extrusionOk="0">
                  <a:moveTo>
                    <a:pt x="944" y="1"/>
                  </a:moveTo>
                  <a:cubicBezTo>
                    <a:pt x="420" y="1"/>
                    <a:pt x="0" y="432"/>
                    <a:pt x="0" y="958"/>
                  </a:cubicBezTo>
                  <a:cubicBezTo>
                    <a:pt x="0" y="1482"/>
                    <a:pt x="420" y="1902"/>
                    <a:pt x="944" y="1902"/>
                  </a:cubicBezTo>
                  <a:lnTo>
                    <a:pt x="5122" y="1902"/>
                  </a:lnTo>
                  <a:cubicBezTo>
                    <a:pt x="5645" y="1902"/>
                    <a:pt x="6065" y="1482"/>
                    <a:pt x="6065" y="958"/>
                  </a:cubicBezTo>
                  <a:cubicBezTo>
                    <a:pt x="6065" y="432"/>
                    <a:pt x="5645" y="1"/>
                    <a:pt x="5122" y="1"/>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7"/>
            <p:cNvSpPr/>
            <p:nvPr/>
          </p:nvSpPr>
          <p:spPr>
            <a:xfrm>
              <a:off x="8462096" y="3926069"/>
              <a:ext cx="166119" cy="166244"/>
            </a:xfrm>
            <a:custGeom>
              <a:avLst/>
              <a:gdLst/>
              <a:ahLst/>
              <a:cxnLst/>
              <a:rect l="l" t="t" r="r" b="b"/>
              <a:pathLst>
                <a:path w="1331" h="1332" extrusionOk="0">
                  <a:moveTo>
                    <a:pt x="664" y="1"/>
                  </a:moveTo>
                  <a:cubicBezTo>
                    <a:pt x="292" y="1"/>
                    <a:pt x="0" y="292"/>
                    <a:pt x="0" y="667"/>
                  </a:cubicBezTo>
                  <a:cubicBezTo>
                    <a:pt x="0" y="1029"/>
                    <a:pt x="292" y="1331"/>
                    <a:pt x="664" y="1331"/>
                  </a:cubicBezTo>
                  <a:cubicBezTo>
                    <a:pt x="1025" y="1331"/>
                    <a:pt x="1331" y="1029"/>
                    <a:pt x="1331" y="667"/>
                  </a:cubicBezTo>
                  <a:cubicBezTo>
                    <a:pt x="1331" y="292"/>
                    <a:pt x="1025" y="1"/>
                    <a:pt x="664"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7"/>
            <p:cNvSpPr/>
            <p:nvPr/>
          </p:nvSpPr>
          <p:spPr>
            <a:xfrm>
              <a:off x="7642243" y="2983906"/>
              <a:ext cx="257603" cy="258102"/>
            </a:xfrm>
            <a:custGeom>
              <a:avLst/>
              <a:gdLst/>
              <a:ahLst/>
              <a:cxnLst/>
              <a:rect l="l" t="t" r="r" b="b"/>
              <a:pathLst>
                <a:path w="2064" h="2068" extrusionOk="0">
                  <a:moveTo>
                    <a:pt x="1028" y="737"/>
                  </a:moveTo>
                  <a:cubicBezTo>
                    <a:pt x="1190" y="737"/>
                    <a:pt x="1330" y="866"/>
                    <a:pt x="1330" y="1039"/>
                  </a:cubicBezTo>
                  <a:cubicBezTo>
                    <a:pt x="1330" y="1205"/>
                    <a:pt x="1190" y="1345"/>
                    <a:pt x="1028" y="1345"/>
                  </a:cubicBezTo>
                  <a:cubicBezTo>
                    <a:pt x="863" y="1345"/>
                    <a:pt x="723" y="1205"/>
                    <a:pt x="723" y="1039"/>
                  </a:cubicBezTo>
                  <a:cubicBezTo>
                    <a:pt x="723" y="866"/>
                    <a:pt x="863" y="737"/>
                    <a:pt x="1028" y="737"/>
                  </a:cubicBezTo>
                  <a:close/>
                  <a:moveTo>
                    <a:pt x="899" y="0"/>
                  </a:moveTo>
                  <a:cubicBezTo>
                    <a:pt x="874" y="0"/>
                    <a:pt x="851" y="26"/>
                    <a:pt x="840" y="48"/>
                  </a:cubicBezTo>
                  <a:lnTo>
                    <a:pt x="781" y="281"/>
                  </a:lnTo>
                  <a:cubicBezTo>
                    <a:pt x="748" y="306"/>
                    <a:pt x="700" y="317"/>
                    <a:pt x="664" y="339"/>
                  </a:cubicBezTo>
                  <a:lnTo>
                    <a:pt x="454" y="211"/>
                  </a:lnTo>
                  <a:cubicBezTo>
                    <a:pt x="445" y="206"/>
                    <a:pt x="436" y="203"/>
                    <a:pt x="427" y="203"/>
                  </a:cubicBezTo>
                  <a:cubicBezTo>
                    <a:pt x="413" y="203"/>
                    <a:pt x="399" y="209"/>
                    <a:pt x="384" y="225"/>
                  </a:cubicBezTo>
                  <a:lnTo>
                    <a:pt x="210" y="398"/>
                  </a:lnTo>
                  <a:cubicBezTo>
                    <a:pt x="188" y="409"/>
                    <a:pt x="188" y="446"/>
                    <a:pt x="199" y="468"/>
                  </a:cubicBezTo>
                  <a:lnTo>
                    <a:pt x="328" y="678"/>
                  </a:lnTo>
                  <a:cubicBezTo>
                    <a:pt x="303" y="715"/>
                    <a:pt x="291" y="759"/>
                    <a:pt x="280" y="796"/>
                  </a:cubicBezTo>
                  <a:lnTo>
                    <a:pt x="48" y="855"/>
                  </a:lnTo>
                  <a:cubicBezTo>
                    <a:pt x="11" y="866"/>
                    <a:pt x="0" y="888"/>
                    <a:pt x="0" y="911"/>
                  </a:cubicBezTo>
                  <a:lnTo>
                    <a:pt x="0" y="1157"/>
                  </a:lnTo>
                  <a:cubicBezTo>
                    <a:pt x="0" y="1179"/>
                    <a:pt x="11" y="1216"/>
                    <a:pt x="48" y="1216"/>
                  </a:cubicBezTo>
                  <a:lnTo>
                    <a:pt x="280" y="1275"/>
                  </a:lnTo>
                  <a:cubicBezTo>
                    <a:pt x="291" y="1319"/>
                    <a:pt x="303" y="1356"/>
                    <a:pt x="328" y="1401"/>
                  </a:cubicBezTo>
                  <a:lnTo>
                    <a:pt x="199" y="1599"/>
                  </a:lnTo>
                  <a:cubicBezTo>
                    <a:pt x="188" y="1625"/>
                    <a:pt x="188" y="1658"/>
                    <a:pt x="210" y="1681"/>
                  </a:cubicBezTo>
                  <a:lnTo>
                    <a:pt x="384" y="1846"/>
                  </a:lnTo>
                  <a:cubicBezTo>
                    <a:pt x="399" y="1859"/>
                    <a:pt x="412" y="1864"/>
                    <a:pt x="426" y="1864"/>
                  </a:cubicBezTo>
                  <a:cubicBezTo>
                    <a:pt x="435" y="1864"/>
                    <a:pt x="445" y="1862"/>
                    <a:pt x="454" y="1857"/>
                  </a:cubicBezTo>
                  <a:lnTo>
                    <a:pt x="664" y="1739"/>
                  </a:lnTo>
                  <a:cubicBezTo>
                    <a:pt x="700" y="1751"/>
                    <a:pt x="748" y="1776"/>
                    <a:pt x="781" y="1787"/>
                  </a:cubicBezTo>
                  <a:lnTo>
                    <a:pt x="840" y="2019"/>
                  </a:lnTo>
                  <a:cubicBezTo>
                    <a:pt x="851" y="2045"/>
                    <a:pt x="874" y="2067"/>
                    <a:pt x="899" y="2067"/>
                  </a:cubicBezTo>
                  <a:lnTo>
                    <a:pt x="1143" y="2067"/>
                  </a:lnTo>
                  <a:cubicBezTo>
                    <a:pt x="1179" y="2067"/>
                    <a:pt x="1201" y="2045"/>
                    <a:pt x="1201" y="2019"/>
                  </a:cubicBezTo>
                  <a:lnTo>
                    <a:pt x="1260" y="1787"/>
                  </a:lnTo>
                  <a:cubicBezTo>
                    <a:pt x="1308" y="1776"/>
                    <a:pt x="1341" y="1751"/>
                    <a:pt x="1389" y="1739"/>
                  </a:cubicBezTo>
                  <a:lnTo>
                    <a:pt x="1588" y="1857"/>
                  </a:lnTo>
                  <a:cubicBezTo>
                    <a:pt x="1602" y="1862"/>
                    <a:pt x="1614" y="1864"/>
                    <a:pt x="1625" y="1864"/>
                  </a:cubicBezTo>
                  <a:cubicBezTo>
                    <a:pt x="1641" y="1864"/>
                    <a:pt x="1654" y="1859"/>
                    <a:pt x="1669" y="1846"/>
                  </a:cubicBezTo>
                  <a:lnTo>
                    <a:pt x="1843" y="1681"/>
                  </a:lnTo>
                  <a:cubicBezTo>
                    <a:pt x="1854" y="1658"/>
                    <a:pt x="1868" y="1625"/>
                    <a:pt x="1843" y="1599"/>
                  </a:cubicBezTo>
                  <a:lnTo>
                    <a:pt x="1728" y="1401"/>
                  </a:lnTo>
                  <a:cubicBezTo>
                    <a:pt x="1739" y="1356"/>
                    <a:pt x="1761" y="1319"/>
                    <a:pt x="1773" y="1275"/>
                  </a:cubicBezTo>
                  <a:lnTo>
                    <a:pt x="2019" y="1216"/>
                  </a:lnTo>
                  <a:cubicBezTo>
                    <a:pt x="2042" y="1216"/>
                    <a:pt x="2064" y="1179"/>
                    <a:pt x="2064" y="1157"/>
                  </a:cubicBezTo>
                  <a:lnTo>
                    <a:pt x="2064" y="911"/>
                  </a:lnTo>
                  <a:cubicBezTo>
                    <a:pt x="2064" y="888"/>
                    <a:pt x="2042" y="866"/>
                    <a:pt x="2019" y="855"/>
                  </a:cubicBezTo>
                  <a:lnTo>
                    <a:pt x="1773" y="796"/>
                  </a:lnTo>
                  <a:cubicBezTo>
                    <a:pt x="1761" y="759"/>
                    <a:pt x="1739" y="715"/>
                    <a:pt x="1728" y="678"/>
                  </a:cubicBezTo>
                  <a:lnTo>
                    <a:pt x="1843" y="468"/>
                  </a:lnTo>
                  <a:cubicBezTo>
                    <a:pt x="1868" y="446"/>
                    <a:pt x="1854" y="409"/>
                    <a:pt x="1843" y="398"/>
                  </a:cubicBezTo>
                  <a:lnTo>
                    <a:pt x="1669" y="225"/>
                  </a:lnTo>
                  <a:cubicBezTo>
                    <a:pt x="1654" y="209"/>
                    <a:pt x="1640" y="203"/>
                    <a:pt x="1624" y="203"/>
                  </a:cubicBezTo>
                  <a:cubicBezTo>
                    <a:pt x="1613" y="203"/>
                    <a:pt x="1601" y="206"/>
                    <a:pt x="1588" y="211"/>
                  </a:cubicBezTo>
                  <a:lnTo>
                    <a:pt x="1389" y="339"/>
                  </a:lnTo>
                  <a:cubicBezTo>
                    <a:pt x="1341" y="317"/>
                    <a:pt x="1308" y="306"/>
                    <a:pt x="1260" y="281"/>
                  </a:cubicBezTo>
                  <a:lnTo>
                    <a:pt x="1201" y="48"/>
                  </a:lnTo>
                  <a:cubicBezTo>
                    <a:pt x="1201" y="26"/>
                    <a:pt x="1179" y="0"/>
                    <a:pt x="114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7"/>
            <p:cNvSpPr/>
            <p:nvPr/>
          </p:nvSpPr>
          <p:spPr>
            <a:xfrm>
              <a:off x="6183319" y="2362120"/>
              <a:ext cx="632025" cy="630652"/>
            </a:xfrm>
            <a:custGeom>
              <a:avLst/>
              <a:gdLst/>
              <a:ahLst/>
              <a:cxnLst/>
              <a:rect l="l" t="t" r="r" b="b"/>
              <a:pathLst>
                <a:path w="5064" h="5053" extrusionOk="0">
                  <a:moveTo>
                    <a:pt x="2532" y="1"/>
                  </a:moveTo>
                  <a:cubicBezTo>
                    <a:pt x="1132" y="1"/>
                    <a:pt x="1" y="1132"/>
                    <a:pt x="1" y="2521"/>
                  </a:cubicBezTo>
                  <a:cubicBezTo>
                    <a:pt x="1" y="3921"/>
                    <a:pt x="1132" y="5052"/>
                    <a:pt x="2532" y="5052"/>
                  </a:cubicBezTo>
                  <a:cubicBezTo>
                    <a:pt x="3932" y="5052"/>
                    <a:pt x="5063" y="3921"/>
                    <a:pt x="5063" y="2521"/>
                  </a:cubicBezTo>
                  <a:cubicBezTo>
                    <a:pt x="5063" y="1132"/>
                    <a:pt x="3932" y="1"/>
                    <a:pt x="2532" y="1"/>
                  </a:cubicBezTo>
                  <a:close/>
                </a:path>
              </a:pathLst>
            </a:custGeom>
            <a:solidFill>
              <a:schemeClr val="l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7"/>
            <p:cNvSpPr/>
            <p:nvPr/>
          </p:nvSpPr>
          <p:spPr>
            <a:xfrm>
              <a:off x="6302509" y="2481685"/>
              <a:ext cx="393268" cy="391896"/>
            </a:xfrm>
            <a:custGeom>
              <a:avLst/>
              <a:gdLst/>
              <a:ahLst/>
              <a:cxnLst/>
              <a:rect l="l" t="t" r="r" b="b"/>
              <a:pathLst>
                <a:path w="3151" h="3140" extrusionOk="0">
                  <a:moveTo>
                    <a:pt x="1577" y="1"/>
                  </a:moveTo>
                  <a:cubicBezTo>
                    <a:pt x="701" y="1"/>
                    <a:pt x="1" y="701"/>
                    <a:pt x="1" y="1563"/>
                  </a:cubicBezTo>
                  <a:cubicBezTo>
                    <a:pt x="1" y="2440"/>
                    <a:pt x="701" y="3140"/>
                    <a:pt x="1577" y="3140"/>
                  </a:cubicBezTo>
                  <a:cubicBezTo>
                    <a:pt x="2440" y="3140"/>
                    <a:pt x="3151" y="2440"/>
                    <a:pt x="3151" y="1563"/>
                  </a:cubicBezTo>
                  <a:cubicBezTo>
                    <a:pt x="3151" y="701"/>
                    <a:pt x="2440" y="1"/>
                    <a:pt x="1577" y="1"/>
                  </a:cubicBez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7"/>
            <p:cNvSpPr/>
            <p:nvPr/>
          </p:nvSpPr>
          <p:spPr>
            <a:xfrm>
              <a:off x="6471622" y="2769987"/>
              <a:ext cx="55415" cy="26334"/>
            </a:xfrm>
            <a:custGeom>
              <a:avLst/>
              <a:gdLst/>
              <a:ahLst/>
              <a:cxnLst/>
              <a:rect l="l" t="t" r="r" b="b"/>
              <a:pathLst>
                <a:path w="444" h="211" extrusionOk="0">
                  <a:moveTo>
                    <a:pt x="1" y="1"/>
                  </a:moveTo>
                  <a:lnTo>
                    <a:pt x="1" y="1"/>
                  </a:lnTo>
                  <a:cubicBezTo>
                    <a:pt x="12" y="118"/>
                    <a:pt x="104" y="211"/>
                    <a:pt x="222" y="211"/>
                  </a:cubicBezTo>
                  <a:cubicBezTo>
                    <a:pt x="337" y="211"/>
                    <a:pt x="432" y="118"/>
                    <a:pt x="443" y="1"/>
                  </a:cubicBezTo>
                  <a:lnTo>
                    <a:pt x="443" y="1"/>
                  </a:lnTo>
                  <a:cubicBezTo>
                    <a:pt x="351" y="12"/>
                    <a:pt x="267" y="12"/>
                    <a:pt x="222" y="12"/>
                  </a:cubicBezTo>
                  <a:cubicBezTo>
                    <a:pt x="174" y="12"/>
                    <a:pt x="93" y="12"/>
                    <a:pt x="1"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7"/>
            <p:cNvSpPr/>
            <p:nvPr/>
          </p:nvSpPr>
          <p:spPr>
            <a:xfrm>
              <a:off x="6427940" y="2558940"/>
              <a:ext cx="141407" cy="141282"/>
            </a:xfrm>
            <a:custGeom>
              <a:avLst/>
              <a:gdLst/>
              <a:ahLst/>
              <a:cxnLst/>
              <a:rect l="l" t="t" r="r" b="b"/>
              <a:pathLst>
                <a:path w="1133" h="1132" extrusionOk="0">
                  <a:moveTo>
                    <a:pt x="572" y="0"/>
                  </a:moveTo>
                  <a:cubicBezTo>
                    <a:pt x="303" y="0"/>
                    <a:pt x="93" y="210"/>
                    <a:pt x="93" y="479"/>
                  </a:cubicBezTo>
                  <a:cubicBezTo>
                    <a:pt x="93" y="675"/>
                    <a:pt x="71" y="874"/>
                    <a:pt x="1" y="1062"/>
                  </a:cubicBezTo>
                  <a:cubicBezTo>
                    <a:pt x="152" y="1095"/>
                    <a:pt x="337" y="1132"/>
                    <a:pt x="572" y="1132"/>
                  </a:cubicBezTo>
                  <a:cubicBezTo>
                    <a:pt x="804" y="1132"/>
                    <a:pt x="992" y="1095"/>
                    <a:pt x="1132" y="1062"/>
                  </a:cubicBezTo>
                  <a:cubicBezTo>
                    <a:pt x="1073" y="874"/>
                    <a:pt x="1037" y="675"/>
                    <a:pt x="1037" y="479"/>
                  </a:cubicBezTo>
                  <a:cubicBezTo>
                    <a:pt x="1037" y="210"/>
                    <a:pt x="827" y="0"/>
                    <a:pt x="57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7"/>
            <p:cNvSpPr/>
            <p:nvPr/>
          </p:nvSpPr>
          <p:spPr>
            <a:xfrm>
              <a:off x="6410467" y="2706087"/>
              <a:ext cx="177726" cy="49424"/>
            </a:xfrm>
            <a:custGeom>
              <a:avLst/>
              <a:gdLst/>
              <a:ahLst/>
              <a:cxnLst/>
              <a:rect l="l" t="t" r="r" b="b"/>
              <a:pathLst>
                <a:path w="1424" h="396" extrusionOk="0">
                  <a:moveTo>
                    <a:pt x="104" y="0"/>
                  </a:moveTo>
                  <a:cubicBezTo>
                    <a:pt x="71" y="56"/>
                    <a:pt x="46" y="126"/>
                    <a:pt x="12" y="185"/>
                  </a:cubicBezTo>
                  <a:cubicBezTo>
                    <a:pt x="1" y="210"/>
                    <a:pt x="1" y="222"/>
                    <a:pt x="1" y="222"/>
                  </a:cubicBezTo>
                  <a:cubicBezTo>
                    <a:pt x="1" y="314"/>
                    <a:pt x="314" y="395"/>
                    <a:pt x="712" y="395"/>
                  </a:cubicBezTo>
                  <a:cubicBezTo>
                    <a:pt x="1107" y="395"/>
                    <a:pt x="1423" y="314"/>
                    <a:pt x="1423" y="222"/>
                  </a:cubicBezTo>
                  <a:cubicBezTo>
                    <a:pt x="1423" y="222"/>
                    <a:pt x="1412" y="210"/>
                    <a:pt x="1401" y="185"/>
                  </a:cubicBezTo>
                  <a:cubicBezTo>
                    <a:pt x="1376" y="126"/>
                    <a:pt x="1342" y="56"/>
                    <a:pt x="1317" y="0"/>
                  </a:cubicBezTo>
                  <a:cubicBezTo>
                    <a:pt x="1143" y="45"/>
                    <a:pt x="933" y="82"/>
                    <a:pt x="712" y="82"/>
                  </a:cubicBezTo>
                  <a:cubicBezTo>
                    <a:pt x="491" y="82"/>
                    <a:pt x="281" y="45"/>
                    <a:pt x="10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7"/>
            <p:cNvSpPr/>
            <p:nvPr/>
          </p:nvSpPr>
          <p:spPr>
            <a:xfrm>
              <a:off x="7519932" y="2282132"/>
              <a:ext cx="1182426" cy="369929"/>
            </a:xfrm>
            <a:custGeom>
              <a:avLst/>
              <a:gdLst/>
              <a:ahLst/>
              <a:cxnLst/>
              <a:rect l="l" t="t" r="r" b="b"/>
              <a:pathLst>
                <a:path w="9474" h="2964" extrusionOk="0">
                  <a:moveTo>
                    <a:pt x="339" y="1"/>
                  </a:moveTo>
                  <a:cubicBezTo>
                    <a:pt x="151" y="1"/>
                    <a:pt x="0" y="152"/>
                    <a:pt x="0" y="351"/>
                  </a:cubicBezTo>
                  <a:lnTo>
                    <a:pt x="0" y="2625"/>
                  </a:lnTo>
                  <a:cubicBezTo>
                    <a:pt x="0" y="2812"/>
                    <a:pt x="151" y="2964"/>
                    <a:pt x="339" y="2964"/>
                  </a:cubicBezTo>
                  <a:lnTo>
                    <a:pt x="9134" y="2964"/>
                  </a:lnTo>
                  <a:cubicBezTo>
                    <a:pt x="9322" y="2964"/>
                    <a:pt x="9473" y="2812"/>
                    <a:pt x="9473" y="2625"/>
                  </a:cubicBezTo>
                  <a:lnTo>
                    <a:pt x="9473" y="351"/>
                  </a:lnTo>
                  <a:cubicBezTo>
                    <a:pt x="9473" y="152"/>
                    <a:pt x="9322" y="1"/>
                    <a:pt x="9134" y="1"/>
                  </a:cubicBezTo>
                  <a:close/>
                </a:path>
              </a:pathLst>
            </a:custGeom>
            <a:gradFill>
              <a:gsLst>
                <a:gs pos="0">
                  <a:schemeClr val="lt1"/>
                </a:gs>
                <a:gs pos="100000">
                  <a:srgbClr val="4EB3E4">
                    <a:alpha val="57647"/>
                  </a:srgbClr>
                </a:gs>
              </a:gsLst>
              <a:lin ang="5400700"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7"/>
            <p:cNvSpPr/>
            <p:nvPr/>
          </p:nvSpPr>
          <p:spPr>
            <a:xfrm>
              <a:off x="7768671" y="2367874"/>
              <a:ext cx="684819" cy="64401"/>
            </a:xfrm>
            <a:custGeom>
              <a:avLst/>
              <a:gdLst/>
              <a:ahLst/>
              <a:cxnLst/>
              <a:rect l="l" t="t" r="r" b="b"/>
              <a:pathLst>
                <a:path w="5487" h="516" extrusionOk="0">
                  <a:moveTo>
                    <a:pt x="258" y="0"/>
                  </a:moveTo>
                  <a:cubicBezTo>
                    <a:pt x="118" y="0"/>
                    <a:pt x="1" y="118"/>
                    <a:pt x="1" y="258"/>
                  </a:cubicBezTo>
                  <a:cubicBezTo>
                    <a:pt x="1" y="398"/>
                    <a:pt x="118" y="515"/>
                    <a:pt x="258" y="515"/>
                  </a:cubicBezTo>
                  <a:lnTo>
                    <a:pt x="5229" y="515"/>
                  </a:lnTo>
                  <a:cubicBezTo>
                    <a:pt x="5369" y="515"/>
                    <a:pt x="5486" y="398"/>
                    <a:pt x="5486" y="258"/>
                  </a:cubicBezTo>
                  <a:cubicBezTo>
                    <a:pt x="5486" y="118"/>
                    <a:pt x="5369" y="0"/>
                    <a:pt x="5229"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7"/>
            <p:cNvSpPr/>
            <p:nvPr/>
          </p:nvSpPr>
          <p:spPr>
            <a:xfrm>
              <a:off x="7933291" y="2506160"/>
              <a:ext cx="355577" cy="64525"/>
            </a:xfrm>
            <a:custGeom>
              <a:avLst/>
              <a:gdLst/>
              <a:ahLst/>
              <a:cxnLst/>
              <a:rect l="l" t="t" r="r" b="b"/>
              <a:pathLst>
                <a:path w="2849" h="517" extrusionOk="0">
                  <a:moveTo>
                    <a:pt x="258" y="1"/>
                  </a:moveTo>
                  <a:cubicBezTo>
                    <a:pt x="118" y="1"/>
                    <a:pt x="1" y="119"/>
                    <a:pt x="1" y="259"/>
                  </a:cubicBezTo>
                  <a:cubicBezTo>
                    <a:pt x="1" y="399"/>
                    <a:pt x="118" y="516"/>
                    <a:pt x="258" y="516"/>
                  </a:cubicBezTo>
                  <a:lnTo>
                    <a:pt x="2591" y="516"/>
                  </a:lnTo>
                  <a:cubicBezTo>
                    <a:pt x="2731" y="516"/>
                    <a:pt x="2849" y="399"/>
                    <a:pt x="2849" y="259"/>
                  </a:cubicBezTo>
                  <a:cubicBezTo>
                    <a:pt x="2849" y="119"/>
                    <a:pt x="2731" y="1"/>
                    <a:pt x="2591"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7"/>
            <p:cNvSpPr/>
            <p:nvPr/>
          </p:nvSpPr>
          <p:spPr>
            <a:xfrm>
              <a:off x="7387388" y="2815043"/>
              <a:ext cx="218538" cy="595706"/>
            </a:xfrm>
            <a:custGeom>
              <a:avLst/>
              <a:gdLst/>
              <a:ahLst/>
              <a:cxnLst/>
              <a:rect l="l" t="t" r="r" b="b"/>
              <a:pathLst>
                <a:path w="1751" h="4773" extrusionOk="0">
                  <a:moveTo>
                    <a:pt x="1143" y="1"/>
                  </a:moveTo>
                  <a:cubicBezTo>
                    <a:pt x="443" y="561"/>
                    <a:pt x="1" y="1423"/>
                    <a:pt x="1" y="2381"/>
                  </a:cubicBezTo>
                  <a:cubicBezTo>
                    <a:pt x="1" y="3350"/>
                    <a:pt x="443" y="4213"/>
                    <a:pt x="1143" y="4773"/>
                  </a:cubicBezTo>
                  <a:cubicBezTo>
                    <a:pt x="1353" y="4574"/>
                    <a:pt x="1552" y="4378"/>
                    <a:pt x="1751" y="4168"/>
                  </a:cubicBezTo>
                  <a:cubicBezTo>
                    <a:pt x="1202" y="3770"/>
                    <a:pt x="852" y="3118"/>
                    <a:pt x="852" y="2381"/>
                  </a:cubicBezTo>
                  <a:cubicBezTo>
                    <a:pt x="852" y="1659"/>
                    <a:pt x="1202" y="1003"/>
                    <a:pt x="1751" y="597"/>
                  </a:cubicBezTo>
                  <a:cubicBezTo>
                    <a:pt x="1552" y="399"/>
                    <a:pt x="1353" y="200"/>
                    <a:pt x="1143" y="1"/>
                  </a:cubicBezTo>
                  <a:close/>
                </a:path>
              </a:pathLst>
            </a:custGeom>
            <a:solidFill>
              <a:schemeClr val="accent3"/>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87"/>
          <p:cNvGrpSpPr/>
          <p:nvPr/>
        </p:nvGrpSpPr>
        <p:grpSpPr>
          <a:xfrm>
            <a:off x="5054450" y="1018150"/>
            <a:ext cx="396150" cy="360700"/>
            <a:chOff x="1615925" y="2456425"/>
            <a:chExt cx="396150" cy="360700"/>
          </a:xfrm>
        </p:grpSpPr>
        <p:sp>
          <p:nvSpPr>
            <p:cNvPr id="1948" name="Google Shape;1948;p87"/>
            <p:cNvSpPr/>
            <p:nvPr/>
          </p:nvSpPr>
          <p:spPr>
            <a:xfrm>
              <a:off x="1615925" y="2456425"/>
              <a:ext cx="396150" cy="360700"/>
            </a:xfrm>
            <a:custGeom>
              <a:avLst/>
              <a:gdLst/>
              <a:ahLst/>
              <a:cxnLst/>
              <a:rect l="l" t="t" r="r" b="b"/>
              <a:pathLst>
                <a:path w="15846" h="14428" extrusionOk="0">
                  <a:moveTo>
                    <a:pt x="7919" y="1"/>
                  </a:moveTo>
                  <a:cubicBezTo>
                    <a:pt x="6072" y="1"/>
                    <a:pt x="4221" y="709"/>
                    <a:pt x="2803" y="2127"/>
                  </a:cubicBezTo>
                  <a:cubicBezTo>
                    <a:pt x="1" y="4929"/>
                    <a:pt x="1" y="9499"/>
                    <a:pt x="2803" y="12301"/>
                  </a:cubicBezTo>
                  <a:cubicBezTo>
                    <a:pt x="4221" y="13719"/>
                    <a:pt x="6072" y="14428"/>
                    <a:pt x="7919" y="14428"/>
                  </a:cubicBezTo>
                  <a:cubicBezTo>
                    <a:pt x="9766" y="14428"/>
                    <a:pt x="11609" y="13719"/>
                    <a:pt x="13010" y="12301"/>
                  </a:cubicBezTo>
                  <a:cubicBezTo>
                    <a:pt x="15846" y="9499"/>
                    <a:pt x="15846" y="4929"/>
                    <a:pt x="13010" y="2127"/>
                  </a:cubicBezTo>
                  <a:cubicBezTo>
                    <a:pt x="11609" y="709"/>
                    <a:pt x="9766" y="1"/>
                    <a:pt x="7919" y="1"/>
                  </a:cubicBezTo>
                  <a:close/>
                </a:path>
              </a:pathLst>
            </a:custGeom>
            <a:solidFill>
              <a:schemeClr val="accent6"/>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7"/>
            <p:cNvSpPr/>
            <p:nvPr/>
          </p:nvSpPr>
          <p:spPr>
            <a:xfrm>
              <a:off x="1658475" y="2554575"/>
              <a:ext cx="311075" cy="191050"/>
            </a:xfrm>
            <a:custGeom>
              <a:avLst/>
              <a:gdLst/>
              <a:ahLst/>
              <a:cxnLst/>
              <a:rect l="l" t="t" r="r" b="b"/>
              <a:pathLst>
                <a:path w="12443" h="7642" extrusionOk="0">
                  <a:moveTo>
                    <a:pt x="3916" y="1"/>
                  </a:moveTo>
                  <a:cubicBezTo>
                    <a:pt x="3438" y="1"/>
                    <a:pt x="2905" y="200"/>
                    <a:pt x="2335" y="736"/>
                  </a:cubicBezTo>
                  <a:cubicBezTo>
                    <a:pt x="0" y="2971"/>
                    <a:pt x="6238" y="7641"/>
                    <a:pt x="6238" y="7641"/>
                  </a:cubicBezTo>
                  <a:cubicBezTo>
                    <a:pt x="6238" y="7641"/>
                    <a:pt x="12442" y="2971"/>
                    <a:pt x="10107" y="736"/>
                  </a:cubicBezTo>
                  <a:cubicBezTo>
                    <a:pt x="9546" y="200"/>
                    <a:pt x="9019" y="1"/>
                    <a:pt x="8546" y="1"/>
                  </a:cubicBezTo>
                  <a:cubicBezTo>
                    <a:pt x="7164" y="1"/>
                    <a:pt x="6238" y="1704"/>
                    <a:pt x="6238" y="1704"/>
                  </a:cubicBezTo>
                  <a:cubicBezTo>
                    <a:pt x="6238" y="1704"/>
                    <a:pt x="5312" y="1"/>
                    <a:pt x="3916" y="1"/>
                  </a:cubicBezTo>
                  <a:close/>
                </a:path>
              </a:pathLst>
            </a:custGeom>
            <a:solidFill>
              <a:srgbClr val="FFFFFF"/>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0" name="Google Shape;1950;p87"/>
          <p:cNvSpPr/>
          <p:nvPr/>
        </p:nvSpPr>
        <p:spPr>
          <a:xfrm>
            <a:off x="1650573" y="3863150"/>
            <a:ext cx="299275" cy="2992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2"/>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914"/>
                                        </p:tgtEl>
                                        <p:attrNameLst>
                                          <p:attrName>style.visibility</p:attrName>
                                        </p:attrNameLst>
                                      </p:cBhvr>
                                      <p:to>
                                        <p:strVal val="visible"/>
                                      </p:to>
                                    </p:set>
                                    <p:anim calcmode="lin" valueType="num">
                                      <p:cBhvr additive="base">
                                        <p:cTn id="7" dur="800"/>
                                        <p:tgtEl>
                                          <p:spTgt spid="1914"/>
                                        </p:tgtEl>
                                        <p:attrNameLst>
                                          <p:attrName>ppt_w</p:attrName>
                                        </p:attrNameLst>
                                      </p:cBhvr>
                                      <p:tavLst>
                                        <p:tav tm="0">
                                          <p:val>
                                            <p:strVal val="0"/>
                                          </p:val>
                                        </p:tav>
                                        <p:tav tm="100000">
                                          <p:val>
                                            <p:strVal val="#ppt_w"/>
                                          </p:val>
                                        </p:tav>
                                      </p:tavLst>
                                    </p:anim>
                                    <p:anim calcmode="lin" valueType="num">
                                      <p:cBhvr additive="base">
                                        <p:cTn id="8" dur="800"/>
                                        <p:tgtEl>
                                          <p:spTgt spid="1914"/>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4" fill="hold" nodeType="afterEffect">
                                  <p:stCondLst>
                                    <p:cond delay="0"/>
                                  </p:stCondLst>
                                  <p:childTnLst>
                                    <p:set>
                                      <p:cBhvr>
                                        <p:cTn id="11" dur="1" fill="hold">
                                          <p:stCondLst>
                                            <p:cond delay="0"/>
                                          </p:stCondLst>
                                        </p:cTn>
                                        <p:tgtEl>
                                          <p:spTgt spid="1918"/>
                                        </p:tgtEl>
                                        <p:attrNameLst>
                                          <p:attrName>style.visibility</p:attrName>
                                        </p:attrNameLst>
                                      </p:cBhvr>
                                      <p:to>
                                        <p:strVal val="visible"/>
                                      </p:to>
                                    </p:set>
                                    <p:anim calcmode="lin" valueType="num">
                                      <p:cBhvr additive="base">
                                        <p:cTn id="12" dur="800"/>
                                        <p:tgtEl>
                                          <p:spTgt spid="1918"/>
                                        </p:tgtEl>
                                        <p:attrNameLst>
                                          <p:attrName>ppt_y</p:attrName>
                                        </p:attrNameLst>
                                      </p:cBhvr>
                                      <p:tavLst>
                                        <p:tav tm="0">
                                          <p:val>
                                            <p:strVal val="#ppt_y+1"/>
                                          </p:val>
                                        </p:tav>
                                        <p:tav tm="100000">
                                          <p:val>
                                            <p:strVal val="#ppt_y"/>
                                          </p:val>
                                        </p:tav>
                                      </p:tavLst>
                                    </p:anim>
                                  </p:childTnLst>
                                </p:cTn>
                              </p:par>
                            </p:childTnLst>
                          </p:cTn>
                        </p:par>
                        <p:par>
                          <p:cTn id="13" fill="hold">
                            <p:stCondLst>
                              <p:cond delay="1600"/>
                            </p:stCondLst>
                            <p:childTnLst>
                              <p:par>
                                <p:cTn id="14" presetID="8" presetClass="emph" presetSubtype="0" fill="hold" nodeType="afterEffect">
                                  <p:stCondLst>
                                    <p:cond delay="0"/>
                                  </p:stCondLst>
                                  <p:childTnLst>
                                    <p:animRot by="-21600000">
                                      <p:cBhvr>
                                        <p:cTn id="15" dur="800" fill="hold"/>
                                        <p:tgtEl>
                                          <p:spTgt spid="1950"/>
                                        </p:tgtEl>
                                        <p:attrNameLst>
                                          <p:attrName>r</p:attrName>
                                        </p:attrNameLst>
                                      </p:cBhvr>
                                    </p:animRot>
                                  </p:childTnLst>
                                </p:cTn>
                              </p:par>
                              <p:par>
                                <p:cTn id="16" presetID="8" presetClass="emph" presetSubtype="0" fill="hold" nodeType="withEffect">
                                  <p:stCondLst>
                                    <p:cond delay="0"/>
                                  </p:stCondLst>
                                  <p:childTnLst>
                                    <p:animRot by="-21600000">
                                      <p:cBhvr>
                                        <p:cTn id="17" dur="800" fill="hold"/>
                                        <p:tgtEl>
                                          <p:spTgt spid="19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7"/>
        <p:cNvGrpSpPr/>
        <p:nvPr/>
      </p:nvGrpSpPr>
      <p:grpSpPr>
        <a:xfrm>
          <a:off x="0" y="0"/>
          <a:ext cx="0" cy="0"/>
          <a:chOff x="0" y="0"/>
          <a:chExt cx="0" cy="0"/>
        </a:xfrm>
      </p:grpSpPr>
      <p:sp>
        <p:nvSpPr>
          <p:cNvPr id="2148" name="Google Shape;2148;p92"/>
          <p:cNvSpPr/>
          <p:nvPr/>
        </p:nvSpPr>
        <p:spPr>
          <a:xfrm>
            <a:off x="8055625" y="3820025"/>
            <a:ext cx="175718" cy="1753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92"/>
          <p:cNvSpPr/>
          <p:nvPr/>
        </p:nvSpPr>
        <p:spPr>
          <a:xfrm>
            <a:off x="761550" y="420692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92"/>
          <p:cNvSpPr/>
          <p:nvPr/>
        </p:nvSpPr>
        <p:spPr>
          <a:xfrm>
            <a:off x="1089937" y="1708725"/>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2"/>
          <p:cNvSpPr/>
          <p:nvPr/>
        </p:nvSpPr>
        <p:spPr>
          <a:xfrm>
            <a:off x="1089937" y="3040225"/>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2"/>
          <p:cNvSpPr/>
          <p:nvPr/>
        </p:nvSpPr>
        <p:spPr>
          <a:xfrm>
            <a:off x="6102512" y="1708725"/>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92"/>
          <p:cNvSpPr/>
          <p:nvPr/>
        </p:nvSpPr>
        <p:spPr>
          <a:xfrm>
            <a:off x="6102512" y="3040225"/>
            <a:ext cx="1952400" cy="338100"/>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92"/>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PRODUCT OVERVIEW</a:t>
            </a:r>
            <a:endParaRPr/>
          </a:p>
        </p:txBody>
      </p:sp>
      <p:sp>
        <p:nvSpPr>
          <p:cNvPr id="2155" name="Google Shape;2155;p92"/>
          <p:cNvSpPr txBox="1"/>
          <p:nvPr/>
        </p:nvSpPr>
        <p:spPr>
          <a:xfrm>
            <a:off x="1271354" y="1708725"/>
            <a:ext cx="1593900" cy="338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b="1" dirty="0">
                <a:solidFill>
                  <a:schemeClr val="lt1"/>
                </a:solidFill>
                <a:latin typeface="Orbitron"/>
                <a:ea typeface="Orbitron"/>
                <a:cs typeface="Orbitron"/>
                <a:sym typeface="Orbitron"/>
              </a:rPr>
              <a:t>USERNAME</a:t>
            </a:r>
            <a:endParaRPr sz="1800" b="1" dirty="0">
              <a:solidFill>
                <a:schemeClr val="lt1"/>
              </a:solidFill>
              <a:latin typeface="Orbitron"/>
              <a:ea typeface="Orbitron"/>
              <a:cs typeface="Orbitron"/>
              <a:sym typeface="Orbitron"/>
            </a:endParaRPr>
          </a:p>
        </p:txBody>
      </p:sp>
      <p:sp>
        <p:nvSpPr>
          <p:cNvPr id="2156" name="Google Shape;2156;p92"/>
          <p:cNvSpPr txBox="1"/>
          <p:nvPr/>
        </p:nvSpPr>
        <p:spPr>
          <a:xfrm>
            <a:off x="1146378" y="2124403"/>
            <a:ext cx="1934005" cy="7356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dirty="0">
                <a:solidFill>
                  <a:schemeClr val="dk1"/>
                </a:solidFill>
                <a:latin typeface="Quicksand"/>
                <a:ea typeface="Quicksand"/>
                <a:cs typeface="Quicksand"/>
                <a:sym typeface="Quicksand"/>
              </a:rPr>
              <a:t>Users can register &amp; Login</a:t>
            </a:r>
            <a:endParaRPr dirty="0">
              <a:solidFill>
                <a:schemeClr val="dk1"/>
              </a:solidFill>
              <a:latin typeface="Quicksand"/>
              <a:ea typeface="Quicksand"/>
              <a:cs typeface="Quicksand"/>
              <a:sym typeface="Quicksand"/>
            </a:endParaRPr>
          </a:p>
        </p:txBody>
      </p:sp>
      <p:sp>
        <p:nvSpPr>
          <p:cNvPr id="2157" name="Google Shape;2157;p92"/>
          <p:cNvSpPr txBox="1"/>
          <p:nvPr/>
        </p:nvSpPr>
        <p:spPr>
          <a:xfrm>
            <a:off x="1335775" y="3040225"/>
            <a:ext cx="1460700" cy="3381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sz="1800" b="1">
                <a:solidFill>
                  <a:schemeClr val="lt1"/>
                </a:solidFill>
                <a:latin typeface="Orbitron"/>
                <a:ea typeface="Orbitron"/>
                <a:cs typeface="Orbitron"/>
                <a:sym typeface="Orbitron"/>
              </a:rPr>
              <a:t>VIDEO</a:t>
            </a:r>
            <a:endParaRPr sz="1800" b="1">
              <a:solidFill>
                <a:schemeClr val="lt1"/>
              </a:solidFill>
              <a:latin typeface="Orbitron"/>
              <a:ea typeface="Orbitron"/>
              <a:cs typeface="Orbitron"/>
              <a:sym typeface="Orbitron"/>
            </a:endParaRPr>
          </a:p>
        </p:txBody>
      </p:sp>
      <p:sp>
        <p:nvSpPr>
          <p:cNvPr id="2158" name="Google Shape;2158;p92"/>
          <p:cNvSpPr txBox="1"/>
          <p:nvPr/>
        </p:nvSpPr>
        <p:spPr>
          <a:xfrm>
            <a:off x="1335786" y="3455992"/>
            <a:ext cx="1587723" cy="7356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dirty="0">
                <a:solidFill>
                  <a:schemeClr val="dk1"/>
                </a:solidFill>
                <a:latin typeface="Quicksand"/>
                <a:ea typeface="Quicksand"/>
                <a:cs typeface="Quicksand"/>
                <a:sym typeface="Quicksand"/>
              </a:rPr>
              <a:t>Users can watch attahced videos if any</a:t>
            </a:r>
            <a:endParaRPr dirty="0">
              <a:solidFill>
                <a:schemeClr val="dk1"/>
              </a:solidFill>
              <a:latin typeface="Quicksand"/>
              <a:ea typeface="Quicksand"/>
              <a:cs typeface="Quicksand"/>
              <a:sym typeface="Quicksand"/>
            </a:endParaRPr>
          </a:p>
        </p:txBody>
      </p:sp>
      <p:sp>
        <p:nvSpPr>
          <p:cNvPr id="2159" name="Google Shape;2159;p92"/>
          <p:cNvSpPr txBox="1"/>
          <p:nvPr/>
        </p:nvSpPr>
        <p:spPr>
          <a:xfrm>
            <a:off x="6348350" y="1708725"/>
            <a:ext cx="1460700" cy="338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b="1">
                <a:solidFill>
                  <a:schemeClr val="lt1"/>
                </a:solidFill>
                <a:latin typeface="Orbitron"/>
                <a:ea typeface="Orbitron"/>
                <a:cs typeface="Orbitron"/>
                <a:sym typeface="Orbitron"/>
              </a:rPr>
              <a:t>NEWS</a:t>
            </a:r>
            <a:endParaRPr sz="1800" b="1">
              <a:solidFill>
                <a:schemeClr val="lt1"/>
              </a:solidFill>
              <a:latin typeface="Orbitron"/>
              <a:ea typeface="Orbitron"/>
              <a:cs typeface="Orbitron"/>
              <a:sym typeface="Orbitron"/>
            </a:endParaRPr>
          </a:p>
        </p:txBody>
      </p:sp>
      <p:sp>
        <p:nvSpPr>
          <p:cNvPr id="2160" name="Google Shape;2160;p92"/>
          <p:cNvSpPr txBox="1"/>
          <p:nvPr/>
        </p:nvSpPr>
        <p:spPr>
          <a:xfrm>
            <a:off x="6348362" y="2124403"/>
            <a:ext cx="1649260" cy="7356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dirty="0">
                <a:solidFill>
                  <a:schemeClr val="dk1"/>
                </a:solidFill>
                <a:latin typeface="Quicksand"/>
                <a:ea typeface="Quicksand"/>
                <a:cs typeface="Quicksand"/>
                <a:sym typeface="Quicksand"/>
              </a:rPr>
              <a:t>Users can search news based on their preference</a:t>
            </a:r>
            <a:endParaRPr dirty="0">
              <a:solidFill>
                <a:schemeClr val="dk1"/>
              </a:solidFill>
              <a:latin typeface="Quicksand"/>
              <a:ea typeface="Quicksand"/>
              <a:cs typeface="Quicksand"/>
              <a:sym typeface="Quicksand"/>
            </a:endParaRPr>
          </a:p>
        </p:txBody>
      </p:sp>
      <p:sp>
        <p:nvSpPr>
          <p:cNvPr id="2161" name="Google Shape;2161;p92"/>
          <p:cNvSpPr txBox="1"/>
          <p:nvPr/>
        </p:nvSpPr>
        <p:spPr>
          <a:xfrm>
            <a:off x="6348350" y="3040225"/>
            <a:ext cx="1460700" cy="3381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sz="1800" b="1">
                <a:solidFill>
                  <a:schemeClr val="lt1"/>
                </a:solidFill>
                <a:latin typeface="Orbitron"/>
                <a:ea typeface="Orbitron"/>
                <a:cs typeface="Orbitron"/>
                <a:sym typeface="Orbitron"/>
              </a:rPr>
              <a:t>MENU</a:t>
            </a:r>
            <a:endParaRPr sz="1800" b="1">
              <a:solidFill>
                <a:schemeClr val="lt1"/>
              </a:solidFill>
              <a:latin typeface="Orbitron"/>
              <a:ea typeface="Orbitron"/>
              <a:cs typeface="Orbitron"/>
              <a:sym typeface="Orbitron"/>
            </a:endParaRPr>
          </a:p>
        </p:txBody>
      </p:sp>
      <p:sp>
        <p:nvSpPr>
          <p:cNvPr id="2162" name="Google Shape;2162;p92"/>
          <p:cNvSpPr txBox="1"/>
          <p:nvPr/>
        </p:nvSpPr>
        <p:spPr>
          <a:xfrm>
            <a:off x="6348362" y="3455992"/>
            <a:ext cx="1460700" cy="7356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dirty="0">
                <a:solidFill>
                  <a:schemeClr val="dk1"/>
                </a:solidFill>
                <a:latin typeface="Quicksand"/>
                <a:ea typeface="Quicksand"/>
                <a:cs typeface="Quicksand"/>
                <a:sym typeface="Quicksand"/>
              </a:rPr>
              <a:t>Pagination provided</a:t>
            </a:r>
            <a:endParaRPr dirty="0">
              <a:solidFill>
                <a:schemeClr val="dk1"/>
              </a:solidFill>
              <a:latin typeface="Quicksand"/>
              <a:ea typeface="Quicksand"/>
              <a:cs typeface="Quicksand"/>
              <a:sym typeface="Quicksand"/>
            </a:endParaRPr>
          </a:p>
        </p:txBody>
      </p:sp>
      <p:grpSp>
        <p:nvGrpSpPr>
          <p:cNvPr id="2163" name="Google Shape;2163;p92"/>
          <p:cNvGrpSpPr/>
          <p:nvPr/>
        </p:nvGrpSpPr>
        <p:grpSpPr>
          <a:xfrm>
            <a:off x="3842038" y="1418445"/>
            <a:ext cx="1460701" cy="2954571"/>
            <a:chOff x="3842038" y="1418445"/>
            <a:chExt cx="1460701" cy="2954571"/>
          </a:xfrm>
        </p:grpSpPr>
        <p:sp>
          <p:nvSpPr>
            <p:cNvPr id="2164" name="Google Shape;2164;p92"/>
            <p:cNvSpPr/>
            <p:nvPr/>
          </p:nvSpPr>
          <p:spPr>
            <a:xfrm>
              <a:off x="3842038" y="1418445"/>
              <a:ext cx="1460701" cy="2954571"/>
            </a:xfrm>
            <a:custGeom>
              <a:avLst/>
              <a:gdLst/>
              <a:ahLst/>
              <a:cxnLst/>
              <a:rect l="l" t="t" r="r" b="b"/>
              <a:pathLst>
                <a:path w="50732" h="102616" extrusionOk="0">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92"/>
            <p:cNvSpPr/>
            <p:nvPr/>
          </p:nvSpPr>
          <p:spPr>
            <a:xfrm>
              <a:off x="3872255" y="2339329"/>
              <a:ext cx="1400294" cy="1993468"/>
            </a:xfrm>
            <a:custGeom>
              <a:avLst/>
              <a:gdLst/>
              <a:ahLst/>
              <a:cxnLst/>
              <a:rect l="l" t="t" r="r" b="b"/>
              <a:pathLst>
                <a:path w="48634" h="46384" extrusionOk="0">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gradFill>
              <a:gsLst>
                <a:gs pos="0">
                  <a:schemeClr val="lt1"/>
                </a:gs>
                <a:gs pos="100000">
                  <a:srgbClr val="66BEE9">
                    <a:alpha val="34509"/>
                  </a:srgbClr>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92"/>
            <p:cNvSpPr/>
            <p:nvPr/>
          </p:nvSpPr>
          <p:spPr>
            <a:xfrm>
              <a:off x="3872242" y="1459590"/>
              <a:ext cx="1400294" cy="207421"/>
            </a:xfrm>
            <a:custGeom>
              <a:avLst/>
              <a:gdLst/>
              <a:ahLst/>
              <a:cxnLst/>
              <a:rect l="l" t="t" r="r" b="b"/>
              <a:pathLst>
                <a:path w="48634" h="7204" extrusionOk="0">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7" name="Google Shape;2167;p92"/>
            <p:cNvGrpSpPr/>
            <p:nvPr/>
          </p:nvGrpSpPr>
          <p:grpSpPr>
            <a:xfrm>
              <a:off x="3872255" y="1665227"/>
              <a:ext cx="1400294" cy="674102"/>
              <a:chOff x="3871800" y="1665227"/>
              <a:chExt cx="1400294" cy="674102"/>
            </a:xfrm>
          </p:grpSpPr>
          <p:sp>
            <p:nvSpPr>
              <p:cNvPr id="2168" name="Google Shape;2168;p92"/>
              <p:cNvSpPr/>
              <p:nvPr/>
            </p:nvSpPr>
            <p:spPr>
              <a:xfrm>
                <a:off x="3871800" y="1665227"/>
                <a:ext cx="1400294" cy="674102"/>
              </a:xfrm>
              <a:custGeom>
                <a:avLst/>
                <a:gdLst/>
                <a:ahLst/>
                <a:cxnLst/>
                <a:rect l="l" t="t" r="r" b="b"/>
                <a:pathLst>
                  <a:path w="48634" h="46203" extrusionOk="0">
                    <a:moveTo>
                      <a:pt x="0" y="1"/>
                    </a:moveTo>
                    <a:lnTo>
                      <a:pt x="0" y="46202"/>
                    </a:lnTo>
                    <a:lnTo>
                      <a:pt x="48634" y="46202"/>
                    </a:lnTo>
                    <a:lnTo>
                      <a:pt x="48634" y="1"/>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92"/>
              <p:cNvSpPr/>
              <p:nvPr/>
            </p:nvSpPr>
            <p:spPr>
              <a:xfrm>
                <a:off x="3983904" y="1784897"/>
                <a:ext cx="338622" cy="338113"/>
              </a:xfrm>
              <a:custGeom>
                <a:avLst/>
                <a:gdLst/>
                <a:ahLst/>
                <a:cxnLst/>
                <a:rect l="l" t="t" r="r" b="b"/>
                <a:pathLst>
                  <a:path w="20610" h="20579" extrusionOk="0">
                    <a:moveTo>
                      <a:pt x="10305" y="1"/>
                    </a:moveTo>
                    <a:cubicBezTo>
                      <a:pt x="4651" y="1"/>
                      <a:pt x="1" y="4621"/>
                      <a:pt x="1" y="10305"/>
                    </a:cubicBezTo>
                    <a:cubicBezTo>
                      <a:pt x="1" y="15958"/>
                      <a:pt x="4651" y="20579"/>
                      <a:pt x="10305" y="20579"/>
                    </a:cubicBezTo>
                    <a:cubicBezTo>
                      <a:pt x="16019" y="20579"/>
                      <a:pt x="20609" y="15958"/>
                      <a:pt x="20609" y="10305"/>
                    </a:cubicBezTo>
                    <a:cubicBezTo>
                      <a:pt x="20609" y="4621"/>
                      <a:pt x="15959" y="1"/>
                      <a:pt x="10305"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92"/>
              <p:cNvSpPr/>
              <p:nvPr/>
            </p:nvSpPr>
            <p:spPr>
              <a:xfrm>
                <a:off x="4086786" y="1833084"/>
                <a:ext cx="133362" cy="121204"/>
              </a:xfrm>
              <a:custGeom>
                <a:avLst/>
                <a:gdLst/>
                <a:ahLst/>
                <a:cxnLst/>
                <a:rect l="l" t="t" r="r" b="b"/>
                <a:pathLst>
                  <a:path w="8117" h="7377" extrusionOk="0">
                    <a:moveTo>
                      <a:pt x="4017" y="0"/>
                    </a:moveTo>
                    <a:cubicBezTo>
                      <a:pt x="2363" y="0"/>
                      <a:pt x="870" y="1135"/>
                      <a:pt x="456" y="2843"/>
                    </a:cubicBezTo>
                    <a:cubicBezTo>
                      <a:pt x="0" y="4819"/>
                      <a:pt x="1216" y="6794"/>
                      <a:pt x="3192" y="7281"/>
                    </a:cubicBezTo>
                    <a:cubicBezTo>
                      <a:pt x="3472" y="7345"/>
                      <a:pt x="3753" y="7376"/>
                      <a:pt x="4030" y="7376"/>
                    </a:cubicBezTo>
                    <a:cubicBezTo>
                      <a:pt x="5706" y="7376"/>
                      <a:pt x="7238" y="6241"/>
                      <a:pt x="7630" y="4545"/>
                    </a:cubicBezTo>
                    <a:cubicBezTo>
                      <a:pt x="8116" y="2539"/>
                      <a:pt x="6870" y="563"/>
                      <a:pt x="4894" y="107"/>
                    </a:cubicBezTo>
                    <a:cubicBezTo>
                      <a:pt x="4600" y="35"/>
                      <a:pt x="4306" y="0"/>
                      <a:pt x="40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92"/>
              <p:cNvSpPr/>
              <p:nvPr/>
            </p:nvSpPr>
            <p:spPr>
              <a:xfrm>
                <a:off x="4037349" y="1979667"/>
                <a:ext cx="232238" cy="132853"/>
              </a:xfrm>
              <a:custGeom>
                <a:avLst/>
                <a:gdLst/>
                <a:ahLst/>
                <a:cxnLst/>
                <a:rect l="l" t="t" r="r" b="b"/>
                <a:pathLst>
                  <a:path w="14135" h="8086" extrusionOk="0">
                    <a:moveTo>
                      <a:pt x="7052" y="0"/>
                    </a:moveTo>
                    <a:cubicBezTo>
                      <a:pt x="3800" y="0"/>
                      <a:pt x="1003" y="2097"/>
                      <a:pt x="0" y="5015"/>
                    </a:cubicBezTo>
                    <a:cubicBezTo>
                      <a:pt x="1763" y="6900"/>
                      <a:pt x="4286" y="8085"/>
                      <a:pt x="7052" y="8085"/>
                    </a:cubicBezTo>
                    <a:cubicBezTo>
                      <a:pt x="9818" y="8085"/>
                      <a:pt x="12341" y="6900"/>
                      <a:pt x="14134" y="5015"/>
                    </a:cubicBezTo>
                    <a:cubicBezTo>
                      <a:pt x="13101" y="2097"/>
                      <a:pt x="10335" y="0"/>
                      <a:pt x="705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92"/>
              <p:cNvSpPr/>
              <p:nvPr/>
            </p:nvSpPr>
            <p:spPr>
              <a:xfrm>
                <a:off x="4461224" y="1883910"/>
                <a:ext cx="468224" cy="39417"/>
              </a:xfrm>
              <a:custGeom>
                <a:avLst/>
                <a:gdLst/>
                <a:ahLst/>
                <a:cxnLst/>
                <a:rect l="l" t="t" r="r" b="b"/>
                <a:pathLst>
                  <a:path w="16262" h="1369" extrusionOk="0">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92"/>
              <p:cNvSpPr/>
              <p:nvPr/>
            </p:nvSpPr>
            <p:spPr>
              <a:xfrm>
                <a:off x="4461224" y="1983678"/>
                <a:ext cx="280093" cy="40310"/>
              </a:xfrm>
              <a:custGeom>
                <a:avLst/>
                <a:gdLst/>
                <a:ahLst/>
                <a:cxnLst/>
                <a:rect l="l" t="t" r="r" b="b"/>
                <a:pathLst>
                  <a:path w="9728" h="1400" extrusionOk="0">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4" name="Google Shape;2174;p92"/>
            <p:cNvGrpSpPr/>
            <p:nvPr/>
          </p:nvGrpSpPr>
          <p:grpSpPr>
            <a:xfrm>
              <a:off x="3947224" y="2450182"/>
              <a:ext cx="1250356" cy="572711"/>
              <a:chOff x="3946638" y="2450182"/>
              <a:chExt cx="1250356" cy="572711"/>
            </a:xfrm>
          </p:grpSpPr>
          <p:grpSp>
            <p:nvGrpSpPr>
              <p:cNvPr id="2175" name="Google Shape;2175;p92"/>
              <p:cNvGrpSpPr/>
              <p:nvPr/>
            </p:nvGrpSpPr>
            <p:grpSpPr>
              <a:xfrm>
                <a:off x="3946638" y="2450182"/>
                <a:ext cx="572731" cy="572711"/>
                <a:chOff x="3169259" y="4128125"/>
                <a:chExt cx="468223" cy="468207"/>
              </a:xfrm>
            </p:grpSpPr>
            <p:sp>
              <p:nvSpPr>
                <p:cNvPr id="2176" name="Google Shape;2176;p92"/>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7" name="Google Shape;2177;p92"/>
                <p:cNvGrpSpPr/>
                <p:nvPr/>
              </p:nvGrpSpPr>
              <p:grpSpPr>
                <a:xfrm rot="10800000">
                  <a:off x="3197403" y="4206377"/>
                  <a:ext cx="416424" cy="228450"/>
                  <a:chOff x="5092913" y="4207125"/>
                  <a:chExt cx="779675" cy="189224"/>
                </a:xfrm>
              </p:grpSpPr>
              <p:sp>
                <p:nvSpPr>
                  <p:cNvPr id="2178" name="Google Shape;2178;p92"/>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92"/>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92"/>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1" name="Google Shape;2181;p92"/>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92"/>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gradFill>
                  <a:gsLst>
                    <a:gs pos="0">
                      <a:srgbClr val="FEE1E7"/>
                    </a:gs>
                    <a:gs pos="100000">
                      <a:srgbClr val="F7658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92"/>
              <p:cNvGrpSpPr/>
              <p:nvPr/>
            </p:nvGrpSpPr>
            <p:grpSpPr>
              <a:xfrm>
                <a:off x="4624263" y="2450182"/>
                <a:ext cx="572731" cy="572711"/>
                <a:chOff x="3169259" y="4128125"/>
                <a:chExt cx="468223" cy="468207"/>
              </a:xfrm>
            </p:grpSpPr>
            <p:sp>
              <p:nvSpPr>
                <p:cNvPr id="2184" name="Google Shape;2184;p92"/>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5" name="Google Shape;2185;p92"/>
                <p:cNvGrpSpPr/>
                <p:nvPr/>
              </p:nvGrpSpPr>
              <p:grpSpPr>
                <a:xfrm rot="10800000">
                  <a:off x="3197403" y="4206377"/>
                  <a:ext cx="416424" cy="228450"/>
                  <a:chOff x="5092913" y="4207125"/>
                  <a:chExt cx="779675" cy="189224"/>
                </a:xfrm>
              </p:grpSpPr>
              <p:sp>
                <p:nvSpPr>
                  <p:cNvPr id="2186" name="Google Shape;2186;p92"/>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92"/>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92"/>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9" name="Google Shape;2189;p92"/>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92"/>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gradFill>
                  <a:gsLst>
                    <a:gs pos="0">
                      <a:srgbClr val="FEE1E7"/>
                    </a:gs>
                    <a:gs pos="100000">
                      <a:srgbClr val="F7658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1" name="Google Shape;2191;p92"/>
            <p:cNvGrpSpPr/>
            <p:nvPr/>
          </p:nvGrpSpPr>
          <p:grpSpPr>
            <a:xfrm>
              <a:off x="3940559" y="3072950"/>
              <a:ext cx="1263687" cy="691367"/>
              <a:chOff x="3933325" y="3072950"/>
              <a:chExt cx="1263687" cy="691367"/>
            </a:xfrm>
          </p:grpSpPr>
          <p:sp>
            <p:nvSpPr>
              <p:cNvPr id="2192" name="Google Shape;2192;p92"/>
              <p:cNvSpPr/>
              <p:nvPr/>
            </p:nvSpPr>
            <p:spPr>
              <a:xfrm>
                <a:off x="3933325" y="3072950"/>
                <a:ext cx="1263687" cy="691367"/>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gradFill>
                <a:gsLst>
                  <a:gs pos="0">
                    <a:srgbClr val="66BEE9">
                      <a:alpha val="34509"/>
                    </a:srgbClr>
                  </a:gs>
                  <a:gs pos="100000">
                    <a:srgbClr val="4EB3E4">
                      <a:alpha val="57647"/>
                    </a:srgbClr>
                  </a:gs>
                </a:gsLst>
                <a:lin ang="5400012" scaled="0"/>
              </a:gra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92"/>
              <p:cNvSpPr/>
              <p:nvPr/>
            </p:nvSpPr>
            <p:spPr>
              <a:xfrm>
                <a:off x="3999600" y="3133752"/>
                <a:ext cx="1116558" cy="454457"/>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92"/>
              <p:cNvSpPr/>
              <p:nvPr/>
            </p:nvSpPr>
            <p:spPr>
              <a:xfrm>
                <a:off x="3999630" y="3133752"/>
                <a:ext cx="1116558" cy="454457"/>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92"/>
              <p:cNvSpPr/>
              <p:nvPr/>
            </p:nvSpPr>
            <p:spPr>
              <a:xfrm>
                <a:off x="4526038" y="3291562"/>
                <a:ext cx="95896" cy="112717"/>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6" name="Google Shape;2196;p92"/>
              <p:cNvCxnSpPr/>
              <p:nvPr/>
            </p:nvCxnSpPr>
            <p:spPr>
              <a:xfrm>
                <a:off x="3999600" y="3655950"/>
                <a:ext cx="1116600" cy="0"/>
              </a:xfrm>
              <a:prstGeom prst="straightConnector1">
                <a:avLst/>
              </a:prstGeom>
              <a:noFill/>
              <a:ln w="19050" cap="rnd" cmpd="sng">
                <a:solidFill>
                  <a:schemeClr val="lt1"/>
                </a:solidFill>
                <a:prstDash val="solid"/>
                <a:round/>
                <a:headEnd type="none" w="med" len="med"/>
                <a:tailEnd type="none" w="med" len="med"/>
              </a:ln>
              <a:effectLst>
                <a:outerShdw blurRad="57150" dist="28575" dir="5400000" algn="bl" rotWithShape="0">
                  <a:schemeClr val="dk1">
                    <a:alpha val="17000"/>
                  </a:schemeClr>
                </a:outerShdw>
              </a:effectLst>
            </p:spPr>
          </p:cxnSp>
          <p:cxnSp>
            <p:nvCxnSpPr>
              <p:cNvPr id="2197" name="Google Shape;2197;p92"/>
              <p:cNvCxnSpPr/>
              <p:nvPr/>
            </p:nvCxnSpPr>
            <p:spPr>
              <a:xfrm>
                <a:off x="3999600" y="3655950"/>
                <a:ext cx="392100" cy="0"/>
              </a:xfrm>
              <a:prstGeom prst="straightConnector1">
                <a:avLst/>
              </a:prstGeom>
              <a:noFill/>
              <a:ln w="19050" cap="rnd" cmpd="sng">
                <a:solidFill>
                  <a:schemeClr val="accent3"/>
                </a:solidFill>
                <a:prstDash val="solid"/>
                <a:round/>
                <a:headEnd type="none" w="med" len="med"/>
                <a:tailEnd type="none" w="med" len="med"/>
              </a:ln>
            </p:spPr>
          </p:cxnSp>
          <p:sp>
            <p:nvSpPr>
              <p:cNvPr id="2198" name="Google Shape;2198;p92"/>
              <p:cNvSpPr/>
              <p:nvPr/>
            </p:nvSpPr>
            <p:spPr>
              <a:xfrm>
                <a:off x="4352789" y="3621042"/>
                <a:ext cx="69833" cy="69833"/>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chemeClr val="accent3"/>
              </a:solidFill>
              <a:ln>
                <a:noFill/>
              </a:ln>
              <a:effectLst>
                <a:outerShdw blurRad="57150" dist="28575" dir="5400000" algn="bl" rotWithShape="0">
                  <a:schemeClr val="dk1">
                    <a:alpha val="17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92"/>
            <p:cNvGrpSpPr/>
            <p:nvPr/>
          </p:nvGrpSpPr>
          <p:grpSpPr>
            <a:xfrm>
              <a:off x="3941675" y="3805000"/>
              <a:ext cx="1261265" cy="278125"/>
              <a:chOff x="3941675" y="3805000"/>
              <a:chExt cx="1261265" cy="278125"/>
            </a:xfrm>
          </p:grpSpPr>
          <p:grpSp>
            <p:nvGrpSpPr>
              <p:cNvPr id="2200" name="Google Shape;2200;p92"/>
              <p:cNvGrpSpPr/>
              <p:nvPr/>
            </p:nvGrpSpPr>
            <p:grpSpPr>
              <a:xfrm>
                <a:off x="4603813" y="3813725"/>
                <a:ext cx="599127" cy="260675"/>
                <a:chOff x="3946650" y="3813725"/>
                <a:chExt cx="572724" cy="260675"/>
              </a:xfrm>
            </p:grpSpPr>
            <p:sp>
              <p:nvSpPr>
                <p:cNvPr id="2201" name="Google Shape;2201;p92"/>
                <p:cNvSpPr/>
                <p:nvPr/>
              </p:nvSpPr>
              <p:spPr>
                <a:xfrm>
                  <a:off x="3946650" y="3813725"/>
                  <a:ext cx="270247" cy="30425"/>
                </a:xfrm>
                <a:custGeom>
                  <a:avLst/>
                  <a:gdLst/>
                  <a:ahLst/>
                  <a:cxnLst/>
                  <a:rect l="l" t="t" r="r" b="b"/>
                  <a:pathLst>
                    <a:path w="12737" h="1217" extrusionOk="0">
                      <a:moveTo>
                        <a:pt x="12098" y="1216"/>
                      </a:moveTo>
                      <a:lnTo>
                        <a:pt x="609" y="1216"/>
                      </a:lnTo>
                      <a:cubicBezTo>
                        <a:pt x="275" y="1216"/>
                        <a:pt x="1" y="943"/>
                        <a:pt x="1" y="608"/>
                      </a:cubicBezTo>
                      <a:lnTo>
                        <a:pt x="1" y="608"/>
                      </a:lnTo>
                      <a:cubicBezTo>
                        <a:pt x="1" y="244"/>
                        <a:pt x="275" y="1"/>
                        <a:pt x="609" y="1"/>
                      </a:cubicBezTo>
                      <a:lnTo>
                        <a:pt x="12098" y="1"/>
                      </a:lnTo>
                      <a:cubicBezTo>
                        <a:pt x="12433" y="1"/>
                        <a:pt x="12706" y="244"/>
                        <a:pt x="12706" y="608"/>
                      </a:cubicBezTo>
                      <a:lnTo>
                        <a:pt x="12706" y="608"/>
                      </a:lnTo>
                      <a:cubicBezTo>
                        <a:pt x="12737" y="943"/>
                        <a:pt x="12433" y="1216"/>
                        <a:pt x="12098"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92"/>
                <p:cNvSpPr/>
                <p:nvPr/>
              </p:nvSpPr>
              <p:spPr>
                <a:xfrm>
                  <a:off x="3946650" y="3888200"/>
                  <a:ext cx="572724" cy="30425"/>
                </a:xfrm>
                <a:custGeom>
                  <a:avLst/>
                  <a:gdLst/>
                  <a:ahLst/>
                  <a:cxnLst/>
                  <a:rect l="l" t="t" r="r" b="b"/>
                  <a:pathLst>
                    <a:path w="26993" h="1217" extrusionOk="0">
                      <a:moveTo>
                        <a:pt x="26384" y="1216"/>
                      </a:moveTo>
                      <a:lnTo>
                        <a:pt x="609" y="1216"/>
                      </a:lnTo>
                      <a:cubicBezTo>
                        <a:pt x="275" y="1216"/>
                        <a:pt x="1" y="973"/>
                        <a:pt x="1" y="608"/>
                      </a:cubicBezTo>
                      <a:lnTo>
                        <a:pt x="1" y="608"/>
                      </a:lnTo>
                      <a:cubicBezTo>
                        <a:pt x="1" y="274"/>
                        <a:pt x="275" y="0"/>
                        <a:pt x="609" y="0"/>
                      </a:cubicBezTo>
                      <a:lnTo>
                        <a:pt x="26384" y="0"/>
                      </a:lnTo>
                      <a:cubicBezTo>
                        <a:pt x="26719" y="0"/>
                        <a:pt x="26992" y="274"/>
                        <a:pt x="26992" y="608"/>
                      </a:cubicBezTo>
                      <a:lnTo>
                        <a:pt x="26992" y="608"/>
                      </a:lnTo>
                      <a:cubicBezTo>
                        <a:pt x="26992" y="97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92"/>
                <p:cNvSpPr/>
                <p:nvPr/>
              </p:nvSpPr>
              <p:spPr>
                <a:xfrm>
                  <a:off x="3946650" y="3967225"/>
                  <a:ext cx="572724" cy="30425"/>
                </a:xfrm>
                <a:custGeom>
                  <a:avLst/>
                  <a:gdLst/>
                  <a:ahLst/>
                  <a:cxnLst/>
                  <a:rect l="l" t="t" r="r" b="b"/>
                  <a:pathLst>
                    <a:path w="26993" h="1217" extrusionOk="0">
                      <a:moveTo>
                        <a:pt x="26384" y="1216"/>
                      </a:moveTo>
                      <a:lnTo>
                        <a:pt x="609" y="1216"/>
                      </a:lnTo>
                      <a:cubicBezTo>
                        <a:pt x="275" y="1216"/>
                        <a:pt x="1" y="943"/>
                        <a:pt x="1" y="608"/>
                      </a:cubicBezTo>
                      <a:lnTo>
                        <a:pt x="1" y="608"/>
                      </a:lnTo>
                      <a:cubicBezTo>
                        <a:pt x="1" y="274"/>
                        <a:pt x="275" y="0"/>
                        <a:pt x="609" y="0"/>
                      </a:cubicBezTo>
                      <a:lnTo>
                        <a:pt x="26384" y="0"/>
                      </a:lnTo>
                      <a:cubicBezTo>
                        <a:pt x="26719" y="0"/>
                        <a:pt x="26992" y="274"/>
                        <a:pt x="26992" y="608"/>
                      </a:cubicBezTo>
                      <a:lnTo>
                        <a:pt x="26992" y="608"/>
                      </a:lnTo>
                      <a:cubicBezTo>
                        <a:pt x="26992" y="94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92"/>
                <p:cNvSpPr/>
                <p:nvPr/>
              </p:nvSpPr>
              <p:spPr>
                <a:xfrm>
                  <a:off x="3946650" y="4043975"/>
                  <a:ext cx="495323" cy="30425"/>
                </a:xfrm>
                <a:custGeom>
                  <a:avLst/>
                  <a:gdLst/>
                  <a:ahLst/>
                  <a:cxnLst/>
                  <a:rect l="l" t="t" r="r" b="b"/>
                  <a:pathLst>
                    <a:path w="23345" h="1217" extrusionOk="0">
                      <a:moveTo>
                        <a:pt x="22676" y="1216"/>
                      </a:moveTo>
                      <a:lnTo>
                        <a:pt x="609" y="1216"/>
                      </a:lnTo>
                      <a:cubicBezTo>
                        <a:pt x="275" y="1216"/>
                        <a:pt x="1" y="973"/>
                        <a:pt x="1" y="608"/>
                      </a:cubicBezTo>
                      <a:lnTo>
                        <a:pt x="1" y="608"/>
                      </a:lnTo>
                      <a:cubicBezTo>
                        <a:pt x="1" y="274"/>
                        <a:pt x="275" y="0"/>
                        <a:pt x="609" y="0"/>
                      </a:cubicBezTo>
                      <a:lnTo>
                        <a:pt x="22676" y="0"/>
                      </a:lnTo>
                      <a:cubicBezTo>
                        <a:pt x="23011" y="0"/>
                        <a:pt x="23284" y="274"/>
                        <a:pt x="23284" y="608"/>
                      </a:cubicBezTo>
                      <a:lnTo>
                        <a:pt x="23284" y="608"/>
                      </a:lnTo>
                      <a:cubicBezTo>
                        <a:pt x="23345" y="943"/>
                        <a:pt x="23071" y="1216"/>
                        <a:pt x="22676"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5" name="Google Shape;2205;p92"/>
              <p:cNvGrpSpPr/>
              <p:nvPr/>
            </p:nvGrpSpPr>
            <p:grpSpPr>
              <a:xfrm>
                <a:off x="3941675" y="3805000"/>
                <a:ext cx="599146" cy="278125"/>
                <a:chOff x="4597860" y="3805000"/>
                <a:chExt cx="599146" cy="278125"/>
              </a:xfrm>
            </p:grpSpPr>
            <p:sp>
              <p:nvSpPr>
                <p:cNvPr id="2206" name="Google Shape;2206;p92"/>
                <p:cNvSpPr/>
                <p:nvPr/>
              </p:nvSpPr>
              <p:spPr>
                <a:xfrm>
                  <a:off x="4597860" y="3805000"/>
                  <a:ext cx="258712" cy="278125"/>
                </a:xfrm>
                <a:custGeom>
                  <a:avLst/>
                  <a:gdLst/>
                  <a:ahLst/>
                  <a:cxnLst/>
                  <a:rect l="l" t="t" r="r" b="b"/>
                  <a:pathLst>
                    <a:path w="11125" h="11125" extrusionOk="0">
                      <a:moveTo>
                        <a:pt x="9301" y="11125"/>
                      </a:moveTo>
                      <a:lnTo>
                        <a:pt x="1824" y="11125"/>
                      </a:lnTo>
                      <a:cubicBezTo>
                        <a:pt x="821" y="11125"/>
                        <a:pt x="0" y="10335"/>
                        <a:pt x="0" y="9301"/>
                      </a:cubicBezTo>
                      <a:lnTo>
                        <a:pt x="0" y="1824"/>
                      </a:lnTo>
                      <a:cubicBezTo>
                        <a:pt x="0" y="821"/>
                        <a:pt x="790" y="0"/>
                        <a:pt x="1824" y="0"/>
                      </a:cubicBezTo>
                      <a:lnTo>
                        <a:pt x="9301" y="0"/>
                      </a:lnTo>
                      <a:cubicBezTo>
                        <a:pt x="10304" y="0"/>
                        <a:pt x="11125" y="790"/>
                        <a:pt x="11125" y="1824"/>
                      </a:cubicBezTo>
                      <a:lnTo>
                        <a:pt x="11125" y="9301"/>
                      </a:lnTo>
                      <a:cubicBezTo>
                        <a:pt x="11095" y="10335"/>
                        <a:pt x="10304" y="11125"/>
                        <a:pt x="9301" y="11125"/>
                      </a:cubicBezTo>
                      <a:close/>
                    </a:path>
                  </a:pathLst>
                </a:custGeom>
                <a:gradFill>
                  <a:gsLst>
                    <a:gs pos="0">
                      <a:srgbClr val="66BEE9">
                        <a:alpha val="34509"/>
                      </a:srgbClr>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92"/>
                <p:cNvSpPr/>
                <p:nvPr/>
              </p:nvSpPr>
              <p:spPr>
                <a:xfrm>
                  <a:off x="4887389" y="3817900"/>
                  <a:ext cx="309617" cy="62350"/>
                </a:xfrm>
                <a:custGeom>
                  <a:avLst/>
                  <a:gdLst/>
                  <a:ahLst/>
                  <a:cxnLst/>
                  <a:rect l="l" t="t" r="r" b="b"/>
                  <a:pathLst>
                    <a:path w="13314" h="2494" extrusionOk="0">
                      <a:moveTo>
                        <a:pt x="12736" y="2493"/>
                      </a:moveTo>
                      <a:lnTo>
                        <a:pt x="547" y="2493"/>
                      </a:lnTo>
                      <a:cubicBezTo>
                        <a:pt x="243" y="2493"/>
                        <a:pt x="0" y="2250"/>
                        <a:pt x="0" y="1946"/>
                      </a:cubicBezTo>
                      <a:lnTo>
                        <a:pt x="0" y="548"/>
                      </a:lnTo>
                      <a:cubicBezTo>
                        <a:pt x="0" y="244"/>
                        <a:pt x="243" y="1"/>
                        <a:pt x="547" y="1"/>
                      </a:cubicBezTo>
                      <a:lnTo>
                        <a:pt x="12736" y="1"/>
                      </a:lnTo>
                      <a:cubicBezTo>
                        <a:pt x="13040" y="1"/>
                        <a:pt x="13253" y="244"/>
                        <a:pt x="13253" y="548"/>
                      </a:cubicBezTo>
                      <a:lnTo>
                        <a:pt x="13253" y="1946"/>
                      </a:lnTo>
                      <a:cubicBezTo>
                        <a:pt x="13313" y="2250"/>
                        <a:pt x="13040" y="2493"/>
                        <a:pt x="12736" y="2493"/>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92"/>
                <p:cNvSpPr/>
                <p:nvPr/>
              </p:nvSpPr>
              <p:spPr>
                <a:xfrm>
                  <a:off x="4887389" y="3933400"/>
                  <a:ext cx="309617" cy="26625"/>
                </a:xfrm>
                <a:custGeom>
                  <a:avLst/>
                  <a:gdLst/>
                  <a:ahLst/>
                  <a:cxnLst/>
                  <a:rect l="l" t="t" r="r" b="b"/>
                  <a:pathLst>
                    <a:path w="13314" h="1065" extrusionOk="0">
                      <a:moveTo>
                        <a:pt x="12736" y="1065"/>
                      </a:moveTo>
                      <a:lnTo>
                        <a:pt x="547" y="1065"/>
                      </a:lnTo>
                      <a:cubicBezTo>
                        <a:pt x="243" y="1065"/>
                        <a:pt x="0" y="822"/>
                        <a:pt x="0" y="518"/>
                      </a:cubicBezTo>
                      <a:lnTo>
                        <a:pt x="0" y="518"/>
                      </a:lnTo>
                      <a:cubicBezTo>
                        <a:pt x="0" y="214"/>
                        <a:pt x="243" y="1"/>
                        <a:pt x="547" y="1"/>
                      </a:cubicBezTo>
                      <a:lnTo>
                        <a:pt x="12736" y="1"/>
                      </a:lnTo>
                      <a:cubicBezTo>
                        <a:pt x="13040" y="1"/>
                        <a:pt x="13253" y="214"/>
                        <a:pt x="13253" y="518"/>
                      </a:cubicBezTo>
                      <a:lnTo>
                        <a:pt x="13253" y="518"/>
                      </a:lnTo>
                      <a:cubicBezTo>
                        <a:pt x="13313" y="822"/>
                        <a:pt x="13040" y="1065"/>
                        <a:pt x="12736"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92"/>
                <p:cNvSpPr/>
                <p:nvPr/>
              </p:nvSpPr>
              <p:spPr>
                <a:xfrm>
                  <a:off x="4888784" y="3990400"/>
                  <a:ext cx="252387" cy="26625"/>
                </a:xfrm>
                <a:custGeom>
                  <a:avLst/>
                  <a:gdLst/>
                  <a:ahLst/>
                  <a:cxnLst/>
                  <a:rect l="l" t="t" r="r" b="b"/>
                  <a:pathLst>
                    <a:path w="10853" h="1065" extrusionOk="0">
                      <a:moveTo>
                        <a:pt x="10335" y="1065"/>
                      </a:moveTo>
                      <a:lnTo>
                        <a:pt x="518" y="1065"/>
                      </a:lnTo>
                      <a:cubicBezTo>
                        <a:pt x="214" y="1065"/>
                        <a:pt x="1" y="821"/>
                        <a:pt x="1" y="517"/>
                      </a:cubicBezTo>
                      <a:lnTo>
                        <a:pt x="1" y="517"/>
                      </a:lnTo>
                      <a:cubicBezTo>
                        <a:pt x="1" y="213"/>
                        <a:pt x="214" y="1"/>
                        <a:pt x="518" y="1"/>
                      </a:cubicBezTo>
                      <a:lnTo>
                        <a:pt x="10335" y="1"/>
                      </a:lnTo>
                      <a:cubicBezTo>
                        <a:pt x="10639" y="1"/>
                        <a:pt x="10852" y="213"/>
                        <a:pt x="10852" y="517"/>
                      </a:cubicBezTo>
                      <a:lnTo>
                        <a:pt x="10852" y="517"/>
                      </a:lnTo>
                      <a:cubicBezTo>
                        <a:pt x="10852" y="791"/>
                        <a:pt x="10639" y="1065"/>
                        <a:pt x="10335"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0" name="Google Shape;2210;p92"/>
            <p:cNvGrpSpPr/>
            <p:nvPr/>
          </p:nvGrpSpPr>
          <p:grpSpPr>
            <a:xfrm>
              <a:off x="4209927" y="4123775"/>
              <a:ext cx="724950" cy="152000"/>
              <a:chOff x="4209938" y="4123775"/>
              <a:chExt cx="724950" cy="152000"/>
            </a:xfrm>
          </p:grpSpPr>
          <p:sp>
            <p:nvSpPr>
              <p:cNvPr id="2211" name="Google Shape;2211;p92"/>
              <p:cNvSpPr/>
              <p:nvPr/>
            </p:nvSpPr>
            <p:spPr>
              <a:xfrm>
                <a:off x="4494138" y="4123775"/>
                <a:ext cx="152750" cy="152000"/>
              </a:xfrm>
              <a:custGeom>
                <a:avLst/>
                <a:gdLst/>
                <a:ahLst/>
                <a:cxnLst/>
                <a:rect l="l" t="t" r="r" b="b"/>
                <a:pathLst>
                  <a:path w="6110" h="6080" extrusionOk="0">
                    <a:moveTo>
                      <a:pt x="4955" y="6079"/>
                    </a:moveTo>
                    <a:lnTo>
                      <a:pt x="1095" y="6079"/>
                    </a:lnTo>
                    <a:cubicBezTo>
                      <a:pt x="487" y="6079"/>
                      <a:pt x="0" y="5593"/>
                      <a:pt x="0" y="4985"/>
                    </a:cubicBezTo>
                    <a:lnTo>
                      <a:pt x="0" y="1094"/>
                    </a:lnTo>
                    <a:cubicBezTo>
                      <a:pt x="0" y="486"/>
                      <a:pt x="487" y="0"/>
                      <a:pt x="1095" y="0"/>
                    </a:cubicBezTo>
                    <a:lnTo>
                      <a:pt x="4955" y="0"/>
                    </a:lnTo>
                    <a:cubicBezTo>
                      <a:pt x="5563" y="0"/>
                      <a:pt x="6079" y="486"/>
                      <a:pt x="6079" y="1094"/>
                    </a:cubicBezTo>
                    <a:lnTo>
                      <a:pt x="6079" y="4985"/>
                    </a:lnTo>
                    <a:cubicBezTo>
                      <a:pt x="6110" y="5593"/>
                      <a:pt x="5563" y="6079"/>
                      <a:pt x="4955" y="6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92"/>
              <p:cNvSpPr/>
              <p:nvPr/>
            </p:nvSpPr>
            <p:spPr>
              <a:xfrm>
                <a:off x="4886988" y="4164800"/>
                <a:ext cx="47900" cy="79800"/>
              </a:xfrm>
              <a:custGeom>
                <a:avLst/>
                <a:gdLst/>
                <a:ahLst/>
                <a:cxnLst/>
                <a:rect l="l" t="t" r="r" b="b"/>
                <a:pathLst>
                  <a:path w="1916" h="3192" extrusionOk="0">
                    <a:moveTo>
                      <a:pt x="487" y="3192"/>
                    </a:moveTo>
                    <a:cubicBezTo>
                      <a:pt x="426" y="3192"/>
                      <a:pt x="396" y="3131"/>
                      <a:pt x="305" y="3101"/>
                    </a:cubicBezTo>
                    <a:cubicBezTo>
                      <a:pt x="183" y="3010"/>
                      <a:pt x="183" y="2858"/>
                      <a:pt x="274" y="2736"/>
                    </a:cubicBezTo>
                    <a:lnTo>
                      <a:pt x="1308" y="1551"/>
                    </a:lnTo>
                    <a:lnTo>
                      <a:pt x="1308" y="1520"/>
                    </a:lnTo>
                    <a:lnTo>
                      <a:pt x="122" y="487"/>
                    </a:lnTo>
                    <a:cubicBezTo>
                      <a:pt x="1" y="365"/>
                      <a:pt x="1" y="213"/>
                      <a:pt x="62" y="92"/>
                    </a:cubicBezTo>
                    <a:cubicBezTo>
                      <a:pt x="183" y="0"/>
                      <a:pt x="335" y="0"/>
                      <a:pt x="457" y="61"/>
                    </a:cubicBezTo>
                    <a:lnTo>
                      <a:pt x="1642" y="1095"/>
                    </a:lnTo>
                    <a:cubicBezTo>
                      <a:pt x="1855" y="1277"/>
                      <a:pt x="1916" y="1672"/>
                      <a:pt x="1673" y="1885"/>
                    </a:cubicBezTo>
                    <a:lnTo>
                      <a:pt x="639" y="3070"/>
                    </a:lnTo>
                    <a:cubicBezTo>
                      <a:pt x="639" y="3162"/>
                      <a:pt x="578" y="3192"/>
                      <a:pt x="487" y="3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92"/>
              <p:cNvSpPr/>
              <p:nvPr/>
            </p:nvSpPr>
            <p:spPr>
              <a:xfrm>
                <a:off x="4209938" y="4164800"/>
                <a:ext cx="47125" cy="79800"/>
              </a:xfrm>
              <a:custGeom>
                <a:avLst/>
                <a:gdLst/>
                <a:ahLst/>
                <a:cxnLst/>
                <a:rect l="l" t="t" r="r" b="b"/>
                <a:pathLst>
                  <a:path w="1885" h="3192" extrusionOk="0">
                    <a:moveTo>
                      <a:pt x="1399" y="0"/>
                    </a:moveTo>
                    <a:cubicBezTo>
                      <a:pt x="1490" y="0"/>
                      <a:pt x="1520" y="31"/>
                      <a:pt x="1581" y="61"/>
                    </a:cubicBezTo>
                    <a:cubicBezTo>
                      <a:pt x="1702" y="183"/>
                      <a:pt x="1702" y="335"/>
                      <a:pt x="1642" y="456"/>
                    </a:cubicBezTo>
                    <a:lnTo>
                      <a:pt x="608" y="1642"/>
                    </a:lnTo>
                    <a:lnTo>
                      <a:pt x="608" y="1672"/>
                    </a:lnTo>
                    <a:lnTo>
                      <a:pt x="1794" y="2706"/>
                    </a:lnTo>
                    <a:cubicBezTo>
                      <a:pt x="1885" y="2797"/>
                      <a:pt x="1885" y="2949"/>
                      <a:pt x="1824" y="3070"/>
                    </a:cubicBezTo>
                    <a:cubicBezTo>
                      <a:pt x="1702" y="3192"/>
                      <a:pt x="1550" y="3192"/>
                      <a:pt x="1429" y="3101"/>
                    </a:cubicBezTo>
                    <a:lnTo>
                      <a:pt x="274" y="2098"/>
                    </a:lnTo>
                    <a:cubicBezTo>
                      <a:pt x="31" y="1885"/>
                      <a:pt x="0" y="1520"/>
                      <a:pt x="213" y="1277"/>
                    </a:cubicBezTo>
                    <a:lnTo>
                      <a:pt x="1247" y="122"/>
                    </a:lnTo>
                    <a:cubicBezTo>
                      <a:pt x="1277" y="31"/>
                      <a:pt x="1338" y="0"/>
                      <a:pt x="1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214" name="Google Shape;2214;p92"/>
          <p:cNvCxnSpPr>
            <a:stCxn id="2150" idx="3"/>
          </p:cNvCxnSpPr>
          <p:nvPr/>
        </p:nvCxnSpPr>
        <p:spPr>
          <a:xfrm>
            <a:off x="3042337" y="1877775"/>
            <a:ext cx="907200" cy="1359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2215" name="Google Shape;2215;p92"/>
          <p:cNvCxnSpPr>
            <a:stCxn id="2151" idx="3"/>
          </p:cNvCxnSpPr>
          <p:nvPr/>
        </p:nvCxnSpPr>
        <p:spPr>
          <a:xfrm>
            <a:off x="3042337" y="3209275"/>
            <a:ext cx="1004100" cy="2499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2216" name="Google Shape;2216;p92"/>
          <p:cNvCxnSpPr>
            <a:stCxn id="2152" idx="1"/>
          </p:cNvCxnSpPr>
          <p:nvPr/>
        </p:nvCxnSpPr>
        <p:spPr>
          <a:xfrm flipH="1">
            <a:off x="5175812" y="1877775"/>
            <a:ext cx="926700" cy="903600"/>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2217" name="Google Shape;2217;p92"/>
          <p:cNvCxnSpPr/>
          <p:nvPr/>
        </p:nvCxnSpPr>
        <p:spPr>
          <a:xfrm flipH="1">
            <a:off x="4930412" y="3209275"/>
            <a:ext cx="1172100" cy="985500"/>
          </a:xfrm>
          <a:prstGeom prst="bentConnector3">
            <a:avLst>
              <a:gd name="adj1" fmla="val 50000"/>
            </a:avLst>
          </a:prstGeom>
          <a:noFill/>
          <a:ln w="19050" cap="flat" cmpd="sng">
            <a:solidFill>
              <a:schemeClr val="dk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63"/>
                                        </p:tgtEl>
                                        <p:attrNameLst>
                                          <p:attrName>style.visibility</p:attrName>
                                        </p:attrNameLst>
                                      </p:cBhvr>
                                      <p:to>
                                        <p:strVal val="visible"/>
                                      </p:to>
                                    </p:set>
                                    <p:anim calcmode="lin" valueType="num">
                                      <p:cBhvr additive="base">
                                        <p:cTn id="7" dur="800"/>
                                        <p:tgtEl>
                                          <p:spTgt spid="2163"/>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2148"/>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21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3"/>
        <p:cNvGrpSpPr/>
        <p:nvPr/>
      </p:nvGrpSpPr>
      <p:grpSpPr>
        <a:xfrm>
          <a:off x="0" y="0"/>
          <a:ext cx="0" cy="0"/>
          <a:chOff x="0" y="0"/>
          <a:chExt cx="0" cy="0"/>
        </a:xfrm>
      </p:grpSpPr>
      <p:sp>
        <p:nvSpPr>
          <p:cNvPr id="2374" name="Google Shape;2374;p96"/>
          <p:cNvSpPr/>
          <p:nvPr/>
        </p:nvSpPr>
        <p:spPr>
          <a:xfrm>
            <a:off x="7888550" y="9266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96"/>
          <p:cNvSpPr/>
          <p:nvPr/>
        </p:nvSpPr>
        <p:spPr>
          <a:xfrm>
            <a:off x="4072200" y="36491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96"/>
          <p:cNvSpPr txBox="1">
            <a:spLocks noGrp="1"/>
          </p:cNvSpPr>
          <p:nvPr>
            <p:ph type="subTitle" idx="1"/>
          </p:nvPr>
        </p:nvSpPr>
        <p:spPr>
          <a:xfrm>
            <a:off x="4072200" y="2281539"/>
            <a:ext cx="4121400" cy="1171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US" dirty="0"/>
              <a:t>"Get Ready to Ignite Your News Experience with Fury: Your Ultimate News App!"</a:t>
            </a:r>
            <a:endParaRPr dirty="0"/>
          </a:p>
        </p:txBody>
      </p:sp>
      <p:sp>
        <p:nvSpPr>
          <p:cNvPr id="2377" name="Google Shape;2377;p96"/>
          <p:cNvSpPr txBox="1">
            <a:spLocks noGrp="1"/>
          </p:cNvSpPr>
          <p:nvPr>
            <p:ph type="title"/>
          </p:nvPr>
        </p:nvSpPr>
        <p:spPr>
          <a:xfrm>
            <a:off x="4072200" y="1704639"/>
            <a:ext cx="4121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PRODUCT DEMO</a:t>
            </a:r>
            <a:endParaRPr/>
          </a:p>
        </p:txBody>
      </p:sp>
      <p:sp>
        <p:nvSpPr>
          <p:cNvPr id="2378" name="Google Shape;2378;p96"/>
          <p:cNvSpPr/>
          <p:nvPr/>
        </p:nvSpPr>
        <p:spPr>
          <a:xfrm>
            <a:off x="1568739" y="1173564"/>
            <a:ext cx="1469416" cy="2930099"/>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gradFill>
            <a:gsLst>
              <a:gs pos="0">
                <a:srgbClr val="66BEE9">
                  <a:alpha val="34509"/>
                </a:srgbClr>
              </a:gs>
              <a:gs pos="100000">
                <a:srgbClr val="4EB3E4">
                  <a:alpha val="57647"/>
                </a:srgbClr>
              </a:gs>
            </a:gsLst>
            <a:lin ang="5400012" scaled="0"/>
          </a:gra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pic>
        <p:nvPicPr>
          <p:cNvPr id="2380" name="Google Shape;2380;p96"/>
          <p:cNvPicPr preferRelativeResize="0"/>
          <p:nvPr/>
        </p:nvPicPr>
        <p:blipFill rotWithShape="1">
          <a:blip r:embed="rId3">
            <a:alphaModFix/>
          </a:blip>
          <a:srcRect l="68394" t="33781" r="15414" b="15135"/>
          <a:stretch/>
        </p:blipFill>
        <p:spPr>
          <a:xfrm>
            <a:off x="1606475" y="1409225"/>
            <a:ext cx="1393951" cy="2458799"/>
          </a:xfrm>
          <a:prstGeom prst="rect">
            <a:avLst/>
          </a:prstGeom>
          <a:noFill/>
          <a:ln w="9525" cap="flat" cmpd="sng">
            <a:solidFill>
              <a:schemeClr val="lt1"/>
            </a:solidFill>
            <a:prstDash val="solid"/>
            <a:round/>
            <a:headEnd type="none" w="sm" len="sm"/>
            <a:tailEnd type="none" w="sm" len="sm"/>
          </a:ln>
        </p:spPr>
      </p:pic>
      <p:grpSp>
        <p:nvGrpSpPr>
          <p:cNvPr id="2381" name="Google Shape;2381;p96"/>
          <p:cNvGrpSpPr/>
          <p:nvPr/>
        </p:nvGrpSpPr>
        <p:grpSpPr>
          <a:xfrm>
            <a:off x="2775176" y="1100717"/>
            <a:ext cx="627083" cy="436814"/>
            <a:chOff x="5779976" y="1418876"/>
            <a:chExt cx="421200" cy="293400"/>
          </a:xfrm>
        </p:grpSpPr>
        <p:sp>
          <p:nvSpPr>
            <p:cNvPr id="2382" name="Google Shape;2382;p96"/>
            <p:cNvSpPr/>
            <p:nvPr/>
          </p:nvSpPr>
          <p:spPr>
            <a:xfrm>
              <a:off x="5779976" y="1418876"/>
              <a:ext cx="421200" cy="2934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96"/>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84" name="Google Shape;2384;p96"/>
          <p:cNvGrpSpPr/>
          <p:nvPr/>
        </p:nvGrpSpPr>
        <p:grpSpPr>
          <a:xfrm>
            <a:off x="1203925" y="1693621"/>
            <a:ext cx="2586275" cy="1282796"/>
            <a:chOff x="5471225" y="1495650"/>
            <a:chExt cx="2586275" cy="1282796"/>
          </a:xfrm>
        </p:grpSpPr>
        <p:sp>
          <p:nvSpPr>
            <p:cNvPr id="2385" name="Google Shape;2385;p96"/>
            <p:cNvSpPr/>
            <p:nvPr/>
          </p:nvSpPr>
          <p:spPr>
            <a:xfrm>
              <a:off x="5471225" y="2264100"/>
              <a:ext cx="505350" cy="505350"/>
            </a:xfrm>
            <a:custGeom>
              <a:avLst/>
              <a:gdLst/>
              <a:ahLst/>
              <a:cxnLst/>
              <a:rect l="l" t="t" r="r" b="b"/>
              <a:pathLst>
                <a:path w="20214" h="20214" extrusionOk="0">
                  <a:moveTo>
                    <a:pt x="20214" y="10092"/>
                  </a:moveTo>
                  <a:cubicBezTo>
                    <a:pt x="20214" y="15684"/>
                    <a:pt x="15685" y="20213"/>
                    <a:pt x="10123" y="20213"/>
                  </a:cubicBezTo>
                  <a:cubicBezTo>
                    <a:pt x="4530" y="20213"/>
                    <a:pt x="1" y="15684"/>
                    <a:pt x="1" y="10092"/>
                  </a:cubicBezTo>
                  <a:cubicBezTo>
                    <a:pt x="1" y="4529"/>
                    <a:pt x="4530" y="0"/>
                    <a:pt x="10123" y="0"/>
                  </a:cubicBezTo>
                  <a:cubicBezTo>
                    <a:pt x="15685" y="0"/>
                    <a:pt x="20214" y="4529"/>
                    <a:pt x="20214" y="10092"/>
                  </a:cubicBezTo>
                  <a:close/>
                </a:path>
              </a:pathLst>
            </a:custGeom>
            <a:solidFill>
              <a:schemeClr val="accent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96"/>
            <p:cNvSpPr/>
            <p:nvPr/>
          </p:nvSpPr>
          <p:spPr>
            <a:xfrm>
              <a:off x="5652100" y="2394800"/>
              <a:ext cx="214300" cy="248500"/>
            </a:xfrm>
            <a:custGeom>
              <a:avLst/>
              <a:gdLst/>
              <a:ahLst/>
              <a:cxnLst/>
              <a:rect l="l" t="t" r="r" b="b"/>
              <a:pathLst>
                <a:path w="8572" h="9940" extrusionOk="0">
                  <a:moveTo>
                    <a:pt x="0" y="0"/>
                  </a:moveTo>
                  <a:lnTo>
                    <a:pt x="0" y="4985"/>
                  </a:lnTo>
                  <a:lnTo>
                    <a:pt x="0" y="9940"/>
                  </a:lnTo>
                  <a:lnTo>
                    <a:pt x="4286" y="7447"/>
                  </a:lnTo>
                  <a:lnTo>
                    <a:pt x="8572" y="4985"/>
                  </a:lnTo>
                  <a:lnTo>
                    <a:pt x="4286" y="2523"/>
                  </a:lnTo>
                  <a:lnTo>
                    <a:pt x="0" y="0"/>
                  </a:ln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96"/>
            <p:cNvSpPr/>
            <p:nvPr/>
          </p:nvSpPr>
          <p:spPr>
            <a:xfrm>
              <a:off x="7071750" y="2545896"/>
              <a:ext cx="805525" cy="232550"/>
            </a:xfrm>
            <a:custGeom>
              <a:avLst/>
              <a:gdLst/>
              <a:ahLst/>
              <a:cxnLst/>
              <a:rect l="l" t="t" r="r" b="b"/>
              <a:pathLst>
                <a:path w="32221" h="9302" extrusionOk="0">
                  <a:moveTo>
                    <a:pt x="1369" y="1"/>
                  </a:moveTo>
                  <a:cubicBezTo>
                    <a:pt x="609" y="1"/>
                    <a:pt x="1" y="609"/>
                    <a:pt x="1" y="1369"/>
                  </a:cubicBezTo>
                  <a:lnTo>
                    <a:pt x="1" y="7904"/>
                  </a:lnTo>
                  <a:cubicBezTo>
                    <a:pt x="1" y="8664"/>
                    <a:pt x="609" y="9302"/>
                    <a:pt x="1369" y="9302"/>
                  </a:cubicBezTo>
                  <a:lnTo>
                    <a:pt x="30853" y="9302"/>
                  </a:lnTo>
                  <a:cubicBezTo>
                    <a:pt x="31612" y="9302"/>
                    <a:pt x="32220" y="8694"/>
                    <a:pt x="32220" y="7904"/>
                  </a:cubicBezTo>
                  <a:lnTo>
                    <a:pt x="32220" y="1369"/>
                  </a:lnTo>
                  <a:cubicBezTo>
                    <a:pt x="32220" y="609"/>
                    <a:pt x="31612" y="1"/>
                    <a:pt x="30853" y="1"/>
                  </a:cubicBezTo>
                  <a:close/>
                </a:path>
              </a:pathLst>
            </a:custGeom>
            <a:gradFill>
              <a:gsLst>
                <a:gs pos="0">
                  <a:srgbClr val="66BEE9">
                    <a:alpha val="34509"/>
                  </a:srgbClr>
                </a:gs>
                <a:gs pos="100000">
                  <a:schemeClr val="lt2"/>
                </a:gs>
              </a:gsLst>
              <a:lin ang="5400012" scaled="0"/>
            </a:gra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96"/>
            <p:cNvSpPr/>
            <p:nvPr/>
          </p:nvSpPr>
          <p:spPr>
            <a:xfrm>
              <a:off x="7121900" y="2585421"/>
              <a:ext cx="170250" cy="155050"/>
            </a:xfrm>
            <a:custGeom>
              <a:avLst/>
              <a:gdLst/>
              <a:ahLst/>
              <a:cxnLst/>
              <a:rect l="l" t="t" r="r" b="b"/>
              <a:pathLst>
                <a:path w="6810" h="6202" extrusionOk="0">
                  <a:moveTo>
                    <a:pt x="3405" y="0"/>
                  </a:moveTo>
                  <a:cubicBezTo>
                    <a:pt x="2615" y="0"/>
                    <a:pt x="1825" y="304"/>
                    <a:pt x="1217" y="912"/>
                  </a:cubicBezTo>
                  <a:cubicBezTo>
                    <a:pt x="1" y="2128"/>
                    <a:pt x="1" y="4073"/>
                    <a:pt x="1217" y="5289"/>
                  </a:cubicBezTo>
                  <a:cubicBezTo>
                    <a:pt x="1825" y="5897"/>
                    <a:pt x="2615" y="6201"/>
                    <a:pt x="3405" y="6201"/>
                  </a:cubicBezTo>
                  <a:cubicBezTo>
                    <a:pt x="4196" y="6201"/>
                    <a:pt x="4986" y="5897"/>
                    <a:pt x="5594" y="5289"/>
                  </a:cubicBezTo>
                  <a:cubicBezTo>
                    <a:pt x="6810" y="4073"/>
                    <a:pt x="6810" y="2128"/>
                    <a:pt x="5594" y="912"/>
                  </a:cubicBezTo>
                  <a:cubicBezTo>
                    <a:pt x="4986" y="304"/>
                    <a:pt x="4196" y="0"/>
                    <a:pt x="3405" y="0"/>
                  </a:cubicBezTo>
                  <a:close/>
                </a:path>
              </a:pathLst>
            </a:custGeom>
            <a:solidFill>
              <a:srgbClr val="FFFFFF"/>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96"/>
            <p:cNvSpPr/>
            <p:nvPr/>
          </p:nvSpPr>
          <p:spPr>
            <a:xfrm>
              <a:off x="7345325" y="2621121"/>
              <a:ext cx="284975" cy="25100"/>
            </a:xfrm>
            <a:custGeom>
              <a:avLst/>
              <a:gdLst/>
              <a:ahLst/>
              <a:cxnLst/>
              <a:rect l="l" t="t" r="r" b="b"/>
              <a:pathLst>
                <a:path w="11399" h="1004" extrusionOk="0">
                  <a:moveTo>
                    <a:pt x="487" y="1"/>
                  </a:moveTo>
                  <a:cubicBezTo>
                    <a:pt x="243" y="1"/>
                    <a:pt x="0" y="244"/>
                    <a:pt x="0" y="518"/>
                  </a:cubicBezTo>
                  <a:cubicBezTo>
                    <a:pt x="0" y="761"/>
                    <a:pt x="243" y="1004"/>
                    <a:pt x="487" y="1004"/>
                  </a:cubicBezTo>
                  <a:lnTo>
                    <a:pt x="10912" y="1004"/>
                  </a:lnTo>
                  <a:cubicBezTo>
                    <a:pt x="11186" y="1004"/>
                    <a:pt x="11399" y="822"/>
                    <a:pt x="11399" y="518"/>
                  </a:cubicBezTo>
                  <a:cubicBezTo>
                    <a:pt x="11399" y="244"/>
                    <a:pt x="11186" y="1"/>
                    <a:pt x="10912"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96"/>
            <p:cNvSpPr/>
            <p:nvPr/>
          </p:nvSpPr>
          <p:spPr>
            <a:xfrm>
              <a:off x="7661425" y="2621121"/>
              <a:ext cx="142900" cy="25100"/>
            </a:xfrm>
            <a:custGeom>
              <a:avLst/>
              <a:gdLst/>
              <a:ahLst/>
              <a:cxnLst/>
              <a:rect l="l" t="t" r="r" b="b"/>
              <a:pathLst>
                <a:path w="5716" h="1004" extrusionOk="0">
                  <a:moveTo>
                    <a:pt x="518" y="1"/>
                  </a:moveTo>
                  <a:cubicBezTo>
                    <a:pt x="244" y="1"/>
                    <a:pt x="1" y="244"/>
                    <a:pt x="1" y="518"/>
                  </a:cubicBezTo>
                  <a:cubicBezTo>
                    <a:pt x="1" y="761"/>
                    <a:pt x="244" y="1004"/>
                    <a:pt x="518" y="1004"/>
                  </a:cubicBezTo>
                  <a:lnTo>
                    <a:pt x="5229" y="1004"/>
                  </a:lnTo>
                  <a:cubicBezTo>
                    <a:pt x="5472" y="1004"/>
                    <a:pt x="5685" y="822"/>
                    <a:pt x="5715" y="518"/>
                  </a:cubicBezTo>
                  <a:cubicBezTo>
                    <a:pt x="5715" y="244"/>
                    <a:pt x="5472" y="1"/>
                    <a:pt x="5229"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96"/>
            <p:cNvSpPr/>
            <p:nvPr/>
          </p:nvSpPr>
          <p:spPr>
            <a:xfrm>
              <a:off x="7345325" y="2683446"/>
              <a:ext cx="171000" cy="24350"/>
            </a:xfrm>
            <a:custGeom>
              <a:avLst/>
              <a:gdLst/>
              <a:ahLst/>
              <a:cxnLst/>
              <a:rect l="l" t="t" r="r" b="b"/>
              <a:pathLst>
                <a:path w="6840" h="974" extrusionOk="0">
                  <a:moveTo>
                    <a:pt x="487" y="0"/>
                  </a:moveTo>
                  <a:cubicBezTo>
                    <a:pt x="243" y="0"/>
                    <a:pt x="0" y="213"/>
                    <a:pt x="0" y="487"/>
                  </a:cubicBezTo>
                  <a:cubicBezTo>
                    <a:pt x="0" y="760"/>
                    <a:pt x="243" y="973"/>
                    <a:pt x="487" y="973"/>
                  </a:cubicBezTo>
                  <a:lnTo>
                    <a:pt x="6353" y="973"/>
                  </a:lnTo>
                  <a:cubicBezTo>
                    <a:pt x="6627" y="973"/>
                    <a:pt x="6839" y="760"/>
                    <a:pt x="6839" y="487"/>
                  </a:cubicBezTo>
                  <a:cubicBezTo>
                    <a:pt x="6839" y="213"/>
                    <a:pt x="6627" y="0"/>
                    <a:pt x="6353"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96"/>
            <p:cNvSpPr/>
            <p:nvPr/>
          </p:nvSpPr>
          <p:spPr>
            <a:xfrm>
              <a:off x="7419925" y="1495650"/>
              <a:ext cx="637575" cy="637575"/>
            </a:xfrm>
            <a:custGeom>
              <a:avLst/>
              <a:gdLst/>
              <a:ahLst/>
              <a:cxnLst/>
              <a:rect l="l" t="t" r="r" b="b"/>
              <a:pathLst>
                <a:path w="25503" h="25503" extrusionOk="0">
                  <a:moveTo>
                    <a:pt x="2158" y="0"/>
                  </a:moveTo>
                  <a:cubicBezTo>
                    <a:pt x="942" y="0"/>
                    <a:pt x="0" y="1003"/>
                    <a:pt x="0" y="2158"/>
                  </a:cubicBezTo>
                  <a:lnTo>
                    <a:pt x="0" y="23344"/>
                  </a:lnTo>
                  <a:cubicBezTo>
                    <a:pt x="0" y="24560"/>
                    <a:pt x="973" y="25502"/>
                    <a:pt x="2158" y="25502"/>
                  </a:cubicBezTo>
                  <a:lnTo>
                    <a:pt x="23314" y="25502"/>
                  </a:lnTo>
                  <a:cubicBezTo>
                    <a:pt x="24530" y="25502"/>
                    <a:pt x="25502" y="24499"/>
                    <a:pt x="25502" y="23344"/>
                  </a:cubicBezTo>
                  <a:lnTo>
                    <a:pt x="25502" y="2158"/>
                  </a:lnTo>
                  <a:cubicBezTo>
                    <a:pt x="25502" y="942"/>
                    <a:pt x="24499" y="0"/>
                    <a:pt x="23314"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96"/>
            <p:cNvSpPr/>
            <p:nvPr/>
          </p:nvSpPr>
          <p:spPr>
            <a:xfrm>
              <a:off x="7537700" y="1604300"/>
              <a:ext cx="402775" cy="419500"/>
            </a:xfrm>
            <a:custGeom>
              <a:avLst/>
              <a:gdLst/>
              <a:ahLst/>
              <a:cxnLst/>
              <a:rect l="l" t="t" r="r" b="b"/>
              <a:pathLst>
                <a:path w="16111" h="16780" extrusionOk="0">
                  <a:moveTo>
                    <a:pt x="8055" y="5685"/>
                  </a:moveTo>
                  <a:cubicBezTo>
                    <a:pt x="9514" y="5685"/>
                    <a:pt x="10761" y="6901"/>
                    <a:pt x="10761" y="8390"/>
                  </a:cubicBezTo>
                  <a:cubicBezTo>
                    <a:pt x="10761" y="9879"/>
                    <a:pt x="9545" y="11095"/>
                    <a:pt x="8055" y="11095"/>
                  </a:cubicBezTo>
                  <a:cubicBezTo>
                    <a:pt x="6566" y="11095"/>
                    <a:pt x="5350" y="9879"/>
                    <a:pt x="5350" y="8390"/>
                  </a:cubicBezTo>
                  <a:cubicBezTo>
                    <a:pt x="5350" y="6901"/>
                    <a:pt x="6566" y="5685"/>
                    <a:pt x="8055" y="5685"/>
                  </a:cubicBezTo>
                  <a:close/>
                  <a:moveTo>
                    <a:pt x="6536" y="1"/>
                  </a:moveTo>
                  <a:lnTo>
                    <a:pt x="6049" y="2280"/>
                  </a:lnTo>
                  <a:cubicBezTo>
                    <a:pt x="5168" y="2524"/>
                    <a:pt x="4408" y="2980"/>
                    <a:pt x="3770" y="3587"/>
                  </a:cubicBezTo>
                  <a:lnTo>
                    <a:pt x="1520" y="2858"/>
                  </a:lnTo>
                  <a:lnTo>
                    <a:pt x="1" y="5502"/>
                  </a:lnTo>
                  <a:lnTo>
                    <a:pt x="1733" y="7053"/>
                  </a:lnTo>
                  <a:cubicBezTo>
                    <a:pt x="1672" y="7478"/>
                    <a:pt x="1581" y="7934"/>
                    <a:pt x="1581" y="8390"/>
                  </a:cubicBezTo>
                  <a:cubicBezTo>
                    <a:pt x="1581" y="8846"/>
                    <a:pt x="1642" y="9302"/>
                    <a:pt x="1733" y="9727"/>
                  </a:cubicBezTo>
                  <a:lnTo>
                    <a:pt x="1" y="11278"/>
                  </a:lnTo>
                  <a:lnTo>
                    <a:pt x="1520" y="13892"/>
                  </a:lnTo>
                  <a:lnTo>
                    <a:pt x="3770" y="13162"/>
                  </a:lnTo>
                  <a:cubicBezTo>
                    <a:pt x="4408" y="13770"/>
                    <a:pt x="5198" y="14226"/>
                    <a:pt x="6049" y="14499"/>
                  </a:cubicBezTo>
                  <a:lnTo>
                    <a:pt x="6536" y="16779"/>
                  </a:lnTo>
                  <a:lnTo>
                    <a:pt x="9575" y="16779"/>
                  </a:lnTo>
                  <a:lnTo>
                    <a:pt x="10062" y="14499"/>
                  </a:lnTo>
                  <a:cubicBezTo>
                    <a:pt x="10943" y="14226"/>
                    <a:pt x="11703" y="13770"/>
                    <a:pt x="12341" y="13162"/>
                  </a:cubicBezTo>
                  <a:lnTo>
                    <a:pt x="14590" y="13892"/>
                  </a:lnTo>
                  <a:lnTo>
                    <a:pt x="16110" y="11278"/>
                  </a:lnTo>
                  <a:lnTo>
                    <a:pt x="14347" y="9727"/>
                  </a:lnTo>
                  <a:cubicBezTo>
                    <a:pt x="14439" y="9302"/>
                    <a:pt x="14499" y="8846"/>
                    <a:pt x="14499" y="8390"/>
                  </a:cubicBezTo>
                  <a:cubicBezTo>
                    <a:pt x="14499" y="7934"/>
                    <a:pt x="14469" y="7478"/>
                    <a:pt x="14347" y="7053"/>
                  </a:cubicBezTo>
                  <a:lnTo>
                    <a:pt x="16110" y="5502"/>
                  </a:lnTo>
                  <a:lnTo>
                    <a:pt x="14590" y="2858"/>
                  </a:lnTo>
                  <a:lnTo>
                    <a:pt x="12341" y="3587"/>
                  </a:lnTo>
                  <a:cubicBezTo>
                    <a:pt x="11703" y="2980"/>
                    <a:pt x="10913" y="2524"/>
                    <a:pt x="10062" y="2280"/>
                  </a:cubicBezTo>
                  <a:lnTo>
                    <a:pt x="9575" y="1"/>
                  </a:lnTo>
                  <a:close/>
                </a:path>
              </a:pathLst>
            </a:custGeom>
            <a:solidFill>
              <a:schemeClr val="accent4"/>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81"/>
                                        </p:tgtEl>
                                        <p:attrNameLst>
                                          <p:attrName>style.visibility</p:attrName>
                                        </p:attrNameLst>
                                      </p:cBhvr>
                                      <p:to>
                                        <p:strVal val="visible"/>
                                      </p:to>
                                    </p:set>
                                    <p:anim calcmode="lin" valueType="num">
                                      <p:cBhvr additive="base">
                                        <p:cTn id="7" dur="800"/>
                                        <p:tgtEl>
                                          <p:spTgt spid="2381"/>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384"/>
                                        </p:tgtEl>
                                        <p:attrNameLst>
                                          <p:attrName>style.visibility</p:attrName>
                                        </p:attrNameLst>
                                      </p:cBhvr>
                                      <p:to>
                                        <p:strVal val="visible"/>
                                      </p:to>
                                    </p:set>
                                    <p:anim calcmode="lin" valueType="num">
                                      <p:cBhvr additive="base">
                                        <p:cTn id="10" dur="800"/>
                                        <p:tgtEl>
                                          <p:spTgt spid="2384"/>
                                        </p:tgtEl>
                                        <p:attrNameLst>
                                          <p:attrName>ppt_y</p:attrName>
                                        </p:attrNameLst>
                                      </p:cBhvr>
                                      <p:tavLst>
                                        <p:tav tm="0">
                                          <p:val>
                                            <p:strVal val="#ppt_y-1"/>
                                          </p:val>
                                        </p:tav>
                                        <p:tav tm="100000">
                                          <p:val>
                                            <p:strVal val="#ppt_y"/>
                                          </p:val>
                                        </p:tav>
                                      </p:tavLst>
                                    </p:anim>
                                  </p:childTnLst>
                                </p:cTn>
                              </p:par>
                            </p:childTnLst>
                          </p:cTn>
                        </p:par>
                        <p:par>
                          <p:cTn id="11" fill="hold">
                            <p:stCondLst>
                              <p:cond delay="800"/>
                            </p:stCondLst>
                            <p:childTnLst>
                              <p:par>
                                <p:cTn id="12" presetID="8" presetClass="emph" presetSubtype="0" fill="hold" nodeType="afterEffect">
                                  <p:stCondLst>
                                    <p:cond delay="0"/>
                                  </p:stCondLst>
                                  <p:childTnLst>
                                    <p:animRot by="-21600000">
                                      <p:cBhvr>
                                        <p:cTn id="13" dur="800" fill="hold"/>
                                        <p:tgtEl>
                                          <p:spTgt spid="2374"/>
                                        </p:tgtEl>
                                        <p:attrNameLst>
                                          <p:attrName>r</p:attrName>
                                        </p:attrNameLst>
                                      </p:cBhvr>
                                    </p:animRot>
                                  </p:childTnLst>
                                </p:cTn>
                              </p:par>
                              <p:par>
                                <p:cTn id="14" presetID="8" presetClass="emph" presetSubtype="0" fill="hold" nodeType="withEffect">
                                  <p:stCondLst>
                                    <p:cond delay="0"/>
                                  </p:stCondLst>
                                  <p:childTnLst>
                                    <p:animRot by="-21600000">
                                      <p:cBhvr>
                                        <p:cTn id="15" dur="800" fill="hold"/>
                                        <p:tgtEl>
                                          <p:spTgt spid="237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78"/>
          <p:cNvSpPr/>
          <p:nvPr/>
        </p:nvSpPr>
        <p:spPr>
          <a:xfrm>
            <a:off x="1552658" y="887775"/>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8"/>
          <p:cNvSpPr/>
          <p:nvPr/>
        </p:nvSpPr>
        <p:spPr>
          <a:xfrm>
            <a:off x="2846029" y="3173971"/>
            <a:ext cx="3459000" cy="808200"/>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8"/>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Modules</a:t>
            </a:r>
            <a:endParaRPr dirty="0"/>
          </a:p>
        </p:txBody>
      </p:sp>
      <p:sp>
        <p:nvSpPr>
          <p:cNvPr id="1595" name="Google Shape;1595;p78"/>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Modules of Fury</a:t>
            </a:r>
            <a:endParaRPr dirty="0"/>
          </a:p>
        </p:txBody>
      </p:sp>
      <p:grpSp>
        <p:nvGrpSpPr>
          <p:cNvPr id="1596" name="Google Shape;1596;p78"/>
          <p:cNvGrpSpPr/>
          <p:nvPr/>
        </p:nvGrpSpPr>
        <p:grpSpPr>
          <a:xfrm>
            <a:off x="6782222" y="3381976"/>
            <a:ext cx="1514782" cy="1006855"/>
            <a:chOff x="4981963" y="3755000"/>
            <a:chExt cx="1001575" cy="735575"/>
          </a:xfrm>
        </p:grpSpPr>
        <p:sp>
          <p:nvSpPr>
            <p:cNvPr id="1597" name="Google Shape;1597;p78"/>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8"/>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8"/>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8"/>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8"/>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8"/>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78"/>
          <p:cNvGrpSpPr/>
          <p:nvPr/>
        </p:nvGrpSpPr>
        <p:grpSpPr>
          <a:xfrm flipH="1">
            <a:off x="7908792" y="2620556"/>
            <a:ext cx="789081" cy="515055"/>
            <a:chOff x="4842900" y="2922987"/>
            <a:chExt cx="436632" cy="284986"/>
          </a:xfrm>
        </p:grpSpPr>
        <p:sp>
          <p:nvSpPr>
            <p:cNvPr id="1604" name="Google Shape;1604;p78"/>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8"/>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6" name="Google Shape;1606;p78"/>
          <p:cNvSpPr/>
          <p:nvPr/>
        </p:nvSpPr>
        <p:spPr>
          <a:xfrm>
            <a:off x="847750" y="41251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8"/>
          <p:cNvSpPr/>
          <p:nvPr/>
        </p:nvSpPr>
        <p:spPr>
          <a:xfrm>
            <a:off x="8077075" y="801150"/>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8"/>
          <p:cNvSpPr txBox="1">
            <a:spLocks noGrp="1"/>
          </p:cNvSpPr>
          <p:nvPr>
            <p:ph type="title" idx="2"/>
          </p:nvPr>
        </p:nvSpPr>
        <p:spPr>
          <a:xfrm>
            <a:off x="1639207" y="935175"/>
            <a:ext cx="969000" cy="7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8744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4"/>
                                        </p:tgtEl>
                                        <p:attrNameLst>
                                          <p:attrName>style.visibility</p:attrName>
                                        </p:attrNameLst>
                                      </p:cBhvr>
                                      <p:to>
                                        <p:strVal val="visible"/>
                                      </p:to>
                                    </p:set>
                                    <p:anim calcmode="lin" valueType="num">
                                      <p:cBhvr additive="base">
                                        <p:cTn id="7" dur="800"/>
                                        <p:tgtEl>
                                          <p:spTgt spid="1594"/>
                                        </p:tgtEl>
                                        <p:attrNameLst>
                                          <p:attrName>ppt_w</p:attrName>
                                        </p:attrNameLst>
                                      </p:cBhvr>
                                      <p:tavLst>
                                        <p:tav tm="0">
                                          <p:val>
                                            <p:strVal val="0"/>
                                          </p:val>
                                        </p:tav>
                                        <p:tav tm="100000">
                                          <p:val>
                                            <p:strVal val="#ppt_w"/>
                                          </p:val>
                                        </p:tav>
                                      </p:tavLst>
                                    </p:anim>
                                    <p:anim calcmode="lin" valueType="num">
                                      <p:cBhvr additive="base">
                                        <p:cTn id="8" dur="800"/>
                                        <p:tgtEl>
                                          <p:spTgt spid="1594"/>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3"/>
                                        </p:tgtEl>
                                        <p:attrNameLst>
                                          <p:attrName>style.visibility</p:attrName>
                                        </p:attrNameLst>
                                      </p:cBhvr>
                                      <p:to>
                                        <p:strVal val="visible"/>
                                      </p:to>
                                    </p:set>
                                    <p:anim calcmode="lin" valueType="num">
                                      <p:cBhvr additive="base">
                                        <p:cTn id="12" dur="800"/>
                                        <p:tgtEl>
                                          <p:spTgt spid="1603"/>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6"/>
                                        </p:tgtEl>
                                        <p:attrNameLst>
                                          <p:attrName>style.visibility</p:attrName>
                                        </p:attrNameLst>
                                      </p:cBhvr>
                                      <p:to>
                                        <p:strVal val="visible"/>
                                      </p:to>
                                    </p:set>
                                    <p:anim calcmode="lin" valueType="num">
                                      <p:cBhvr additive="base">
                                        <p:cTn id="15" dur="800"/>
                                        <p:tgtEl>
                                          <p:spTgt spid="1596"/>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7"/>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648</Words>
  <Application>Microsoft Office PowerPoint</Application>
  <PresentationFormat>On-screen Show (16:9)</PresentationFormat>
  <Paragraphs>69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Denk One</vt:lpstr>
      <vt:lpstr>Orbitron</vt:lpstr>
      <vt:lpstr>Fira Sans Extra Condensed</vt:lpstr>
      <vt:lpstr>Quicksand</vt:lpstr>
      <vt:lpstr>Arial</vt:lpstr>
      <vt:lpstr> Online News App by Slidesgo</vt:lpstr>
      <vt:lpstr>Fury NEWS APP</vt:lpstr>
      <vt:lpstr>02</vt:lpstr>
      <vt:lpstr>Fury   NEWS APP</vt:lpstr>
      <vt:lpstr>PROBLEM VS. SOLUTION</vt:lpstr>
      <vt:lpstr>Objectives of Fury</vt:lpstr>
      <vt:lpstr>OUR PRODUCTS</vt:lpstr>
      <vt:lpstr>PRODUCT OVERVIEW</vt:lpstr>
      <vt:lpstr>PRODUCT DEMO</vt:lpstr>
      <vt:lpstr>Modules</vt:lpstr>
      <vt:lpstr>Modules of Fury</vt:lpstr>
      <vt:lpstr>Diagrams</vt:lpstr>
      <vt:lpstr>APP SCREENSHOTS</vt:lpstr>
      <vt:lpstr>Use Case Diagram</vt:lpstr>
      <vt:lpstr>Activity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Fury NEWS APP</dc:title>
  <cp:lastModifiedBy>Oshada Maheeshan</cp:lastModifiedBy>
  <cp:revision>7</cp:revision>
  <dcterms:modified xsi:type="dcterms:W3CDTF">2024-04-12T03:27:37Z</dcterms:modified>
</cp:coreProperties>
</file>