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6" r:id="rId2"/>
    <p:sldId id="258" r:id="rId3"/>
    <p:sldId id="260" r:id="rId4"/>
    <p:sldId id="259" r:id="rId5"/>
    <p:sldId id="268" r:id="rId6"/>
    <p:sldId id="271" r:id="rId7"/>
    <p:sldId id="257" r:id="rId8"/>
    <p:sldId id="262" r:id="rId9"/>
    <p:sldId id="265" r:id="rId10"/>
    <p:sldId id="270" r:id="rId11"/>
    <p:sldId id="266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E9108-5050-48D3-A050-A7CC2A1F0CD1}" v="185" dt="2024-03-09T08:59:06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shti pal" userId="064b25dfcfbccd21" providerId="LiveId" clId="{7FFE9108-5050-48D3-A050-A7CC2A1F0CD1}"/>
    <pc:docChg chg="undo redo custSel addSld delSld modSld">
      <pc:chgData name="Srishti pal" userId="064b25dfcfbccd21" providerId="LiveId" clId="{7FFE9108-5050-48D3-A050-A7CC2A1F0CD1}" dt="2024-03-10T10:21:49.050" v="3793" actId="5793"/>
      <pc:docMkLst>
        <pc:docMk/>
      </pc:docMkLst>
      <pc:sldChg chg="delSp mod">
        <pc:chgData name="Srishti pal" userId="064b25dfcfbccd21" providerId="LiveId" clId="{7FFE9108-5050-48D3-A050-A7CC2A1F0CD1}" dt="2024-03-06T17:49:06.976" v="470" actId="478"/>
        <pc:sldMkLst>
          <pc:docMk/>
          <pc:sldMk cId="2377281272" sldId="256"/>
        </pc:sldMkLst>
        <pc:spChg chg="del">
          <ac:chgData name="Srishti pal" userId="064b25dfcfbccd21" providerId="LiveId" clId="{7FFE9108-5050-48D3-A050-A7CC2A1F0CD1}" dt="2024-03-06T17:49:06.976" v="470" actId="478"/>
          <ac:spMkLst>
            <pc:docMk/>
            <pc:sldMk cId="2377281272" sldId="256"/>
            <ac:spMk id="3" creationId="{2C0AA148-4E69-F724-8AC9-6101EDDA4A27}"/>
          </ac:spMkLst>
        </pc:spChg>
      </pc:sldChg>
      <pc:sldChg chg="modSp mod">
        <pc:chgData name="Srishti pal" userId="064b25dfcfbccd21" providerId="LiveId" clId="{7FFE9108-5050-48D3-A050-A7CC2A1F0CD1}" dt="2024-03-10T10:21:49.050" v="3793" actId="5793"/>
        <pc:sldMkLst>
          <pc:docMk/>
          <pc:sldMk cId="3256631882" sldId="257"/>
        </pc:sldMkLst>
        <pc:spChg chg="mod">
          <ac:chgData name="Srishti pal" userId="064b25dfcfbccd21" providerId="LiveId" clId="{7FFE9108-5050-48D3-A050-A7CC2A1F0CD1}" dt="2024-03-10T10:21:49.050" v="3793" actId="5793"/>
          <ac:spMkLst>
            <pc:docMk/>
            <pc:sldMk cId="3256631882" sldId="257"/>
            <ac:spMk id="3" creationId="{DED363C4-4899-DA70-079D-0F8D135D5ECE}"/>
          </ac:spMkLst>
        </pc:spChg>
      </pc:sldChg>
      <pc:sldChg chg="modSp mod">
        <pc:chgData name="Srishti pal" userId="064b25dfcfbccd21" providerId="LiveId" clId="{7FFE9108-5050-48D3-A050-A7CC2A1F0CD1}" dt="2024-03-07T11:02:49.014" v="2619"/>
        <pc:sldMkLst>
          <pc:docMk/>
          <pc:sldMk cId="839528989" sldId="260"/>
        </pc:sldMkLst>
        <pc:spChg chg="mod">
          <ac:chgData name="Srishti pal" userId="064b25dfcfbccd21" providerId="LiveId" clId="{7FFE9108-5050-48D3-A050-A7CC2A1F0CD1}" dt="2024-03-07T11:02:49.014" v="2619"/>
          <ac:spMkLst>
            <pc:docMk/>
            <pc:sldMk cId="839528989" sldId="260"/>
            <ac:spMk id="3" creationId="{46D9ABAE-A2E1-7CFD-08E3-B9044833FC50}"/>
          </ac:spMkLst>
        </pc:spChg>
      </pc:sldChg>
      <pc:sldChg chg="modSp del mod">
        <pc:chgData name="Srishti pal" userId="064b25dfcfbccd21" providerId="LiveId" clId="{7FFE9108-5050-48D3-A050-A7CC2A1F0CD1}" dt="2024-03-07T09:13:04.741" v="2198" actId="47"/>
        <pc:sldMkLst>
          <pc:docMk/>
          <pc:sldMk cId="3466398357" sldId="261"/>
        </pc:sldMkLst>
        <pc:spChg chg="mod">
          <ac:chgData name="Srishti pal" userId="064b25dfcfbccd21" providerId="LiveId" clId="{7FFE9108-5050-48D3-A050-A7CC2A1F0CD1}" dt="2024-03-07T07:51:26.240" v="1614" actId="20577"/>
          <ac:spMkLst>
            <pc:docMk/>
            <pc:sldMk cId="3466398357" sldId="261"/>
            <ac:spMk id="3" creationId="{7B8CDA83-1292-4F25-42DA-5BA9BE109C16}"/>
          </ac:spMkLst>
        </pc:spChg>
      </pc:sldChg>
      <pc:sldChg chg="addSp delSp modSp new mod setBg">
        <pc:chgData name="Srishti pal" userId="064b25dfcfbccd21" providerId="LiveId" clId="{7FFE9108-5050-48D3-A050-A7CC2A1F0CD1}" dt="2024-03-08T11:07:42.764" v="2835" actId="1035"/>
        <pc:sldMkLst>
          <pc:docMk/>
          <pc:sldMk cId="3594886100" sldId="262"/>
        </pc:sldMkLst>
        <pc:spChg chg="add del mod">
          <ac:chgData name="Srishti pal" userId="064b25dfcfbccd21" providerId="LiveId" clId="{7FFE9108-5050-48D3-A050-A7CC2A1F0CD1}" dt="2024-03-06T11:37:44.848" v="461" actId="26606"/>
          <ac:spMkLst>
            <pc:docMk/>
            <pc:sldMk cId="3594886100" sldId="262"/>
            <ac:spMk id="2" creationId="{351635D8-74A2-ADFD-54A3-5774546BCD3C}"/>
          </ac:spMkLst>
        </pc:spChg>
        <pc:spChg chg="del">
          <ac:chgData name="Srishti pal" userId="064b25dfcfbccd21" providerId="LiveId" clId="{7FFE9108-5050-48D3-A050-A7CC2A1F0CD1}" dt="2024-03-04T21:24:37.336" v="81" actId="931"/>
          <ac:spMkLst>
            <pc:docMk/>
            <pc:sldMk cId="3594886100" sldId="262"/>
            <ac:spMk id="3" creationId="{61DD1904-4471-2EDF-A69B-DD9A25267EC5}"/>
          </ac:spMkLst>
        </pc:spChg>
        <pc:spChg chg="add del">
          <ac:chgData name="Srishti pal" userId="064b25dfcfbccd21" providerId="LiveId" clId="{7FFE9108-5050-48D3-A050-A7CC2A1F0CD1}" dt="2024-03-06T11:37:44.848" v="461" actId="26606"/>
          <ac:spMkLst>
            <pc:docMk/>
            <pc:sldMk cId="3594886100" sldId="262"/>
            <ac:spMk id="10" creationId="{DB8424AB-D56B-4256-866A-5B54DE93C20F}"/>
          </ac:spMkLst>
        </pc:spChg>
        <pc:spChg chg="add del">
          <ac:chgData name="Srishti pal" userId="064b25dfcfbccd21" providerId="LiveId" clId="{7FFE9108-5050-48D3-A050-A7CC2A1F0CD1}" dt="2024-03-06T11:37:44.848" v="461" actId="26606"/>
          <ac:spMkLst>
            <pc:docMk/>
            <pc:sldMk cId="3594886100" sldId="262"/>
            <ac:spMk id="12" creationId="{FC999C28-AD33-4EB7-A5F1-C06D10A5FDF7}"/>
          </ac:spMkLst>
        </pc:spChg>
        <pc:spChg chg="add del">
          <ac:chgData name="Srishti pal" userId="064b25dfcfbccd21" providerId="LiveId" clId="{7FFE9108-5050-48D3-A050-A7CC2A1F0CD1}" dt="2024-03-06T11:37:44.848" v="461" actId="26606"/>
          <ac:spMkLst>
            <pc:docMk/>
            <pc:sldMk cId="3594886100" sldId="262"/>
            <ac:spMk id="14" creationId="{9203ABB4-7E2A-4248-9FE7-4A419AFF2F17}"/>
          </ac:spMkLst>
        </pc:spChg>
        <pc:spChg chg="add del">
          <ac:chgData name="Srishti pal" userId="064b25dfcfbccd21" providerId="LiveId" clId="{7FFE9108-5050-48D3-A050-A7CC2A1F0CD1}" dt="2024-03-06T11:37:44.848" v="461" actId="26606"/>
          <ac:spMkLst>
            <pc:docMk/>
            <pc:sldMk cId="3594886100" sldId="262"/>
            <ac:spMk id="16" creationId="{3126970D-C1E5-4FB1-84E8-86CB9CED1C80}"/>
          </ac:spMkLst>
        </pc:spChg>
        <pc:spChg chg="add del">
          <ac:chgData name="Srishti pal" userId="064b25dfcfbccd21" providerId="LiveId" clId="{7FFE9108-5050-48D3-A050-A7CC2A1F0CD1}" dt="2024-03-06T11:38:27.011" v="466" actId="478"/>
          <ac:spMkLst>
            <pc:docMk/>
            <pc:sldMk cId="3594886100" sldId="262"/>
            <ac:spMk id="20" creationId="{963B517A-A945-589F-0679-9F4154EAF07B}"/>
          </ac:spMkLst>
        </pc:spChg>
        <pc:spChg chg="add del">
          <ac:chgData name="Srishti pal" userId="064b25dfcfbccd21" providerId="LiveId" clId="{7FFE9108-5050-48D3-A050-A7CC2A1F0CD1}" dt="2024-03-06T11:37:44.830" v="460" actId="26606"/>
          <ac:spMkLst>
            <pc:docMk/>
            <pc:sldMk cId="3594886100" sldId="262"/>
            <ac:spMk id="21" creationId="{DB8424AB-D56B-4256-866A-5B54DE93C20F}"/>
          </ac:spMkLst>
        </pc:spChg>
        <pc:spChg chg="add del">
          <ac:chgData name="Srishti pal" userId="064b25dfcfbccd21" providerId="LiveId" clId="{7FFE9108-5050-48D3-A050-A7CC2A1F0CD1}" dt="2024-03-06T11:37:44.830" v="460" actId="26606"/>
          <ac:spMkLst>
            <pc:docMk/>
            <pc:sldMk cId="3594886100" sldId="262"/>
            <ac:spMk id="23" creationId="{FC999C28-AD33-4EB7-A5F1-C06D10A5FDF7}"/>
          </ac:spMkLst>
        </pc:spChg>
        <pc:spChg chg="add del">
          <ac:chgData name="Srishti pal" userId="064b25dfcfbccd21" providerId="LiveId" clId="{7FFE9108-5050-48D3-A050-A7CC2A1F0CD1}" dt="2024-03-06T11:37:44.830" v="460" actId="26606"/>
          <ac:spMkLst>
            <pc:docMk/>
            <pc:sldMk cId="3594886100" sldId="262"/>
            <ac:spMk id="25" creationId="{9203ABB4-7E2A-4248-9FE7-4A419AFF2F17}"/>
          </ac:spMkLst>
        </pc:spChg>
        <pc:spChg chg="add del">
          <ac:chgData name="Srishti pal" userId="064b25dfcfbccd21" providerId="LiveId" clId="{7FFE9108-5050-48D3-A050-A7CC2A1F0CD1}" dt="2024-03-06T11:37:44.830" v="460" actId="26606"/>
          <ac:spMkLst>
            <pc:docMk/>
            <pc:sldMk cId="3594886100" sldId="262"/>
            <ac:spMk id="27" creationId="{3126970D-C1E5-4FB1-84E8-86CB9CED1C80}"/>
          </ac:spMkLst>
        </pc:spChg>
        <pc:spChg chg="add">
          <ac:chgData name="Srishti pal" userId="064b25dfcfbccd21" providerId="LiveId" clId="{7FFE9108-5050-48D3-A050-A7CC2A1F0CD1}" dt="2024-03-06T11:37:44.848" v="461" actId="26606"/>
          <ac:spMkLst>
            <pc:docMk/>
            <pc:sldMk cId="3594886100" sldId="262"/>
            <ac:spMk id="29" creationId="{B5DC95B7-2A72-483B-BA19-2BE751205541}"/>
          </ac:spMkLst>
        </pc:spChg>
        <pc:spChg chg="add">
          <ac:chgData name="Srishti pal" userId="064b25dfcfbccd21" providerId="LiveId" clId="{7FFE9108-5050-48D3-A050-A7CC2A1F0CD1}" dt="2024-03-06T11:37:44.848" v="461" actId="26606"/>
          <ac:spMkLst>
            <pc:docMk/>
            <pc:sldMk cId="3594886100" sldId="262"/>
            <ac:spMk id="30" creationId="{1C822AFE-7E96-4A51-9E55-FCAEACD21357}"/>
          </ac:spMkLst>
        </pc:spChg>
        <pc:spChg chg="add">
          <ac:chgData name="Srishti pal" userId="064b25dfcfbccd21" providerId="LiveId" clId="{7FFE9108-5050-48D3-A050-A7CC2A1F0CD1}" dt="2024-03-06T11:37:44.848" v="461" actId="26606"/>
          <ac:spMkLst>
            <pc:docMk/>
            <pc:sldMk cId="3594886100" sldId="262"/>
            <ac:spMk id="31" creationId="{9169EA61-C175-4B7E-807B-58199DEA7FB3}"/>
          </ac:spMkLst>
        </pc:spChg>
        <pc:picChg chg="add mod">
          <ac:chgData name="Srishti pal" userId="064b25dfcfbccd21" providerId="LiveId" clId="{7FFE9108-5050-48D3-A050-A7CC2A1F0CD1}" dt="2024-03-08T11:07:42.764" v="2835" actId="1035"/>
          <ac:picMkLst>
            <pc:docMk/>
            <pc:sldMk cId="3594886100" sldId="262"/>
            <ac:picMk id="5" creationId="{FD72A22C-0545-DBC4-03B4-8B4E297EF29D}"/>
          </ac:picMkLst>
        </pc:picChg>
      </pc:sldChg>
      <pc:sldChg chg="modSp new del mod">
        <pc:chgData name="Srishti pal" userId="064b25dfcfbccd21" providerId="LiveId" clId="{7FFE9108-5050-48D3-A050-A7CC2A1F0CD1}" dt="2024-03-08T11:02:33.604" v="2805" actId="47"/>
        <pc:sldMkLst>
          <pc:docMk/>
          <pc:sldMk cId="2240270247" sldId="263"/>
        </pc:sldMkLst>
        <pc:spChg chg="mod">
          <ac:chgData name="Srishti pal" userId="064b25dfcfbccd21" providerId="LiveId" clId="{7FFE9108-5050-48D3-A050-A7CC2A1F0CD1}" dt="2024-03-04T20:14:55.828" v="58" actId="20577"/>
          <ac:spMkLst>
            <pc:docMk/>
            <pc:sldMk cId="2240270247" sldId="263"/>
            <ac:spMk id="2" creationId="{0CBD8EDA-FD74-EAF0-E05C-6DA9B2AA109D}"/>
          </ac:spMkLst>
        </pc:spChg>
        <pc:spChg chg="mod">
          <ac:chgData name="Srishti pal" userId="064b25dfcfbccd21" providerId="LiveId" clId="{7FFE9108-5050-48D3-A050-A7CC2A1F0CD1}" dt="2024-03-08T11:02:29.583" v="2804" actId="27636"/>
          <ac:spMkLst>
            <pc:docMk/>
            <pc:sldMk cId="2240270247" sldId="263"/>
            <ac:spMk id="3" creationId="{76358D64-51BD-A930-BBA4-30A55C646F81}"/>
          </ac:spMkLst>
        </pc:spChg>
      </pc:sldChg>
      <pc:sldChg chg="modSp new mod">
        <pc:chgData name="Srishti pal" userId="064b25dfcfbccd21" providerId="LiveId" clId="{7FFE9108-5050-48D3-A050-A7CC2A1F0CD1}" dt="2024-03-04T20:15:11.196" v="80" actId="20577"/>
        <pc:sldMkLst>
          <pc:docMk/>
          <pc:sldMk cId="1367466341" sldId="264"/>
        </pc:sldMkLst>
        <pc:spChg chg="mod">
          <ac:chgData name="Srishti pal" userId="064b25dfcfbccd21" providerId="LiveId" clId="{7FFE9108-5050-48D3-A050-A7CC2A1F0CD1}" dt="2024-03-04T20:15:11.196" v="80" actId="20577"/>
          <ac:spMkLst>
            <pc:docMk/>
            <pc:sldMk cId="1367466341" sldId="264"/>
            <ac:spMk id="2" creationId="{4CC8D766-FEC1-8B92-7985-340FD6DA67FF}"/>
          </ac:spMkLst>
        </pc:spChg>
      </pc:sldChg>
      <pc:sldChg chg="modSp new mod">
        <pc:chgData name="Srishti pal" userId="064b25dfcfbccd21" providerId="LiveId" clId="{7FFE9108-5050-48D3-A050-A7CC2A1F0CD1}" dt="2024-03-06T18:21:59.496" v="1416" actId="20577"/>
        <pc:sldMkLst>
          <pc:docMk/>
          <pc:sldMk cId="1738895489" sldId="265"/>
        </pc:sldMkLst>
        <pc:spChg chg="mod">
          <ac:chgData name="Srishti pal" userId="064b25dfcfbccd21" providerId="LiveId" clId="{7FFE9108-5050-48D3-A050-A7CC2A1F0CD1}" dt="2024-03-04T21:27:47.848" v="104" actId="20577"/>
          <ac:spMkLst>
            <pc:docMk/>
            <pc:sldMk cId="1738895489" sldId="265"/>
            <ac:spMk id="2" creationId="{720F5565-A159-94EE-E36A-65E0D4EEA76E}"/>
          </ac:spMkLst>
        </pc:spChg>
        <pc:spChg chg="mod">
          <ac:chgData name="Srishti pal" userId="064b25dfcfbccd21" providerId="LiveId" clId="{7FFE9108-5050-48D3-A050-A7CC2A1F0CD1}" dt="2024-03-06T18:21:59.496" v="1416" actId="20577"/>
          <ac:spMkLst>
            <pc:docMk/>
            <pc:sldMk cId="1738895489" sldId="265"/>
            <ac:spMk id="3" creationId="{9EC52852-6813-0C0C-35AE-6DA72315078D}"/>
          </ac:spMkLst>
        </pc:spChg>
      </pc:sldChg>
      <pc:sldChg chg="addSp delSp modSp new mod">
        <pc:chgData name="Srishti pal" userId="064b25dfcfbccd21" providerId="LiveId" clId="{7FFE9108-5050-48D3-A050-A7CC2A1F0CD1}" dt="2024-03-09T08:59:06.283" v="3778" actId="14826"/>
        <pc:sldMkLst>
          <pc:docMk/>
          <pc:sldMk cId="236906596" sldId="266"/>
        </pc:sldMkLst>
        <pc:spChg chg="mod">
          <ac:chgData name="Srishti pal" userId="064b25dfcfbccd21" providerId="LiveId" clId="{7FFE9108-5050-48D3-A050-A7CC2A1F0CD1}" dt="2024-03-08T12:50:41.352" v="2947" actId="207"/>
          <ac:spMkLst>
            <pc:docMk/>
            <pc:sldMk cId="236906596" sldId="266"/>
            <ac:spMk id="2" creationId="{3DCB7F0B-57CD-0614-E8DA-C316BEC56921}"/>
          </ac:spMkLst>
        </pc:spChg>
        <pc:spChg chg="del mod">
          <ac:chgData name="Srishti pal" userId="064b25dfcfbccd21" providerId="LiveId" clId="{7FFE9108-5050-48D3-A050-A7CC2A1F0CD1}" dt="2024-03-08T12:50:49.482" v="2948" actId="478"/>
          <ac:spMkLst>
            <pc:docMk/>
            <pc:sldMk cId="236906596" sldId="266"/>
            <ac:spMk id="3" creationId="{533D89DC-3F92-AFD9-1915-7084FE075122}"/>
          </ac:spMkLst>
        </pc:spChg>
        <pc:spChg chg="add del mod">
          <ac:chgData name="Srishti pal" userId="064b25dfcfbccd21" providerId="LiveId" clId="{7FFE9108-5050-48D3-A050-A7CC2A1F0CD1}" dt="2024-03-08T12:50:52.831" v="2949" actId="478"/>
          <ac:spMkLst>
            <pc:docMk/>
            <pc:sldMk cId="236906596" sldId="266"/>
            <ac:spMk id="7" creationId="{5D70006D-80D7-EDCE-5661-2932D348019D}"/>
          </ac:spMkLst>
        </pc:spChg>
        <pc:picChg chg="add mod">
          <ac:chgData name="Srishti pal" userId="064b25dfcfbccd21" providerId="LiveId" clId="{7FFE9108-5050-48D3-A050-A7CC2A1F0CD1}" dt="2024-03-09T08:59:06.283" v="3778" actId="14826"/>
          <ac:picMkLst>
            <pc:docMk/>
            <pc:sldMk cId="236906596" sldId="266"/>
            <ac:picMk id="5" creationId="{01CC931B-55B9-1F0D-042E-A9F7C3B6AF88}"/>
          </ac:picMkLst>
        </pc:picChg>
      </pc:sldChg>
      <pc:sldChg chg="addSp delSp modSp new del mod setBg">
        <pc:chgData name="Srishti pal" userId="064b25dfcfbccd21" providerId="LiveId" clId="{7FFE9108-5050-48D3-A050-A7CC2A1F0CD1}" dt="2024-03-08T11:02:58.684" v="2816" actId="47"/>
        <pc:sldMkLst>
          <pc:docMk/>
          <pc:sldMk cId="3453704367" sldId="267"/>
        </pc:sldMkLst>
        <pc:spChg chg="mod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2" creationId="{EF71DFBB-0F7C-7C83-4836-E1D875F436BD}"/>
          </ac:spMkLst>
        </pc:spChg>
        <pc:spChg chg="mod">
          <ac:chgData name="Srishti pal" userId="064b25dfcfbccd21" providerId="LiveId" clId="{7FFE9108-5050-48D3-A050-A7CC2A1F0CD1}" dt="2024-03-08T10:58:54.020" v="2732" actId="14100"/>
          <ac:spMkLst>
            <pc:docMk/>
            <pc:sldMk cId="3453704367" sldId="267"/>
            <ac:spMk id="3" creationId="{775A610E-9DCB-7A90-74E6-7AA68C35A050}"/>
          </ac:spMkLst>
        </pc:spChg>
        <pc:spChg chg="add del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7" creationId="{DB8424AB-D56B-4256-866A-5B54DE93C20F}"/>
          </ac:spMkLst>
        </pc:spChg>
        <pc:spChg chg="add del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8" creationId="{FC999C28-AD33-4EB7-A5F1-C06D10A5FDF7}"/>
          </ac:spMkLst>
        </pc:spChg>
        <pc:spChg chg="add del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9" creationId="{9203ABB4-7E2A-4248-9FE7-4A419AFF2F17}"/>
          </ac:spMkLst>
        </pc:spChg>
        <pc:spChg chg="add del">
          <ac:chgData name="Srishti pal" userId="064b25dfcfbccd21" providerId="LiveId" clId="{7FFE9108-5050-48D3-A050-A7CC2A1F0CD1}" dt="2024-03-07T11:41:17.137" v="2635" actId="26606"/>
          <ac:spMkLst>
            <pc:docMk/>
            <pc:sldMk cId="3453704367" sldId="267"/>
            <ac:spMk id="10" creationId="{DB8424AB-D56B-4256-866A-5B54DE93C20F}"/>
          </ac:spMkLst>
        </pc:spChg>
        <pc:spChg chg="add del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11" creationId="{3126970D-C1E5-4FB1-84E8-86CB9CED1C80}"/>
          </ac:spMkLst>
        </pc:spChg>
        <pc:spChg chg="add del">
          <ac:chgData name="Srishti pal" userId="064b25dfcfbccd21" providerId="LiveId" clId="{7FFE9108-5050-48D3-A050-A7CC2A1F0CD1}" dt="2024-03-07T11:41:17.137" v="2635" actId="26606"/>
          <ac:spMkLst>
            <pc:docMk/>
            <pc:sldMk cId="3453704367" sldId="267"/>
            <ac:spMk id="12" creationId="{FC999C28-AD33-4EB7-A5F1-C06D10A5FDF7}"/>
          </ac:spMkLst>
        </pc:spChg>
        <pc:spChg chg="add del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13" creationId="{17115F77-2FAE-4CA7-9A7F-10D5F2C8F831}"/>
          </ac:spMkLst>
        </pc:spChg>
        <pc:spChg chg="add del">
          <ac:chgData name="Srishti pal" userId="064b25dfcfbccd21" providerId="LiveId" clId="{7FFE9108-5050-48D3-A050-A7CC2A1F0CD1}" dt="2024-03-07T11:41:17.137" v="2635" actId="26606"/>
          <ac:spMkLst>
            <pc:docMk/>
            <pc:sldMk cId="3453704367" sldId="267"/>
            <ac:spMk id="14" creationId="{9203ABB4-7E2A-4248-9FE7-4A419AFF2F17}"/>
          </ac:spMkLst>
        </pc:spChg>
        <pc:spChg chg="add del">
          <ac:chgData name="Srishti pal" userId="064b25dfcfbccd21" providerId="LiveId" clId="{7FFE9108-5050-48D3-A050-A7CC2A1F0CD1}" dt="2024-03-07T11:41:17.137" v="2635" actId="26606"/>
          <ac:spMkLst>
            <pc:docMk/>
            <pc:sldMk cId="3453704367" sldId="267"/>
            <ac:spMk id="16" creationId="{3126970D-C1E5-4FB1-84E8-86CB9CED1C80}"/>
          </ac:spMkLst>
        </pc:spChg>
        <pc:spChg chg="add del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18" creationId="{5CD4C046-A04C-46CC-AFA3-6B0621F628C8}"/>
          </ac:spMkLst>
        </pc:spChg>
        <pc:spChg chg="add del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20" creationId="{66C7A97A-A7DE-4DFB-8542-1E4BF24C7D31}"/>
          </ac:spMkLst>
        </pc:spChg>
        <pc:spChg chg="add del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22" creationId="{BE111DB0-3D73-4D20-9D57-CEF5A0D865B9}"/>
          </ac:spMkLst>
        </pc:spChg>
        <pc:spChg chg="add del">
          <ac:chgData name="Srishti pal" userId="064b25dfcfbccd21" providerId="LiveId" clId="{7FFE9108-5050-48D3-A050-A7CC2A1F0CD1}" dt="2024-03-08T10:57:43.070" v="2702" actId="26606"/>
          <ac:spMkLst>
            <pc:docMk/>
            <pc:sldMk cId="3453704367" sldId="267"/>
            <ac:spMk id="24" creationId="{027ADCA0-A066-4B16-8E1F-3C2483947B72}"/>
          </ac:spMkLst>
        </pc:spChg>
        <pc:picChg chg="add mod">
          <ac:chgData name="Srishti pal" userId="064b25dfcfbccd21" providerId="LiveId" clId="{7FFE9108-5050-48D3-A050-A7CC2A1F0CD1}" dt="2024-03-08T10:57:44.350" v="2704" actId="14826"/>
          <ac:picMkLst>
            <pc:docMk/>
            <pc:sldMk cId="3453704367" sldId="267"/>
            <ac:picMk id="5" creationId="{0DFA6B00-FEC8-0EFA-61E7-44B45F054789}"/>
          </ac:picMkLst>
        </pc:picChg>
      </pc:sldChg>
      <pc:sldChg chg="addSp delSp modSp new mod">
        <pc:chgData name="Srishti pal" userId="064b25dfcfbccd21" providerId="LiveId" clId="{7FFE9108-5050-48D3-A050-A7CC2A1F0CD1}" dt="2024-03-08T13:07:09.801" v="3668" actId="13926"/>
        <pc:sldMkLst>
          <pc:docMk/>
          <pc:sldMk cId="2646754627" sldId="268"/>
        </pc:sldMkLst>
        <pc:spChg chg="mod">
          <ac:chgData name="Srishti pal" userId="064b25dfcfbccd21" providerId="LiveId" clId="{7FFE9108-5050-48D3-A050-A7CC2A1F0CD1}" dt="2024-03-07T07:51:43.807" v="1616"/>
          <ac:spMkLst>
            <pc:docMk/>
            <pc:sldMk cId="2646754627" sldId="268"/>
            <ac:spMk id="2" creationId="{2ABC279E-ADAC-1241-4A38-96E301D94DD2}"/>
          </ac:spMkLst>
        </pc:spChg>
        <pc:spChg chg="mod">
          <ac:chgData name="Srishti pal" userId="064b25dfcfbccd21" providerId="LiveId" clId="{7FFE9108-5050-48D3-A050-A7CC2A1F0CD1}" dt="2024-03-08T13:06:47.695" v="3666" actId="1076"/>
          <ac:spMkLst>
            <pc:docMk/>
            <pc:sldMk cId="2646754627" sldId="268"/>
            <ac:spMk id="3" creationId="{D6ADC4B2-4840-8829-B421-3CE1BD5B3B40}"/>
          </ac:spMkLst>
        </pc:spChg>
        <pc:spChg chg="add mod">
          <ac:chgData name="Srishti pal" userId="064b25dfcfbccd21" providerId="LiveId" clId="{7FFE9108-5050-48D3-A050-A7CC2A1F0CD1}" dt="2024-03-07T07:53:47.389" v="1632"/>
          <ac:spMkLst>
            <pc:docMk/>
            <pc:sldMk cId="2646754627" sldId="268"/>
            <ac:spMk id="5" creationId="{F9DC52DB-6918-64C1-9789-1CE2D6731AAE}"/>
          </ac:spMkLst>
        </pc:spChg>
        <pc:spChg chg="add del mod">
          <ac:chgData name="Srishti pal" userId="064b25dfcfbccd21" providerId="LiveId" clId="{7FFE9108-5050-48D3-A050-A7CC2A1F0CD1}" dt="2024-03-08T13:06:38.705" v="3664" actId="1076"/>
          <ac:spMkLst>
            <pc:docMk/>
            <pc:sldMk cId="2646754627" sldId="268"/>
            <ac:spMk id="6" creationId="{6A87BD94-4B72-309B-A605-AB87E3C73B57}"/>
          </ac:spMkLst>
        </pc:spChg>
        <pc:graphicFrameChg chg="add mod modGraphic">
          <ac:chgData name="Srishti pal" userId="064b25dfcfbccd21" providerId="LiveId" clId="{7FFE9108-5050-48D3-A050-A7CC2A1F0CD1}" dt="2024-03-08T13:07:09.801" v="3668" actId="13926"/>
          <ac:graphicFrameMkLst>
            <pc:docMk/>
            <pc:sldMk cId="2646754627" sldId="268"/>
            <ac:graphicFrameMk id="4" creationId="{5D67BE0C-6B0A-8B66-ED7D-EF6B3E6C18C0}"/>
          </ac:graphicFrameMkLst>
        </pc:graphicFrameChg>
      </pc:sldChg>
      <pc:sldChg chg="modSp new mod">
        <pc:chgData name="Srishti pal" userId="064b25dfcfbccd21" providerId="LiveId" clId="{7FFE9108-5050-48D3-A050-A7CC2A1F0CD1}" dt="2024-03-08T13:02:33.426" v="3640" actId="20577"/>
        <pc:sldMkLst>
          <pc:docMk/>
          <pc:sldMk cId="1993668094" sldId="269"/>
        </pc:sldMkLst>
        <pc:spChg chg="mod">
          <ac:chgData name="Srishti pal" userId="064b25dfcfbccd21" providerId="LiveId" clId="{7FFE9108-5050-48D3-A050-A7CC2A1F0CD1}" dt="2024-03-07T11:02:32.430" v="2608" actId="20577"/>
          <ac:spMkLst>
            <pc:docMk/>
            <pc:sldMk cId="1993668094" sldId="269"/>
            <ac:spMk id="2" creationId="{055A27A2-E19D-4C52-88CF-B54D07043246}"/>
          </ac:spMkLst>
        </pc:spChg>
        <pc:spChg chg="mod">
          <ac:chgData name="Srishti pal" userId="064b25dfcfbccd21" providerId="LiveId" clId="{7FFE9108-5050-48D3-A050-A7CC2A1F0CD1}" dt="2024-03-08T13:02:33.426" v="3640" actId="20577"/>
          <ac:spMkLst>
            <pc:docMk/>
            <pc:sldMk cId="1993668094" sldId="269"/>
            <ac:spMk id="3" creationId="{D2C584D2-C410-1A8B-1689-57A8DEF077A6}"/>
          </ac:spMkLst>
        </pc:spChg>
      </pc:sldChg>
      <pc:sldChg chg="delSp modSp add del mod">
        <pc:chgData name="Srishti pal" userId="064b25dfcfbccd21" providerId="LiveId" clId="{7FFE9108-5050-48D3-A050-A7CC2A1F0CD1}" dt="2024-03-07T10:20:56.776" v="2497" actId="47"/>
        <pc:sldMkLst>
          <pc:docMk/>
          <pc:sldMk cId="2110470905" sldId="269"/>
        </pc:sldMkLst>
        <pc:spChg chg="mod">
          <ac:chgData name="Srishti pal" userId="064b25dfcfbccd21" providerId="LiveId" clId="{7FFE9108-5050-48D3-A050-A7CC2A1F0CD1}" dt="2024-03-07T09:51:38.597" v="2496" actId="2711"/>
          <ac:spMkLst>
            <pc:docMk/>
            <pc:sldMk cId="2110470905" sldId="269"/>
            <ac:spMk id="3" creationId="{2EF6FADD-640E-F8B3-9ACA-3DBBC024242F}"/>
          </ac:spMkLst>
        </pc:spChg>
        <pc:spChg chg="del">
          <ac:chgData name="Srishti pal" userId="064b25dfcfbccd21" providerId="LiveId" clId="{7FFE9108-5050-48D3-A050-A7CC2A1F0CD1}" dt="2024-03-07T09:42:42.968" v="2205" actId="478"/>
          <ac:spMkLst>
            <pc:docMk/>
            <pc:sldMk cId="2110470905" sldId="269"/>
            <ac:spMk id="6" creationId="{FBA9213E-033E-AEC9-8EDA-3688DD273EBA}"/>
          </ac:spMkLst>
        </pc:spChg>
        <pc:graphicFrameChg chg="del">
          <ac:chgData name="Srishti pal" userId="064b25dfcfbccd21" providerId="LiveId" clId="{7FFE9108-5050-48D3-A050-A7CC2A1F0CD1}" dt="2024-03-07T09:42:23.855" v="2203" actId="478"/>
          <ac:graphicFrameMkLst>
            <pc:docMk/>
            <pc:sldMk cId="2110470905" sldId="269"/>
            <ac:graphicFrameMk id="4" creationId="{09E001AB-0CC1-5925-8568-C5D9D89D5786}"/>
          </ac:graphicFrameMkLst>
        </pc:graphicFrameChg>
      </pc:sldChg>
      <pc:sldChg chg="addSp delSp modSp new mod">
        <pc:chgData name="Srishti pal" userId="064b25dfcfbccd21" providerId="LiveId" clId="{7FFE9108-5050-48D3-A050-A7CC2A1F0CD1}" dt="2024-03-09T04:55:13.144" v="3725" actId="14826"/>
        <pc:sldMkLst>
          <pc:docMk/>
          <pc:sldMk cId="899471954" sldId="270"/>
        </pc:sldMkLst>
        <pc:spChg chg="mod">
          <ac:chgData name="Srishti pal" userId="064b25dfcfbccd21" providerId="LiveId" clId="{7FFE9108-5050-48D3-A050-A7CC2A1F0CD1}" dt="2024-03-08T10:58:40.220" v="2731"/>
          <ac:spMkLst>
            <pc:docMk/>
            <pc:sldMk cId="899471954" sldId="270"/>
            <ac:spMk id="2" creationId="{1FFDE3A8-A787-857A-5DD5-FF78BA588F96}"/>
          </ac:spMkLst>
        </pc:spChg>
        <pc:spChg chg="add del mod">
          <ac:chgData name="Srishti pal" userId="064b25dfcfbccd21" providerId="LiveId" clId="{7FFE9108-5050-48D3-A050-A7CC2A1F0CD1}" dt="2024-03-08T11:02:44.630" v="2815" actId="20577"/>
          <ac:spMkLst>
            <pc:docMk/>
            <pc:sldMk cId="899471954" sldId="270"/>
            <ac:spMk id="3" creationId="{354B1AE9-B636-42C3-D600-DF0D3E067CA2}"/>
          </ac:spMkLst>
        </pc:spChg>
        <pc:spChg chg="add mod">
          <ac:chgData name="Srishti pal" userId="064b25dfcfbccd21" providerId="LiveId" clId="{7FFE9108-5050-48D3-A050-A7CC2A1F0CD1}" dt="2024-03-08T10:59:03.165" v="2734"/>
          <ac:spMkLst>
            <pc:docMk/>
            <pc:sldMk cId="899471954" sldId="270"/>
            <ac:spMk id="4" creationId="{E40A34F6-9AF3-1B63-BA4D-BC2A4D7C9D9D}"/>
          </ac:spMkLst>
        </pc:spChg>
        <pc:picChg chg="add mod">
          <ac:chgData name="Srishti pal" userId="064b25dfcfbccd21" providerId="LiveId" clId="{7FFE9108-5050-48D3-A050-A7CC2A1F0CD1}" dt="2024-03-09T04:55:13.144" v="3725" actId="14826"/>
          <ac:picMkLst>
            <pc:docMk/>
            <pc:sldMk cId="899471954" sldId="270"/>
            <ac:picMk id="6" creationId="{CF7653E6-AA93-0662-E4A2-CBBBC8112E12}"/>
          </ac:picMkLst>
        </pc:picChg>
      </pc:sldChg>
      <pc:sldChg chg="modSp add mod">
        <pc:chgData name="Srishti pal" userId="064b25dfcfbccd21" providerId="LiveId" clId="{7FFE9108-5050-48D3-A050-A7CC2A1F0CD1}" dt="2024-03-08T13:11:35.178" v="3718" actId="20577"/>
        <pc:sldMkLst>
          <pc:docMk/>
          <pc:sldMk cId="1726186790" sldId="271"/>
        </pc:sldMkLst>
        <pc:spChg chg="mod">
          <ac:chgData name="Srishti pal" userId="064b25dfcfbccd21" providerId="LiveId" clId="{7FFE9108-5050-48D3-A050-A7CC2A1F0CD1}" dt="2024-03-08T13:09:19.305" v="3681" actId="1076"/>
          <ac:spMkLst>
            <pc:docMk/>
            <pc:sldMk cId="1726186790" sldId="271"/>
            <ac:spMk id="3" creationId="{EB506067-3500-30C9-B7BA-0189E4F1158D}"/>
          </ac:spMkLst>
        </pc:spChg>
        <pc:spChg chg="mod">
          <ac:chgData name="Srishti pal" userId="064b25dfcfbccd21" providerId="LiveId" clId="{7FFE9108-5050-48D3-A050-A7CC2A1F0CD1}" dt="2024-03-08T13:11:35.178" v="3718" actId="20577"/>
          <ac:spMkLst>
            <pc:docMk/>
            <pc:sldMk cId="1726186790" sldId="271"/>
            <ac:spMk id="6" creationId="{BDEADD52-A2D8-576F-4761-BDE484A7127E}"/>
          </ac:spMkLst>
        </pc:spChg>
        <pc:graphicFrameChg chg="mod modGraphic">
          <ac:chgData name="Srishti pal" userId="064b25dfcfbccd21" providerId="LiveId" clId="{7FFE9108-5050-48D3-A050-A7CC2A1F0CD1}" dt="2024-03-08T13:11:11.048" v="3704" actId="20577"/>
          <ac:graphicFrameMkLst>
            <pc:docMk/>
            <pc:sldMk cId="1726186790" sldId="271"/>
            <ac:graphicFrameMk id="4" creationId="{83025D34-96EF-C951-3720-AA58203E1F9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1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6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0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1000">
              <a:schemeClr val="accent1">
                <a:lumMod val="20000"/>
                <a:lumOff val="80000"/>
              </a:schemeClr>
            </a:gs>
            <a:gs pos="96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ucid.app/lucidchart/ad2768d3-85b6-4e1d-9303-30ba76af895d/edit?viewport_loc=-1150%2C-1495%2C1626%2C975%2C0_0&amp;invitationId=inv_0de05be4-e73c-447f-a377-1ccc4b4769a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ucid.app/lucidchart/19d31750-2233-47d6-9ac7-7503f07a2f04/edit?view_items=.TKh01AB4t2L&amp;invitationId=inv_96fd148d-ad38-46de-a565-8acd598aeff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diagrams.net/#G1YHMOTe5915u3BE9V_PTNvjjUR2M8WLY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98BC-4F16-09C4-7DAD-E22A5BDB7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Comment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237728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E3A8-A787-857A-5DD5-FF78BA58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00" dirty="0"/>
              <a:t>Low Level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1AE9-B636-42C3-D600-DF0D3E06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86421"/>
            <a:ext cx="7315200" cy="557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Database Design and Entity Relationship Diagram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F7653E6-AA93-0662-E4A2-CBBBC811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79807" y="1043608"/>
            <a:ext cx="7260727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7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7F0B-57CD-0614-E8DA-C316BEC5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 Level Design</a:t>
            </a:r>
            <a:br>
              <a:rPr lang="en-IN" dirty="0"/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Class Diagram – Object Oriented Design</a:t>
            </a:r>
            <a:br>
              <a:rPr lang="en-IN" sz="2000" dirty="0"/>
            </a:br>
            <a:endParaRPr lang="en-IN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1CC931B-55B9-1F0D-042E-A9F7C3B6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43634" y="748198"/>
            <a:ext cx="7152098" cy="53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7A2-E19D-4C52-88CF-B54D070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Extensibility, Resiliency, and Scalability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84D2-C410-1A8B-1689-57A8DEF0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system should be extensible so that we can extend, swap and/or update the existing components without breaking other component’s workflows.</a:t>
            </a:r>
          </a:p>
          <a:p>
            <a:r>
              <a:rPr lang="en-IN" dirty="0"/>
              <a:t>By having individual components Horizontally Scalable we make sure that our system is available as well as responsive even during the time of peak load.</a:t>
            </a:r>
          </a:p>
          <a:p>
            <a:r>
              <a:rPr lang="en-IN" dirty="0"/>
              <a:t>To make our system resilient to faults, we make our worker nodes stateless and use replication of datastores in the </a:t>
            </a:r>
            <a:r>
              <a:rPr lang="en-IN"/>
              <a:t>distributed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66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D766-FEC1-8B92-7985-340FD6DA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4ABE-BF88-4B0D-71BD-B384C6DF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46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3B55-0A4C-DBAC-6113-4F4B5F14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85F5-8C5D-03DF-84FE-0DD2CF96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Introduction</a:t>
            </a:r>
            <a:endParaRPr lang="en-IN" sz="2400" dirty="0"/>
          </a:p>
          <a:p>
            <a:r>
              <a:rPr lang="en-IN" dirty="0"/>
              <a:t>Name: Sachin Dhanoriya</a:t>
            </a:r>
          </a:p>
          <a:p>
            <a:r>
              <a:rPr lang="en-IN" dirty="0"/>
              <a:t>Current Company: Salesforce</a:t>
            </a:r>
          </a:p>
          <a:p>
            <a:r>
              <a:rPr lang="en-IN" dirty="0"/>
              <a:t>Designation: Member of Technical Staff</a:t>
            </a:r>
          </a:p>
          <a:p>
            <a:r>
              <a:rPr lang="en-IN" dirty="0"/>
              <a:t>Experience: 6+ years</a:t>
            </a:r>
          </a:p>
        </p:txBody>
      </p:sp>
    </p:spTree>
    <p:extLst>
      <p:ext uri="{BB962C8B-B14F-4D97-AF65-F5344CB8AC3E}">
        <p14:creationId xmlns:p14="http://schemas.microsoft.com/office/powerpoint/2010/main" val="30459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678D-6E28-0A4B-3364-0F72DF1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ABAE-A2E1-7CFD-08E3-B9044833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IN" sz="2400" dirty="0"/>
              <a:t>Agenda</a:t>
            </a:r>
            <a:endParaRPr lang="en-IN" dirty="0"/>
          </a:p>
          <a:p>
            <a:r>
              <a:rPr lang="en-IN" sz="1800" dirty="0"/>
              <a:t>Functional Requirements</a:t>
            </a:r>
          </a:p>
          <a:p>
            <a:r>
              <a:rPr lang="en-IN" sz="1800" dirty="0"/>
              <a:t>Non-Functional Requirements</a:t>
            </a:r>
          </a:p>
          <a:p>
            <a:r>
              <a:rPr lang="en-IN" sz="1800" dirty="0"/>
              <a:t>Assumptions and Capacity Estimations</a:t>
            </a:r>
          </a:p>
          <a:p>
            <a:r>
              <a:rPr lang="en-IN" sz="1800" dirty="0"/>
              <a:t>API Design</a:t>
            </a:r>
          </a:p>
          <a:p>
            <a:r>
              <a:rPr lang="en-IN" sz="1800" dirty="0"/>
              <a:t>High Level Design</a:t>
            </a:r>
          </a:p>
          <a:p>
            <a:pPr marL="358775" lvl="1" indent="-182563"/>
            <a:r>
              <a:rPr lang="en-IN" sz="1600" dirty="0"/>
              <a:t>Assumptions and Approach</a:t>
            </a:r>
          </a:p>
          <a:p>
            <a:r>
              <a:rPr lang="en-IN" sz="1800" dirty="0"/>
              <a:t>Low Level Design</a:t>
            </a:r>
          </a:p>
          <a:p>
            <a:pPr marL="358775" lvl="1" indent="-182563"/>
            <a:r>
              <a:rPr lang="en-IN" sz="1600" dirty="0"/>
              <a:t>Database Design</a:t>
            </a:r>
          </a:p>
          <a:p>
            <a:pPr marL="358775" lvl="1" indent="-182563"/>
            <a:r>
              <a:rPr lang="en-IN" sz="1600" dirty="0"/>
              <a:t>Entity Relationships</a:t>
            </a:r>
          </a:p>
          <a:p>
            <a:pPr marL="358775" lvl="1" indent="-182563"/>
            <a:r>
              <a:rPr lang="en-IN" sz="1600" dirty="0"/>
              <a:t>Class Designs</a:t>
            </a:r>
          </a:p>
          <a:p>
            <a:pPr marL="0" indent="-326708"/>
            <a:r>
              <a:rPr lang="en-US" sz="1800" dirty="0"/>
              <a:t>Extensibility, Resiliency, and Scalability Considerations</a:t>
            </a:r>
            <a:endParaRPr lang="en-IN" sz="1800" dirty="0"/>
          </a:p>
          <a:p>
            <a:pPr marL="0" indent="-326708"/>
            <a:r>
              <a:rPr lang="en-IN" sz="1800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83952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61C0-EAC9-8DF6-A9BC-2276CD8C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and Non-Functional Requirements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81B0-CBC1-829B-45E9-4C43D27E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94640"/>
            <a:ext cx="7315200" cy="6421120"/>
          </a:xfrm>
        </p:spPr>
        <p:txBody>
          <a:bodyPr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Functional Requirements</a:t>
            </a:r>
            <a:endParaRPr lang="en-IN" sz="1800" dirty="0"/>
          </a:p>
          <a:p>
            <a:r>
              <a:rPr lang="en-IN" sz="1800" dirty="0"/>
              <a:t>User should be able to –</a:t>
            </a:r>
          </a:p>
          <a:p>
            <a:pPr marL="447675" lvl="1" indent="-184150"/>
            <a:r>
              <a:rPr lang="en-IN" sz="1600" dirty="0"/>
              <a:t>View and post comments on posts, comments and comments of comments.</a:t>
            </a:r>
          </a:p>
          <a:p>
            <a:pPr marL="447675" lvl="1" indent="-184150"/>
            <a:r>
              <a:rPr lang="en-IN" sz="1600" dirty="0"/>
              <a:t>Like and dislike a post and comment and should be able to see other users who did so as well.</a:t>
            </a:r>
            <a:endParaRPr lang="en-I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595959"/>
                </a:solidFill>
                <a:latin typeface="Corbel" panose="020B0503020204020204"/>
              </a:rPr>
              <a:t>Non-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Functional Requirements</a:t>
            </a:r>
            <a:endParaRPr lang="en-IN" sz="1800" dirty="0"/>
          </a:p>
          <a:p>
            <a:r>
              <a:rPr lang="en-IN" sz="1800" dirty="0"/>
              <a:t>Highly Scalable: </a:t>
            </a:r>
          </a:p>
          <a:p>
            <a:pPr marL="447675" lvl="1" indent="-184150"/>
            <a:r>
              <a:rPr lang="en-IN" sz="1600" dirty="0"/>
              <a:t>As it should be able to support 1000s of comments to any post or comment and 100s of levels of comment nesting. Assuming as this is a Social Media website, it should be handling millions of users, approx. 100 millions.</a:t>
            </a:r>
          </a:p>
          <a:p>
            <a:r>
              <a:rPr lang="en-IN" sz="1800" dirty="0"/>
              <a:t>Highly Available:</a:t>
            </a:r>
          </a:p>
          <a:p>
            <a:pPr marL="447675" lvl="1" indent="-184150"/>
            <a:r>
              <a:rPr lang="en-IN" sz="1600" dirty="0"/>
              <a:t>As this is a Social Media site and our operations do not require strict Transactional guarantees.</a:t>
            </a:r>
          </a:p>
          <a:p>
            <a:pPr marL="0" indent="-326708"/>
            <a:r>
              <a:rPr lang="en-IN" sz="1800" dirty="0"/>
              <a:t>Low Latency:</a:t>
            </a:r>
          </a:p>
          <a:p>
            <a:pPr marL="447675" lvl="1" indent="-184150"/>
            <a:r>
              <a:rPr lang="en-IN" sz="1600" dirty="0"/>
              <a:t>To improve user experience, app should be responsive.</a:t>
            </a:r>
          </a:p>
          <a:p>
            <a:r>
              <a:rPr lang="en-IN" sz="1800" dirty="0"/>
              <a:t>Eventually Consistent:</a:t>
            </a:r>
          </a:p>
          <a:p>
            <a:pPr marL="447675" lvl="1" indent="-184150"/>
            <a:r>
              <a:rPr lang="en-IN" sz="1600" dirty="0"/>
              <a:t>To support High Availability and Low Latency, we need to rely on Eventual Consistency model.</a:t>
            </a:r>
          </a:p>
        </p:txBody>
      </p:sp>
    </p:spTree>
    <p:extLst>
      <p:ext uri="{BB962C8B-B14F-4D97-AF65-F5344CB8AC3E}">
        <p14:creationId xmlns:p14="http://schemas.microsoft.com/office/powerpoint/2010/main" val="387870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279E-ADAC-1241-4A38-96E301D9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Assumptions and Capacity 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C4B2-4840-8829-B421-3CE1BD5B3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103" y="792798"/>
            <a:ext cx="8127999" cy="1054144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Assumptions and Capacity Estimation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 of users: 1 millions | 10% are heavy users (e.g. celebrities) and 90% are generally light users.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67BE0C-6B0A-8B66-ED7D-EF6B3E6C18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734436"/>
                  </p:ext>
                </p:extLst>
              </p:nvPr>
            </p:nvGraphicFramePr>
            <p:xfrm>
              <a:off x="3624103" y="2016620"/>
              <a:ext cx="812799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2978783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1590865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40998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Heavy Users (Celebrities)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Light Users (General)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312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users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 i="1" smtClean="0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scadia Code SemiBold" panose="020B06090200000200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0" i="1" smtClean="0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scadia Code SemiBold" panose="020B0609020000020004" pitchFamily="49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1600" b="0" i="1" smtClean="0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scadia Code SemiBold" panose="020B0609020000020004" pitchFamily="49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0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Comments/post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181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Levels of nesting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744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posts/year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006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Total comments/year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 i="1" smtClean="0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scadia Code SemiBold" panose="020B06090200000200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0" i="1" smtClean="0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scadia Code SemiBold" panose="020B0609020000020004" pitchFamily="49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1600" b="0" i="1" smtClean="0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scadia Code SemiBold" panose="020B0609020000020004" pitchFamily="49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6482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Each comment record size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200 Bytes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237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Storage needed per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2PB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18TB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68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Storage needed for 10 years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20PB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180TB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02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Total  storage needed for 10 years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~20PB - 21PB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511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67BE0C-6B0A-8B66-ED7D-EF6B3E6C18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734436"/>
                  </p:ext>
                </p:extLst>
              </p:nvPr>
            </p:nvGraphicFramePr>
            <p:xfrm>
              <a:off x="3624103" y="2016620"/>
              <a:ext cx="8127999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2978783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1590865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40998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Heavy Users (Celebrities)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Light Users (General)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312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users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3279" r="-101351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279" r="-1124" b="-8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0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Comments/post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03279" r="-101351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279" r="-1124" b="-7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181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Levels of nesting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303279" r="-101351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2744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posts/year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403279" r="-101351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3279" r="-1124" b="-5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3006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Total comments/year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503279" r="-101351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3279" r="-1124" b="-4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482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Each comment record size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200 Bytes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237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Storage needed per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2PB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18TB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68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Storage needed for 10 years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20PB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180TB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02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Total  storage needed for 10 years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~20PB - 21PB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5111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A87BD94-4B72-309B-A605-AB87E3C73B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4103" y="5894698"/>
                <a:ext cx="8127999" cy="33923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40BAD2"/>
                  </a:buClr>
                  <a:defRPr/>
                </a:pPr>
                <a:r>
                  <a:rPr lang="en-IN" sz="1600" dirty="0"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If a user record takes </a:t>
                </a: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Code SemiBold" panose="020B0609020000020004" pitchFamily="49" charset="0"/>
                  </a:rPr>
                  <a:t>100B, </a:t>
                </a:r>
                <a:r>
                  <a:rPr lang="en-IN" sz="1600" dirty="0"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therefore, total user table size </a:t>
                </a:r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Code SemiBold" panose="020B06090200000200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Bold" panose="020B0609020000020004" pitchFamily="49" charset="0"/>
                          </a:rPr>
                        </m:ctrlPr>
                      </m:sSupPr>
                      <m:e>
                        <m:r>
                          <a:rPr lang="en-I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Bold" panose="020B0609020000020004" pitchFamily="49" charset="0"/>
                          </a:rPr>
                          <m:t>10</m:t>
                        </m:r>
                      </m:e>
                      <m:sup>
                        <m:r>
                          <a:rPr lang="en-I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Bold" panose="020B0609020000020004" pitchFamily="49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I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Code SemiBold" panose="020B0609020000020004" pitchFamily="49" charset="0"/>
                  </a:rPr>
                  <a:t>B = 100MB</a:t>
                </a:r>
                <a:endParaRPr lang="en-IN" sz="16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orbel" panose="020B0503020204020204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A87BD94-4B72-309B-A605-AB87E3C73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03" y="5894698"/>
                <a:ext cx="8127999" cy="339239"/>
              </a:xfrm>
              <a:prstGeom prst="rect">
                <a:avLst/>
              </a:prstGeom>
              <a:blipFill>
                <a:blip r:embed="rId3"/>
                <a:stretch>
                  <a:fillRect l="-225" t="-16071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5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E8520-0564-1299-48A3-3B0BAEA33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4C83-3D64-33F8-4097-EA4D326C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Assumptions and Capacity 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6067-3500-30C9-B7BA-0189E4F1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103" y="874295"/>
            <a:ext cx="8127999" cy="1054144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Assumptions and Capacity Estimation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 of users: 1 millions | 10% are heavy users (e.g. celebrities) and 90% are generally light users.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3025D34-96EF-C951-3720-AA58203E1F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80777"/>
                  </p:ext>
                </p:extLst>
              </p:nvPr>
            </p:nvGraphicFramePr>
            <p:xfrm>
              <a:off x="3624103" y="2126488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2978783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1590865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40998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Heavy Users (Celebrities)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Light Users (General)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312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users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 i="1" smtClean="0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scadia Code SemiBold" panose="020B06090200000200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b="0" i="1" smtClean="0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scadia Code SemiBold" panose="020B0609020000020004" pitchFamily="49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1600" b="0" i="1" smtClean="0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scadia Code SemiBold" panose="020B0609020000020004" pitchFamily="49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0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posts/year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IN" sz="16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scadia Code SemiBold" panose="020B0609020000020004" pitchFamily="49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006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Each post record size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200 Bytes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237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Storage needed per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20GB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18GB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68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Storage needed for 10 years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200GB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180GB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02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Total  storage needed for 10 years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~400GB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511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3025D34-96EF-C951-3720-AA58203E1F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80777"/>
                  </p:ext>
                </p:extLst>
              </p:nvPr>
            </p:nvGraphicFramePr>
            <p:xfrm>
              <a:off x="3624103" y="2126488"/>
              <a:ext cx="8127999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2978783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15908655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40998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Heavy Users (Celebrities)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/>
                            <a:t>Light Users (General)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312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users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3279" r="-101351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279" r="-1124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0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No. of posts/year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03279" r="-101351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279" r="-1124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3006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Each post record size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200 Bytes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237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Storage needed per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20GB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18GB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68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Storage needed for 10 years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200GB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180GB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02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400" dirty="0"/>
                            <a:t>Total  storage needed for 10 years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~400GB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5111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EADD52-A2D8-576F-4761-BDE484A7127E}"/>
              </a:ext>
            </a:extLst>
          </p:cNvPr>
          <p:cNvSpPr txBox="1">
            <a:spLocks/>
          </p:cNvSpPr>
          <p:nvPr/>
        </p:nvSpPr>
        <p:spPr>
          <a:xfrm>
            <a:off x="3624102" y="4920417"/>
            <a:ext cx="8127999" cy="123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  <a:defRPr/>
            </a:pPr>
            <a:r>
              <a:rPr 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With these assumptions, calculations, and data volume considerations, NoSQL solutions like Cassandra works well for comments database and SQL solutions would be good enough for storing users and posts information.</a:t>
            </a:r>
          </a:p>
          <a:p>
            <a:pPr>
              <a:buClr>
                <a:srgbClr val="40BAD2"/>
              </a:buClr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*Note: For the sake of simplicity, I’m using RDMBS solution to store both the tables i.e., Comments and Users tables.</a:t>
            </a:r>
          </a:p>
          <a:p>
            <a:pPr>
              <a:buClr>
                <a:srgbClr val="40BAD2"/>
              </a:buClr>
              <a:defRPr/>
            </a:pPr>
            <a:endParaRPr lang="en-IN" sz="16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18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313-5446-00FA-8B47-64E5B54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+mj-lt"/>
              </a:rPr>
              <a:t>REST API Design</a:t>
            </a:r>
            <a:br>
              <a:rPr lang="en-IN" sz="3600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63C4-4899-DA70-079D-0F8D135D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153" y="753035"/>
            <a:ext cx="7853082" cy="5325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+mj-lt"/>
              </a:rPr>
              <a:t>REST API Design</a:t>
            </a:r>
          </a:p>
          <a:p>
            <a:pPr marL="0" indent="0">
              <a:buNone/>
            </a:pPr>
            <a:r>
              <a:rPr lang="en-IN" sz="1800" dirty="0"/>
              <a:t>Assuming that page size for pagination will be provided by the UI. Otherwise, it can be configured in the application properties.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GET /comments/&lt;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&gt;?pages=[10|20|30]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GET /comment/replies/&lt;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commentId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&gt;?pages=[10|20|30]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GET /comment/users/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likesDislikes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/&lt;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commentId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&gt;?pages=[10|20|30]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POST /comment 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Body:content-type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json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{“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parentCommentId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”: &lt;id&gt;, “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commentText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”: “…”, … }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PATCH /comment/like/&lt;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commentId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&gt;?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userId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userId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&gt;,pages=[10|20|30]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PATCH /comment/dislike/&lt;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commentId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&gt;?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userId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userId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&gt;,pages=[10|20|30]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PATCH /comment 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Body:content-type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json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{“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parentCommentId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”: &lt;id&gt;, “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commentText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”: “…”, … }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DELETE /comment/&lt;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commentId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DELETE </a:t>
            </a:r>
            <a:r>
              <a:rPr lang="nb-NO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/comment/like/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commentId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  <a:r>
              <a:rPr lang="nb-NO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?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userId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userId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  <a:endParaRPr lang="nb-NO" sz="1600" dirty="0">
              <a:latin typeface="Consolas" panose="020B06090202040302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DELETE /comment/dislike/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commentId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  <a:r>
              <a:rPr lang="nb-NO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?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userId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=&lt;</a:t>
            </a:r>
            <a:r>
              <a:rPr lang="en-IN" sz="1600" dirty="0" err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userId</a:t>
            </a:r>
            <a:r>
              <a:rPr lang="en-IN" sz="1600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663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635D8-74A2-ADFD-54A3-5774546B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200" spc="-100"/>
              <a:t>High Level Design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FD72A22C-0545-DBC4-03B4-8B4E297E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5146" y="298176"/>
            <a:ext cx="11178177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8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5565-A159-94EE-E36A-65E0D4EE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2852-6813-0C0C-35AE-6DA72315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Considerations:</a:t>
            </a:r>
          </a:p>
          <a:p>
            <a:r>
              <a:rPr lang="en-IN" sz="1800" dirty="0"/>
              <a:t>For Database solution I am using RDBMS until our userbase is small and is manageable by RDBMS. </a:t>
            </a:r>
          </a:p>
          <a:p>
            <a:r>
              <a:rPr lang="en-IN" sz="1800" dirty="0"/>
              <a:t>Once the userbase starts to become moderately high, we would want to plan migrating the comments table to the new Cassandra Database.</a:t>
            </a:r>
          </a:p>
          <a:p>
            <a:r>
              <a:rPr lang="en-IN" sz="1800" dirty="0"/>
              <a:t>As it’s a distributed database of </a:t>
            </a:r>
            <a:r>
              <a:rPr lang="en-IN" sz="1800" b="1" i="1" dirty="0"/>
              <a:t>A-P</a:t>
            </a:r>
            <a:r>
              <a:rPr lang="en-IN" sz="1800" dirty="0"/>
              <a:t> type i.e., highly available and eventually consistent in the presence of network partition and can handle large volumes of data, it will fit our perfectly.</a:t>
            </a:r>
          </a:p>
          <a:p>
            <a:r>
              <a:rPr lang="en-IN" sz="1800" dirty="0"/>
              <a:t>During migration we can make our worker nodes writing to the DB will dually write to both the DBs and switchover to Cassandra after the migration is completed.</a:t>
            </a:r>
          </a:p>
        </p:txBody>
      </p:sp>
    </p:spTree>
    <p:extLst>
      <p:ext uri="{BB962C8B-B14F-4D97-AF65-F5344CB8AC3E}">
        <p14:creationId xmlns:p14="http://schemas.microsoft.com/office/powerpoint/2010/main" val="17388954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7949</TotalTime>
  <Words>879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 Math</vt:lpstr>
      <vt:lpstr>Cascadia Code SemiBold</vt:lpstr>
      <vt:lpstr>Consolas</vt:lpstr>
      <vt:lpstr>Corbel</vt:lpstr>
      <vt:lpstr>Wingdings 2</vt:lpstr>
      <vt:lpstr>Frame</vt:lpstr>
      <vt:lpstr>Comment Service Design</vt:lpstr>
      <vt:lpstr>Introduction</vt:lpstr>
      <vt:lpstr>Agenda</vt:lpstr>
      <vt:lpstr>Functional and Non-Functional Requirements </vt:lpstr>
      <vt:lpstr>Assumptions and Capacity Estimation</vt:lpstr>
      <vt:lpstr>Assumptions and Capacity Estimation</vt:lpstr>
      <vt:lpstr>REST API Design </vt:lpstr>
      <vt:lpstr>High Level Design</vt:lpstr>
      <vt:lpstr>High Level Design</vt:lpstr>
      <vt:lpstr>Low Level Design</vt:lpstr>
      <vt:lpstr>Low Level Design Class Diagram – Object Oriented Design </vt:lpstr>
      <vt:lpstr>Extensibility, Resiliency, and Scalability Considerations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Service Design</dc:title>
  <dc:creator>Sachin Dhanoriya</dc:creator>
  <cp:lastModifiedBy>Sachin Dhanoriya</cp:lastModifiedBy>
  <cp:revision>4</cp:revision>
  <dcterms:created xsi:type="dcterms:W3CDTF">2024-03-03T19:53:43Z</dcterms:created>
  <dcterms:modified xsi:type="dcterms:W3CDTF">2024-03-11T04:35:57Z</dcterms:modified>
</cp:coreProperties>
</file>