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ucha-deshmukh-16752b151/" TargetMode="External"/><Relationship Id="rId2" Type="http://schemas.openxmlformats.org/officeDocument/2006/relationships/hyperlink" Target="https://www.linkedin.com/in/sachindongare1311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959" y="2404534"/>
            <a:ext cx="7689043" cy="1634066"/>
          </a:xfrm>
        </p:spPr>
        <p:txBody>
          <a:bodyPr/>
          <a:lstStyle/>
          <a:p>
            <a:pPr algn="l"/>
            <a:r>
              <a:rPr lang="en-IN" dirty="0"/>
              <a:t>Yes We Care   </a:t>
            </a:r>
            <a:br>
              <a:rPr lang="en-IN" dirty="0"/>
            </a:br>
            <a:r>
              <a:rPr lang="en-IN" dirty="0"/>
              <a:t> _</a:t>
            </a:r>
            <a:r>
              <a:rPr lang="en-IN" sz="2000" dirty="0">
                <a:solidFill>
                  <a:schemeClr val="tx1"/>
                </a:solidFill>
              </a:rPr>
              <a:t>Find your service provider In your mobile</a:t>
            </a:r>
          </a:p>
        </p:txBody>
      </p:sp>
    </p:spTree>
    <p:extLst>
      <p:ext uri="{BB962C8B-B14F-4D97-AF65-F5344CB8AC3E}">
        <p14:creationId xmlns:p14="http://schemas.microsoft.com/office/powerpoint/2010/main" val="225967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8" b="9756"/>
          <a:stretch/>
        </p:blipFill>
        <p:spPr>
          <a:xfrm>
            <a:off x="0" y="1536700"/>
            <a:ext cx="4796428" cy="356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" t="16385" r="-1317" b="12710"/>
          <a:stretch/>
        </p:blipFill>
        <p:spPr>
          <a:xfrm>
            <a:off x="5208587" y="1727200"/>
            <a:ext cx="3857625" cy="3187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1003300"/>
            <a:ext cx="687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Service provider category </a:t>
            </a:r>
          </a:p>
        </p:txBody>
      </p:sp>
    </p:spTree>
    <p:extLst>
      <p:ext uri="{BB962C8B-B14F-4D97-AF65-F5344CB8AC3E}">
        <p14:creationId xmlns:p14="http://schemas.microsoft.com/office/powerpoint/2010/main" val="178099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" t="16385" r="-1317" b="12710"/>
          <a:stretch/>
        </p:blipFill>
        <p:spPr>
          <a:xfrm>
            <a:off x="153987" y="1663700"/>
            <a:ext cx="3857625" cy="318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187" y="1516507"/>
            <a:ext cx="2284413" cy="3482085"/>
          </a:xfrm>
          <a:prstGeom prst="rect">
            <a:avLst/>
          </a:prstGeom>
        </p:spPr>
      </p:pic>
      <p:sp>
        <p:nvSpPr>
          <p:cNvPr id="9" name="Notched Right Arrow 8"/>
          <p:cNvSpPr/>
          <p:nvPr/>
        </p:nvSpPr>
        <p:spPr>
          <a:xfrm>
            <a:off x="4139405" y="2908299"/>
            <a:ext cx="2693988" cy="6985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318000" y="2538967"/>
            <a:ext cx="251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selecting service </a:t>
            </a:r>
          </a:p>
        </p:txBody>
      </p:sp>
    </p:spTree>
    <p:extLst>
      <p:ext uri="{BB962C8B-B14F-4D97-AF65-F5344CB8AC3E}">
        <p14:creationId xmlns:p14="http://schemas.microsoft.com/office/powerpoint/2010/main" val="423465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438186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 future we will add more features to our app. There are various features listed</a:t>
            </a:r>
            <a:r>
              <a:rPr lang="en-IN" dirty="0">
                <a:solidFill>
                  <a:srgbClr val="212121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   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By using location API, we can locate nearby service provider.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End to end chat with service provider 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Service provider recommendation 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Option for searching a service.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Even we are providing search box for user to search a service, which is not recognized, by user in category.</a:t>
            </a: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Service provider booking through application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dirty="0">
                <a:solidFill>
                  <a:srgbClr val="212121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Future Scope:</a:t>
            </a:r>
            <a:endParaRPr lang="en-I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7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934" y="2997200"/>
            <a:ext cx="8596668" cy="1320800"/>
          </a:xfrm>
        </p:spPr>
        <p:txBody>
          <a:bodyPr/>
          <a:lstStyle/>
          <a:p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22027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68231" y="1856846"/>
            <a:ext cx="878256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Guide: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1.Prof. A.V. </a:t>
            </a:r>
            <a:r>
              <a:rPr lang="en-US" alt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kumar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(Department of Comp)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2.Amit Khachane(DSC LEAD SRES)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Project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1. Sachi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 Dongare (TE Comp)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https://www.linkedin.com/in/sachindongare1311/</a:t>
            </a:r>
            <a:endParaRPr lang="en-US" altLang="en-US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Mangal" panose="02040503050203030202" pitchFamily="18" charset="0"/>
              </a:rPr>
              <a:t>2.Rucha Deshmukh (TE Comp)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https://www.linkedin.com/in/rucha-deshmukh-16752b151/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8231" y="1364864"/>
            <a:ext cx="8537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Title: Yes We Care-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dirty="0"/>
              <a:t>Find your service provider In your mobile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38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4" y="355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sz="6700" dirty="0"/>
              <a:t>Outline :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36134" y="1976120"/>
            <a:ext cx="85966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Objectives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Technology platform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Application snapshot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Future work &amp; conclusion</a:t>
            </a:r>
          </a:p>
          <a:p>
            <a:endParaRPr lang="en-IN" sz="4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58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703389"/>
            <a:ext cx="8987366" cy="5789611"/>
          </a:xfrm>
        </p:spPr>
        <p:txBody>
          <a:bodyPr/>
          <a:lstStyle/>
          <a:p>
            <a:r>
              <a:rPr lang="en-IN" dirty="0"/>
              <a:t>                   </a:t>
            </a:r>
            <a:r>
              <a:rPr lang="en-IN" sz="2000" dirty="0"/>
              <a:t>Nowadays Migrations are cause by a variety of factors   like </a:t>
            </a:r>
            <a:r>
              <a:rPr lang="en-IN" sz="2000" b="1" dirty="0"/>
              <a:t>Marriage, Employment, Education, Lack of Security or services </a:t>
            </a:r>
            <a:r>
              <a:rPr lang="en-IN" sz="2000" dirty="0"/>
              <a:t>.Moving</a:t>
            </a:r>
            <a:r>
              <a:rPr lang="en-IN" sz="2000" b="1" dirty="0"/>
              <a:t> </a:t>
            </a:r>
            <a:r>
              <a:rPr lang="en-IN" sz="2000" dirty="0"/>
              <a:t>to a new city is always exciting. However, with the excitement comes difficulties. Sometimes, essentials such as  </a:t>
            </a:r>
            <a:r>
              <a:rPr lang="en-IN" sz="2000" b="1" dirty="0"/>
              <a:t>get the Perfect House,  home improvement , education , domestic services , hospital information</a:t>
            </a:r>
            <a:r>
              <a:rPr lang="en-IN" sz="2000" dirty="0"/>
              <a:t> it very difficult to find such all services in   new  city       </a:t>
            </a:r>
          </a:p>
          <a:p>
            <a:r>
              <a:rPr lang="en-IN" sz="2000" dirty="0"/>
              <a:t>                  </a:t>
            </a:r>
            <a:r>
              <a:rPr lang="en-IN" sz="2000" b="1" dirty="0"/>
              <a:t>YESWECARE is </a:t>
            </a:r>
            <a:r>
              <a:rPr lang="en-IN" sz="2000" dirty="0"/>
              <a:t>best solution to find all services at your mobile phone. We are a mobile marketplace for local services. We help users by providing  service provider  information from there city. </a:t>
            </a:r>
            <a:r>
              <a:rPr lang="en-IN" sz="2000" b="1" dirty="0"/>
              <a:t>YESWECARE</a:t>
            </a:r>
            <a:r>
              <a:rPr lang="en-IN" sz="2000" dirty="0"/>
              <a:t> will work tirelessly to make a difference in the lives of people by catering to their service needs at their doorsteps.</a:t>
            </a:r>
          </a:p>
        </p:txBody>
      </p:sp>
    </p:spTree>
    <p:extLst>
      <p:ext uri="{BB962C8B-B14F-4D97-AF65-F5344CB8AC3E}">
        <p14:creationId xmlns:p14="http://schemas.microsoft.com/office/powerpoint/2010/main" val="328198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To Provide all domestic as well as industrial services in one application</a:t>
            </a:r>
            <a:endParaRPr lang="en-IN" dirty="0"/>
          </a:p>
          <a:p>
            <a:pPr lvl="0"/>
            <a:r>
              <a:rPr lang="en-IN" b="1" dirty="0"/>
              <a:t>To Promote best service provider all over city</a:t>
            </a:r>
            <a:endParaRPr lang="en-IN" dirty="0"/>
          </a:p>
          <a:p>
            <a:pPr lvl="0"/>
            <a:r>
              <a:rPr lang="en-IN" b="1" dirty="0"/>
              <a:t>Time saving and </a:t>
            </a:r>
            <a:endParaRPr lang="en-IN" dirty="0"/>
          </a:p>
          <a:p>
            <a:pPr lvl="0"/>
            <a:r>
              <a:rPr lang="en-IN" b="1" dirty="0"/>
              <a:t>To save time and money by using our services instead of agent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9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Academic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Learning the mobile application development .</a:t>
            </a:r>
          </a:p>
          <a:p>
            <a:r>
              <a:rPr lang="en-IN" dirty="0"/>
              <a:t>Learn how android application works , and its  life cycle.</a:t>
            </a:r>
          </a:p>
          <a:p>
            <a:r>
              <a:rPr lang="en-IN" dirty="0"/>
              <a:t>Design and develop useful android application with compiling user.</a:t>
            </a:r>
          </a:p>
          <a:p>
            <a:r>
              <a:rPr lang="en-IN" dirty="0"/>
              <a:t>Learning android API for data storage ,retrieval , user preferences , file ,data base ,content provider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04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" t="13481" r="1673" b="1294"/>
          <a:stretch/>
        </p:blipFill>
        <p:spPr>
          <a:xfrm>
            <a:off x="2028816" y="2251075"/>
            <a:ext cx="5893703" cy="422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2876" y="3448050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………………………….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1" y="351472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175" y="3286125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Input(registration)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8" t="8220" r="34934" b="6841"/>
          <a:stretch/>
        </p:blipFill>
        <p:spPr>
          <a:xfrm>
            <a:off x="8104646" y="2906613"/>
            <a:ext cx="3545579" cy="25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4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9538" r="17696" b="5247"/>
          <a:stretch/>
        </p:blipFill>
        <p:spPr>
          <a:xfrm>
            <a:off x="6568281" y="812799"/>
            <a:ext cx="2501900" cy="3403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135"/>
          <a:stretch/>
        </p:blipFill>
        <p:spPr>
          <a:xfrm>
            <a:off x="768357" y="4419599"/>
            <a:ext cx="3398830" cy="18542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0" b="24410"/>
          <a:stretch/>
        </p:blipFill>
        <p:spPr>
          <a:xfrm>
            <a:off x="909638" y="260350"/>
            <a:ext cx="2208212" cy="2095500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3791744" y="1758949"/>
            <a:ext cx="172085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667125" y="923638"/>
            <a:ext cx="2266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After successful login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1663700" y="2908300"/>
            <a:ext cx="540147" cy="1333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2203847" y="3238500"/>
            <a:ext cx="207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For new user</a:t>
            </a:r>
          </a:p>
        </p:txBody>
      </p:sp>
    </p:spTree>
    <p:extLst>
      <p:ext uri="{BB962C8B-B14F-4D97-AF65-F5344CB8AC3E}">
        <p14:creationId xmlns:p14="http://schemas.microsoft.com/office/powerpoint/2010/main" val="263628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86" b="11334"/>
          <a:stretch/>
        </p:blipFill>
        <p:spPr>
          <a:xfrm>
            <a:off x="6634956" y="876300"/>
            <a:ext cx="2724150" cy="3086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9538" r="17696" b="5247"/>
          <a:stretch/>
        </p:blipFill>
        <p:spPr>
          <a:xfrm>
            <a:off x="751681" y="717550"/>
            <a:ext cx="2501900" cy="34036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581400" y="2006600"/>
            <a:ext cx="2590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581400" y="1219200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For service Registration </a:t>
            </a:r>
          </a:p>
        </p:txBody>
      </p:sp>
    </p:spTree>
    <p:extLst>
      <p:ext uri="{BB962C8B-B14F-4D97-AF65-F5344CB8AC3E}">
        <p14:creationId xmlns:p14="http://schemas.microsoft.com/office/powerpoint/2010/main" val="3324079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325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Calibri</vt:lpstr>
      <vt:lpstr>Mangal</vt:lpstr>
      <vt:lpstr>Symbol</vt:lpstr>
      <vt:lpstr>Times New Roman</vt:lpstr>
      <vt:lpstr>Trebuchet MS</vt:lpstr>
      <vt:lpstr>Wingdings</vt:lpstr>
      <vt:lpstr>Wingdings 3</vt:lpstr>
      <vt:lpstr>Facet</vt:lpstr>
      <vt:lpstr>Yes We Care     _Find your service provider In your mobile</vt:lpstr>
      <vt:lpstr>PowerPoint Presentation</vt:lpstr>
      <vt:lpstr>Outline : </vt:lpstr>
      <vt:lpstr>Introduction </vt:lpstr>
      <vt:lpstr>Objectives of project</vt:lpstr>
      <vt:lpstr>Academic objectives</vt:lpstr>
      <vt:lpstr>Architecture  </vt:lpstr>
      <vt:lpstr>PowerPoint Presentation</vt:lpstr>
      <vt:lpstr>PowerPoint Presentation</vt:lpstr>
      <vt:lpstr>PowerPoint Presentation</vt:lpstr>
      <vt:lpstr>PowerPoint Presentation</vt:lpstr>
      <vt:lpstr>Future Scope: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 We Care     _Find your service provider In your mobile</dc:title>
  <dc:creator>Sachin Dongare</dc:creator>
  <cp:lastModifiedBy>Sachin Dongare</cp:lastModifiedBy>
  <cp:revision>15</cp:revision>
  <dcterms:created xsi:type="dcterms:W3CDTF">2018-09-26T09:23:31Z</dcterms:created>
  <dcterms:modified xsi:type="dcterms:W3CDTF">2018-10-29T19:29:21Z</dcterms:modified>
</cp:coreProperties>
</file>