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80" d="100"/>
          <a:sy n="80" d="100"/>
        </p:scale>
        <p:origin x="33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2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0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2597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14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773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02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57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0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2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9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8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1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3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1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3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7A78D4-347C-4AEF-84E7-C9F4074EDCE4}"/>
              </a:ext>
            </a:extLst>
          </p:cNvPr>
          <p:cNvSpPr txBox="1"/>
          <p:nvPr/>
        </p:nvSpPr>
        <p:spPr>
          <a:xfrm>
            <a:off x="6497989" y="3567289"/>
            <a:ext cx="3108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TEAM 4 PRESENTING BY:</a:t>
            </a:r>
          </a:p>
          <a:p>
            <a:endParaRPr lang="en-US" dirty="0"/>
          </a:p>
          <a:p>
            <a:r>
              <a:rPr lang="en-US" dirty="0"/>
              <a:t>                          ANUDEEP</a:t>
            </a:r>
          </a:p>
          <a:p>
            <a:r>
              <a:rPr lang="en-US" dirty="0"/>
              <a:t>                          PRAJWAL</a:t>
            </a:r>
          </a:p>
          <a:p>
            <a:r>
              <a:rPr lang="en-US" dirty="0"/>
              <a:t>                          RANJITHA</a:t>
            </a:r>
          </a:p>
          <a:p>
            <a:r>
              <a:rPr lang="en-US" dirty="0"/>
              <a:t>                          SACHIN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6D981E-BE70-44C4-B2FA-7BB350265E0F}"/>
              </a:ext>
            </a:extLst>
          </p:cNvPr>
          <p:cNvSpPr/>
          <p:nvPr/>
        </p:nvSpPr>
        <p:spPr>
          <a:xfrm>
            <a:off x="801857" y="1307348"/>
            <a:ext cx="1092073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Presentation  on  eCommerce    shopping website</a:t>
            </a:r>
          </a:p>
        </p:txBody>
      </p:sp>
    </p:spTree>
    <p:extLst>
      <p:ext uri="{BB962C8B-B14F-4D97-AF65-F5344CB8AC3E}">
        <p14:creationId xmlns:p14="http://schemas.microsoft.com/office/powerpoint/2010/main" val="11037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1E6A7-54DC-4ADE-AAB3-0D738E326555}"/>
              </a:ext>
            </a:extLst>
          </p:cNvPr>
          <p:cNvSpPr txBox="1"/>
          <p:nvPr/>
        </p:nvSpPr>
        <p:spPr>
          <a:xfrm>
            <a:off x="1264355" y="485422"/>
            <a:ext cx="94262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                               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eCommerce primary goal is to sell goods and service online.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Online shopping is a form of electronic shopping store where the buyer is directly online to the sellers computer usually via the internet.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person sitting on his chair in front of a computer can access all the facilities of internet to buy a product.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Online shopping helps in buying of products by choosing the listed product from website</a:t>
            </a:r>
          </a:p>
        </p:txBody>
      </p:sp>
    </p:spTree>
    <p:extLst>
      <p:ext uri="{BB962C8B-B14F-4D97-AF65-F5344CB8AC3E}">
        <p14:creationId xmlns:p14="http://schemas.microsoft.com/office/powerpoint/2010/main" val="225005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C0C276-5932-4A83-B132-A7E906EF094D}"/>
              </a:ext>
            </a:extLst>
          </p:cNvPr>
          <p:cNvSpPr txBox="1"/>
          <p:nvPr/>
        </p:nvSpPr>
        <p:spPr>
          <a:xfrm>
            <a:off x="565485" y="225778"/>
            <a:ext cx="992189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                 This website contains </a:t>
            </a:r>
          </a:p>
          <a:p>
            <a:r>
              <a:rPr lang="en-US" sz="2800" dirty="0"/>
              <a:t>HOMEPAGE: it serves as the starting point of website .It is the default webpage that loads when we visit a web. The home page is located in the root directory of website.</a:t>
            </a:r>
          </a:p>
          <a:p>
            <a:endParaRPr lang="en-US" sz="2800" dirty="0"/>
          </a:p>
          <a:p>
            <a:r>
              <a:rPr lang="en-US" sz="2800" dirty="0"/>
              <a:t>           The home page provides navigation bar that provides links to different sections within the website.</a:t>
            </a:r>
          </a:p>
          <a:p>
            <a:endParaRPr lang="en-US" sz="2800" dirty="0"/>
          </a:p>
          <a:p>
            <a:r>
              <a:rPr lang="en-US" sz="2800" dirty="0"/>
              <a:t>Home page contains many parts of the system like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Cart: user can see the products that he added to the cart.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Shop: user can see the product and can view the product details.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1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F3E7B0-337E-443E-8AF2-3376F76E09E3}"/>
              </a:ext>
            </a:extLst>
          </p:cNvPr>
          <p:cNvSpPr txBox="1"/>
          <p:nvPr/>
        </p:nvSpPr>
        <p:spPr>
          <a:xfrm>
            <a:off x="721894" y="643622"/>
            <a:ext cx="976147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Logout: user can logout from the website.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Shopping cart page: This page is accessed when a user clicks  cart link on home page  to show the information of all the products added to the shopping cart. 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Shop page: It is the  page of the application where all available products with a quantity greater than zero are displayed. 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304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4762E-E69D-489D-800E-4F37D79037C7}"/>
              </a:ext>
            </a:extLst>
          </p:cNvPr>
          <p:cNvSpPr txBox="1"/>
          <p:nvPr/>
        </p:nvSpPr>
        <p:spPr>
          <a:xfrm>
            <a:off x="0" y="500724"/>
            <a:ext cx="998806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categories page :is the page for managing product categories for the e-commerce store, and it is accessed by clicking the manage categories link on the admin menu page. 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Add Category Page: This page for adding product categories . The page displays the add category form when an admin user clicks the link for adding a category on the categories page.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Products Page :It is the page for managing products of the online store and is          accessed by clicking the manage products link on the admin menu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3200" dirty="0"/>
              <a:t> 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96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0CD0BF-09A9-45B7-8427-280AE3029761}"/>
              </a:ext>
            </a:extLst>
          </p:cNvPr>
          <p:cNvSpPr txBox="1"/>
          <p:nvPr/>
        </p:nvSpPr>
        <p:spPr>
          <a:xfrm>
            <a:off x="3123028" y="289287"/>
            <a:ext cx="9861452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Technologies used</a:t>
            </a:r>
          </a:p>
          <a:p>
            <a:r>
              <a:rPr lang="en-US" sz="2800" b="1" dirty="0"/>
              <a:t>Front end:</a:t>
            </a:r>
          </a:p>
          <a:p>
            <a:r>
              <a:rPr lang="en-US" sz="2800" dirty="0"/>
              <a:t>               HTML</a:t>
            </a:r>
          </a:p>
          <a:p>
            <a:r>
              <a:rPr lang="en-US" sz="2800" dirty="0"/>
              <a:t>               CSS</a:t>
            </a:r>
          </a:p>
          <a:p>
            <a:r>
              <a:rPr lang="en-US" sz="2800" dirty="0"/>
              <a:t>               BOOTSTRAP 4</a:t>
            </a:r>
          </a:p>
          <a:p>
            <a:r>
              <a:rPr lang="en-US" sz="2800" dirty="0"/>
              <a:t>               GOOGLE FONT-API</a:t>
            </a:r>
          </a:p>
          <a:p>
            <a:r>
              <a:rPr lang="en-US" sz="2800" dirty="0"/>
              <a:t>               BOXICONS-API</a:t>
            </a:r>
          </a:p>
          <a:p>
            <a:r>
              <a:rPr lang="en-US" sz="2800" b="1" dirty="0"/>
              <a:t>Back end:</a:t>
            </a:r>
          </a:p>
          <a:p>
            <a:r>
              <a:rPr lang="en-US" sz="2800" dirty="0"/>
              <a:t>               JAVA </a:t>
            </a:r>
          </a:p>
          <a:p>
            <a:r>
              <a:rPr lang="en-US" sz="2800" dirty="0"/>
              <a:t>               SPRING BOOT</a:t>
            </a:r>
          </a:p>
          <a:p>
            <a:r>
              <a:rPr lang="en-US" sz="2800" dirty="0"/>
              <a:t>               JPA</a:t>
            </a:r>
          </a:p>
          <a:p>
            <a:r>
              <a:rPr lang="en-US" sz="2800" dirty="0"/>
              <a:t>               H2 Database</a:t>
            </a:r>
          </a:p>
          <a:p>
            <a:r>
              <a:rPr lang="en-US" sz="2800" dirty="0"/>
              <a:t>               THYMELEAF</a:t>
            </a:r>
          </a:p>
        </p:txBody>
      </p:sp>
    </p:spTree>
    <p:extLst>
      <p:ext uri="{BB962C8B-B14F-4D97-AF65-F5344CB8AC3E}">
        <p14:creationId xmlns:p14="http://schemas.microsoft.com/office/powerpoint/2010/main" val="134410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1C244D-E7AD-44A7-AB52-37E8C8146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" y="350123"/>
            <a:ext cx="10708106" cy="56295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2A5B02-E236-4AFC-9250-4F295E901DEF}"/>
              </a:ext>
            </a:extLst>
          </p:cNvPr>
          <p:cNvSpPr txBox="1"/>
          <p:nvPr/>
        </p:nvSpPr>
        <p:spPr>
          <a:xfrm flipH="1">
            <a:off x="2909235" y="5342021"/>
            <a:ext cx="276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56433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23DCBC-5883-475E-9E0F-6954A161746D}"/>
              </a:ext>
            </a:extLst>
          </p:cNvPr>
          <p:cNvSpPr txBox="1"/>
          <p:nvPr/>
        </p:nvSpPr>
        <p:spPr>
          <a:xfrm>
            <a:off x="4206239" y="2686929"/>
            <a:ext cx="8187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34228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</TotalTime>
  <Words>382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ecommerce shopping website</dc:title>
  <dc:creator>navya</dc:creator>
  <cp:lastModifiedBy>navya</cp:lastModifiedBy>
  <cp:revision>9</cp:revision>
  <dcterms:created xsi:type="dcterms:W3CDTF">2021-11-16T03:35:10Z</dcterms:created>
  <dcterms:modified xsi:type="dcterms:W3CDTF">2021-11-16T09:05:23Z</dcterms:modified>
</cp:coreProperties>
</file>