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8" r:id="rId6"/>
    <p:sldId id="260" r:id="rId7"/>
    <p:sldId id="261" r:id="rId8"/>
    <p:sldId id="259"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85" d="100"/>
          <a:sy n="85" d="100"/>
        </p:scale>
        <p:origin x="1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0B711-B9D0-471C-82AE-BE5F7D80B0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3EFD397-F36A-432C-9A42-B8E88835FD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9506C44-6230-4571-89A4-37FEAD1417B9}"/>
              </a:ext>
            </a:extLst>
          </p:cNvPr>
          <p:cNvSpPr>
            <a:spLocks noGrp="1"/>
          </p:cNvSpPr>
          <p:nvPr>
            <p:ph type="dt" sz="half" idx="10"/>
          </p:nvPr>
        </p:nvSpPr>
        <p:spPr/>
        <p:txBody>
          <a:bodyPr/>
          <a:lstStyle/>
          <a:p>
            <a:fld id="{7DD0A9CB-1D15-4D8C-B2CF-F5B44DFB884C}" type="datetimeFigureOut">
              <a:rPr lang="en-GB" smtClean="0"/>
              <a:t>13/09/2021</a:t>
            </a:fld>
            <a:endParaRPr lang="en-GB"/>
          </a:p>
        </p:txBody>
      </p:sp>
      <p:sp>
        <p:nvSpPr>
          <p:cNvPr id="5" name="Footer Placeholder 4">
            <a:extLst>
              <a:ext uri="{FF2B5EF4-FFF2-40B4-BE49-F238E27FC236}">
                <a16:creationId xmlns:a16="http://schemas.microsoft.com/office/drawing/2014/main" id="{44F4DAC9-F8C0-44E1-AEDA-F532E7ADCC7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25769F4-1185-47F4-BAB9-2A7D4FB3984A}"/>
              </a:ext>
            </a:extLst>
          </p:cNvPr>
          <p:cNvSpPr>
            <a:spLocks noGrp="1"/>
          </p:cNvSpPr>
          <p:nvPr>
            <p:ph type="sldNum" sz="quarter" idx="12"/>
          </p:nvPr>
        </p:nvSpPr>
        <p:spPr/>
        <p:txBody>
          <a:bodyPr/>
          <a:lstStyle/>
          <a:p>
            <a:fld id="{2D53ED19-FBB8-43EE-89AD-C81FD7A121D4}" type="slidenum">
              <a:rPr lang="en-GB" smtClean="0"/>
              <a:t>‹#›</a:t>
            </a:fld>
            <a:endParaRPr lang="en-GB"/>
          </a:p>
        </p:txBody>
      </p:sp>
    </p:spTree>
    <p:extLst>
      <p:ext uri="{BB962C8B-B14F-4D97-AF65-F5344CB8AC3E}">
        <p14:creationId xmlns:p14="http://schemas.microsoft.com/office/powerpoint/2010/main" val="1721083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EB81D-8276-4FC3-8A8E-6513FC1022D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2B9147C-7B52-4E64-873E-C8B1CB9E38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2336E8B-ACD6-4A7D-906F-789D077B591D}"/>
              </a:ext>
            </a:extLst>
          </p:cNvPr>
          <p:cNvSpPr>
            <a:spLocks noGrp="1"/>
          </p:cNvSpPr>
          <p:nvPr>
            <p:ph type="dt" sz="half" idx="10"/>
          </p:nvPr>
        </p:nvSpPr>
        <p:spPr/>
        <p:txBody>
          <a:bodyPr/>
          <a:lstStyle/>
          <a:p>
            <a:fld id="{7DD0A9CB-1D15-4D8C-B2CF-F5B44DFB884C}" type="datetimeFigureOut">
              <a:rPr lang="en-GB" smtClean="0"/>
              <a:t>13/09/2021</a:t>
            </a:fld>
            <a:endParaRPr lang="en-GB"/>
          </a:p>
        </p:txBody>
      </p:sp>
      <p:sp>
        <p:nvSpPr>
          <p:cNvPr id="5" name="Footer Placeholder 4">
            <a:extLst>
              <a:ext uri="{FF2B5EF4-FFF2-40B4-BE49-F238E27FC236}">
                <a16:creationId xmlns:a16="http://schemas.microsoft.com/office/drawing/2014/main" id="{F49DE65F-3850-48E1-90F2-5AD29212A0A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F52EA37-EE4B-4F79-8CFF-43B7F8D1669B}"/>
              </a:ext>
            </a:extLst>
          </p:cNvPr>
          <p:cNvSpPr>
            <a:spLocks noGrp="1"/>
          </p:cNvSpPr>
          <p:nvPr>
            <p:ph type="sldNum" sz="quarter" idx="12"/>
          </p:nvPr>
        </p:nvSpPr>
        <p:spPr/>
        <p:txBody>
          <a:bodyPr/>
          <a:lstStyle/>
          <a:p>
            <a:fld id="{2D53ED19-FBB8-43EE-89AD-C81FD7A121D4}" type="slidenum">
              <a:rPr lang="en-GB" smtClean="0"/>
              <a:t>‹#›</a:t>
            </a:fld>
            <a:endParaRPr lang="en-GB"/>
          </a:p>
        </p:txBody>
      </p:sp>
    </p:spTree>
    <p:extLst>
      <p:ext uri="{BB962C8B-B14F-4D97-AF65-F5344CB8AC3E}">
        <p14:creationId xmlns:p14="http://schemas.microsoft.com/office/powerpoint/2010/main" val="2502610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EABA3D-09E0-4E75-9C5E-DD58486A0D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5A737BB-5AE0-43BD-89FC-85DE6D7EA3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1B4C680-CC88-4BB9-81B8-19390F5B46D6}"/>
              </a:ext>
            </a:extLst>
          </p:cNvPr>
          <p:cNvSpPr>
            <a:spLocks noGrp="1"/>
          </p:cNvSpPr>
          <p:nvPr>
            <p:ph type="dt" sz="half" idx="10"/>
          </p:nvPr>
        </p:nvSpPr>
        <p:spPr/>
        <p:txBody>
          <a:bodyPr/>
          <a:lstStyle/>
          <a:p>
            <a:fld id="{7DD0A9CB-1D15-4D8C-B2CF-F5B44DFB884C}" type="datetimeFigureOut">
              <a:rPr lang="en-GB" smtClean="0"/>
              <a:t>13/09/2021</a:t>
            </a:fld>
            <a:endParaRPr lang="en-GB"/>
          </a:p>
        </p:txBody>
      </p:sp>
      <p:sp>
        <p:nvSpPr>
          <p:cNvPr id="5" name="Footer Placeholder 4">
            <a:extLst>
              <a:ext uri="{FF2B5EF4-FFF2-40B4-BE49-F238E27FC236}">
                <a16:creationId xmlns:a16="http://schemas.microsoft.com/office/drawing/2014/main" id="{A4ED36D6-245A-4E7A-86F1-9B179B9222F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007D10-4180-4B18-B102-E48EA500B3E1}"/>
              </a:ext>
            </a:extLst>
          </p:cNvPr>
          <p:cNvSpPr>
            <a:spLocks noGrp="1"/>
          </p:cNvSpPr>
          <p:nvPr>
            <p:ph type="sldNum" sz="quarter" idx="12"/>
          </p:nvPr>
        </p:nvSpPr>
        <p:spPr/>
        <p:txBody>
          <a:bodyPr/>
          <a:lstStyle/>
          <a:p>
            <a:fld id="{2D53ED19-FBB8-43EE-89AD-C81FD7A121D4}" type="slidenum">
              <a:rPr lang="en-GB" smtClean="0"/>
              <a:t>‹#›</a:t>
            </a:fld>
            <a:endParaRPr lang="en-GB"/>
          </a:p>
        </p:txBody>
      </p:sp>
    </p:spTree>
    <p:extLst>
      <p:ext uri="{BB962C8B-B14F-4D97-AF65-F5344CB8AC3E}">
        <p14:creationId xmlns:p14="http://schemas.microsoft.com/office/powerpoint/2010/main" val="3793629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85DE3-BEB8-4598-9FDF-7E2DF14260D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13586E9-1492-4124-A1DD-C168F570AC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3778F4B-F604-430A-893D-69458413561B}"/>
              </a:ext>
            </a:extLst>
          </p:cNvPr>
          <p:cNvSpPr>
            <a:spLocks noGrp="1"/>
          </p:cNvSpPr>
          <p:nvPr>
            <p:ph type="dt" sz="half" idx="10"/>
          </p:nvPr>
        </p:nvSpPr>
        <p:spPr/>
        <p:txBody>
          <a:bodyPr/>
          <a:lstStyle/>
          <a:p>
            <a:fld id="{7DD0A9CB-1D15-4D8C-B2CF-F5B44DFB884C}" type="datetimeFigureOut">
              <a:rPr lang="en-GB" smtClean="0"/>
              <a:t>13/09/2021</a:t>
            </a:fld>
            <a:endParaRPr lang="en-GB"/>
          </a:p>
        </p:txBody>
      </p:sp>
      <p:sp>
        <p:nvSpPr>
          <p:cNvPr id="5" name="Footer Placeholder 4">
            <a:extLst>
              <a:ext uri="{FF2B5EF4-FFF2-40B4-BE49-F238E27FC236}">
                <a16:creationId xmlns:a16="http://schemas.microsoft.com/office/drawing/2014/main" id="{ACA0FC8B-9567-4BDC-A6CD-145C51EABA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B8EBC4-ED98-455B-B00E-CB97A72F9ADB}"/>
              </a:ext>
            </a:extLst>
          </p:cNvPr>
          <p:cNvSpPr>
            <a:spLocks noGrp="1"/>
          </p:cNvSpPr>
          <p:nvPr>
            <p:ph type="sldNum" sz="quarter" idx="12"/>
          </p:nvPr>
        </p:nvSpPr>
        <p:spPr/>
        <p:txBody>
          <a:bodyPr/>
          <a:lstStyle/>
          <a:p>
            <a:fld id="{2D53ED19-FBB8-43EE-89AD-C81FD7A121D4}" type="slidenum">
              <a:rPr lang="en-GB" smtClean="0"/>
              <a:t>‹#›</a:t>
            </a:fld>
            <a:endParaRPr lang="en-GB"/>
          </a:p>
        </p:txBody>
      </p:sp>
    </p:spTree>
    <p:extLst>
      <p:ext uri="{BB962C8B-B14F-4D97-AF65-F5344CB8AC3E}">
        <p14:creationId xmlns:p14="http://schemas.microsoft.com/office/powerpoint/2010/main" val="1460053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22E0-FEDE-41DE-81B4-35894273A4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D519FA1-3B66-499B-81E4-3A714F2E4F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9CEC65-9210-4B4F-96B3-516FA64A71D2}"/>
              </a:ext>
            </a:extLst>
          </p:cNvPr>
          <p:cNvSpPr>
            <a:spLocks noGrp="1"/>
          </p:cNvSpPr>
          <p:nvPr>
            <p:ph type="dt" sz="half" idx="10"/>
          </p:nvPr>
        </p:nvSpPr>
        <p:spPr/>
        <p:txBody>
          <a:bodyPr/>
          <a:lstStyle/>
          <a:p>
            <a:fld id="{7DD0A9CB-1D15-4D8C-B2CF-F5B44DFB884C}" type="datetimeFigureOut">
              <a:rPr lang="en-GB" smtClean="0"/>
              <a:t>13/09/2021</a:t>
            </a:fld>
            <a:endParaRPr lang="en-GB"/>
          </a:p>
        </p:txBody>
      </p:sp>
      <p:sp>
        <p:nvSpPr>
          <p:cNvPr id="5" name="Footer Placeholder 4">
            <a:extLst>
              <a:ext uri="{FF2B5EF4-FFF2-40B4-BE49-F238E27FC236}">
                <a16:creationId xmlns:a16="http://schemas.microsoft.com/office/drawing/2014/main" id="{CD6946CA-CB35-42B4-8850-6F2903E9E3C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97878F1-DBA8-455E-8DF8-9F4507EFBED3}"/>
              </a:ext>
            </a:extLst>
          </p:cNvPr>
          <p:cNvSpPr>
            <a:spLocks noGrp="1"/>
          </p:cNvSpPr>
          <p:nvPr>
            <p:ph type="sldNum" sz="quarter" idx="12"/>
          </p:nvPr>
        </p:nvSpPr>
        <p:spPr/>
        <p:txBody>
          <a:bodyPr/>
          <a:lstStyle/>
          <a:p>
            <a:fld id="{2D53ED19-FBB8-43EE-89AD-C81FD7A121D4}" type="slidenum">
              <a:rPr lang="en-GB" smtClean="0"/>
              <a:t>‹#›</a:t>
            </a:fld>
            <a:endParaRPr lang="en-GB"/>
          </a:p>
        </p:txBody>
      </p:sp>
    </p:spTree>
    <p:extLst>
      <p:ext uri="{BB962C8B-B14F-4D97-AF65-F5344CB8AC3E}">
        <p14:creationId xmlns:p14="http://schemas.microsoft.com/office/powerpoint/2010/main" val="2508521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5A02F-E7F6-4518-9B2C-FB06FEBF7EB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40F9DD6-E6A8-41CA-936B-5BC6311F4D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4150E44-5ED5-4BEC-8BA8-E2EB6B19E0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E9EB420-6950-4E83-B714-447A66FC0C1F}"/>
              </a:ext>
            </a:extLst>
          </p:cNvPr>
          <p:cNvSpPr>
            <a:spLocks noGrp="1"/>
          </p:cNvSpPr>
          <p:nvPr>
            <p:ph type="dt" sz="half" idx="10"/>
          </p:nvPr>
        </p:nvSpPr>
        <p:spPr/>
        <p:txBody>
          <a:bodyPr/>
          <a:lstStyle/>
          <a:p>
            <a:fld id="{7DD0A9CB-1D15-4D8C-B2CF-F5B44DFB884C}" type="datetimeFigureOut">
              <a:rPr lang="en-GB" smtClean="0"/>
              <a:t>13/09/2021</a:t>
            </a:fld>
            <a:endParaRPr lang="en-GB"/>
          </a:p>
        </p:txBody>
      </p:sp>
      <p:sp>
        <p:nvSpPr>
          <p:cNvPr id="6" name="Footer Placeholder 5">
            <a:extLst>
              <a:ext uri="{FF2B5EF4-FFF2-40B4-BE49-F238E27FC236}">
                <a16:creationId xmlns:a16="http://schemas.microsoft.com/office/drawing/2014/main" id="{771F40E4-BAF0-4EDA-AF4A-EB91681F7E7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D07C279-9756-4009-90AD-A1911CC4FA62}"/>
              </a:ext>
            </a:extLst>
          </p:cNvPr>
          <p:cNvSpPr>
            <a:spLocks noGrp="1"/>
          </p:cNvSpPr>
          <p:nvPr>
            <p:ph type="sldNum" sz="quarter" idx="12"/>
          </p:nvPr>
        </p:nvSpPr>
        <p:spPr/>
        <p:txBody>
          <a:bodyPr/>
          <a:lstStyle/>
          <a:p>
            <a:fld id="{2D53ED19-FBB8-43EE-89AD-C81FD7A121D4}" type="slidenum">
              <a:rPr lang="en-GB" smtClean="0"/>
              <a:t>‹#›</a:t>
            </a:fld>
            <a:endParaRPr lang="en-GB"/>
          </a:p>
        </p:txBody>
      </p:sp>
    </p:spTree>
    <p:extLst>
      <p:ext uri="{BB962C8B-B14F-4D97-AF65-F5344CB8AC3E}">
        <p14:creationId xmlns:p14="http://schemas.microsoft.com/office/powerpoint/2010/main" val="2807710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61067-09A8-4A16-807C-8EC1E3E439E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39C7D5E-6148-47CB-8D18-BB014FEC1A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FC9F72-73C1-4E6A-8365-1A4FB0BE4C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CCAF7A2-D173-413F-9C07-D7FD445BBB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E85507-A452-4D88-9891-E7C9A5EDA3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686D05E-CB53-4AF8-A1C2-18F6475BAE75}"/>
              </a:ext>
            </a:extLst>
          </p:cNvPr>
          <p:cNvSpPr>
            <a:spLocks noGrp="1"/>
          </p:cNvSpPr>
          <p:nvPr>
            <p:ph type="dt" sz="half" idx="10"/>
          </p:nvPr>
        </p:nvSpPr>
        <p:spPr/>
        <p:txBody>
          <a:bodyPr/>
          <a:lstStyle/>
          <a:p>
            <a:fld id="{7DD0A9CB-1D15-4D8C-B2CF-F5B44DFB884C}" type="datetimeFigureOut">
              <a:rPr lang="en-GB" smtClean="0"/>
              <a:t>13/09/2021</a:t>
            </a:fld>
            <a:endParaRPr lang="en-GB"/>
          </a:p>
        </p:txBody>
      </p:sp>
      <p:sp>
        <p:nvSpPr>
          <p:cNvPr id="8" name="Footer Placeholder 7">
            <a:extLst>
              <a:ext uri="{FF2B5EF4-FFF2-40B4-BE49-F238E27FC236}">
                <a16:creationId xmlns:a16="http://schemas.microsoft.com/office/drawing/2014/main" id="{231EEA13-5F9A-4593-9134-2CDBD059D45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6C7A6A3-D684-40D9-B89C-EE42989D756F}"/>
              </a:ext>
            </a:extLst>
          </p:cNvPr>
          <p:cNvSpPr>
            <a:spLocks noGrp="1"/>
          </p:cNvSpPr>
          <p:nvPr>
            <p:ph type="sldNum" sz="quarter" idx="12"/>
          </p:nvPr>
        </p:nvSpPr>
        <p:spPr/>
        <p:txBody>
          <a:bodyPr/>
          <a:lstStyle/>
          <a:p>
            <a:fld id="{2D53ED19-FBB8-43EE-89AD-C81FD7A121D4}" type="slidenum">
              <a:rPr lang="en-GB" smtClean="0"/>
              <a:t>‹#›</a:t>
            </a:fld>
            <a:endParaRPr lang="en-GB"/>
          </a:p>
        </p:txBody>
      </p:sp>
    </p:spTree>
    <p:extLst>
      <p:ext uri="{BB962C8B-B14F-4D97-AF65-F5344CB8AC3E}">
        <p14:creationId xmlns:p14="http://schemas.microsoft.com/office/powerpoint/2010/main" val="518207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2D545-D3CD-4518-94D9-6AC00DFBD0B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D623E37-089D-4AAC-AA75-18367F07CEB2}"/>
              </a:ext>
            </a:extLst>
          </p:cNvPr>
          <p:cNvSpPr>
            <a:spLocks noGrp="1"/>
          </p:cNvSpPr>
          <p:nvPr>
            <p:ph type="dt" sz="half" idx="10"/>
          </p:nvPr>
        </p:nvSpPr>
        <p:spPr/>
        <p:txBody>
          <a:bodyPr/>
          <a:lstStyle/>
          <a:p>
            <a:fld id="{7DD0A9CB-1D15-4D8C-B2CF-F5B44DFB884C}" type="datetimeFigureOut">
              <a:rPr lang="en-GB" smtClean="0"/>
              <a:t>13/09/2021</a:t>
            </a:fld>
            <a:endParaRPr lang="en-GB"/>
          </a:p>
        </p:txBody>
      </p:sp>
      <p:sp>
        <p:nvSpPr>
          <p:cNvPr id="4" name="Footer Placeholder 3">
            <a:extLst>
              <a:ext uri="{FF2B5EF4-FFF2-40B4-BE49-F238E27FC236}">
                <a16:creationId xmlns:a16="http://schemas.microsoft.com/office/drawing/2014/main" id="{EFCB3D6E-478D-463C-909B-A4450219687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E3338D9-8ADC-4A03-9F41-F6043867ACDA}"/>
              </a:ext>
            </a:extLst>
          </p:cNvPr>
          <p:cNvSpPr>
            <a:spLocks noGrp="1"/>
          </p:cNvSpPr>
          <p:nvPr>
            <p:ph type="sldNum" sz="quarter" idx="12"/>
          </p:nvPr>
        </p:nvSpPr>
        <p:spPr/>
        <p:txBody>
          <a:bodyPr/>
          <a:lstStyle/>
          <a:p>
            <a:fld id="{2D53ED19-FBB8-43EE-89AD-C81FD7A121D4}" type="slidenum">
              <a:rPr lang="en-GB" smtClean="0"/>
              <a:t>‹#›</a:t>
            </a:fld>
            <a:endParaRPr lang="en-GB"/>
          </a:p>
        </p:txBody>
      </p:sp>
    </p:spTree>
    <p:extLst>
      <p:ext uri="{BB962C8B-B14F-4D97-AF65-F5344CB8AC3E}">
        <p14:creationId xmlns:p14="http://schemas.microsoft.com/office/powerpoint/2010/main" val="3089830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1A655C-FE63-43DE-98EE-63A5B7C1A863}"/>
              </a:ext>
            </a:extLst>
          </p:cNvPr>
          <p:cNvSpPr>
            <a:spLocks noGrp="1"/>
          </p:cNvSpPr>
          <p:nvPr>
            <p:ph type="dt" sz="half" idx="10"/>
          </p:nvPr>
        </p:nvSpPr>
        <p:spPr/>
        <p:txBody>
          <a:bodyPr/>
          <a:lstStyle/>
          <a:p>
            <a:fld id="{7DD0A9CB-1D15-4D8C-B2CF-F5B44DFB884C}" type="datetimeFigureOut">
              <a:rPr lang="en-GB" smtClean="0"/>
              <a:t>13/09/2021</a:t>
            </a:fld>
            <a:endParaRPr lang="en-GB"/>
          </a:p>
        </p:txBody>
      </p:sp>
      <p:sp>
        <p:nvSpPr>
          <p:cNvPr id="3" name="Footer Placeholder 2">
            <a:extLst>
              <a:ext uri="{FF2B5EF4-FFF2-40B4-BE49-F238E27FC236}">
                <a16:creationId xmlns:a16="http://schemas.microsoft.com/office/drawing/2014/main" id="{2DF77BFE-3FE8-449E-BF67-B36E5C0049D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CE48F62-DB2D-49D1-8B4B-9CDC0D4CCADA}"/>
              </a:ext>
            </a:extLst>
          </p:cNvPr>
          <p:cNvSpPr>
            <a:spLocks noGrp="1"/>
          </p:cNvSpPr>
          <p:nvPr>
            <p:ph type="sldNum" sz="quarter" idx="12"/>
          </p:nvPr>
        </p:nvSpPr>
        <p:spPr/>
        <p:txBody>
          <a:bodyPr/>
          <a:lstStyle/>
          <a:p>
            <a:fld id="{2D53ED19-FBB8-43EE-89AD-C81FD7A121D4}" type="slidenum">
              <a:rPr lang="en-GB" smtClean="0"/>
              <a:t>‹#›</a:t>
            </a:fld>
            <a:endParaRPr lang="en-GB"/>
          </a:p>
        </p:txBody>
      </p:sp>
    </p:spTree>
    <p:extLst>
      <p:ext uri="{BB962C8B-B14F-4D97-AF65-F5344CB8AC3E}">
        <p14:creationId xmlns:p14="http://schemas.microsoft.com/office/powerpoint/2010/main" val="1918393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A873B-198E-4598-923B-581DF9E49E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6249CC1-4ECE-4E5A-ACB1-507A41FD63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ACB60BF-CE75-4018-A5E9-0509D27F78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ABB36F-52BD-4F75-9DA9-7E65CF2A11E1}"/>
              </a:ext>
            </a:extLst>
          </p:cNvPr>
          <p:cNvSpPr>
            <a:spLocks noGrp="1"/>
          </p:cNvSpPr>
          <p:nvPr>
            <p:ph type="dt" sz="half" idx="10"/>
          </p:nvPr>
        </p:nvSpPr>
        <p:spPr/>
        <p:txBody>
          <a:bodyPr/>
          <a:lstStyle/>
          <a:p>
            <a:fld id="{7DD0A9CB-1D15-4D8C-B2CF-F5B44DFB884C}" type="datetimeFigureOut">
              <a:rPr lang="en-GB" smtClean="0"/>
              <a:t>13/09/2021</a:t>
            </a:fld>
            <a:endParaRPr lang="en-GB"/>
          </a:p>
        </p:txBody>
      </p:sp>
      <p:sp>
        <p:nvSpPr>
          <p:cNvPr id="6" name="Footer Placeholder 5">
            <a:extLst>
              <a:ext uri="{FF2B5EF4-FFF2-40B4-BE49-F238E27FC236}">
                <a16:creationId xmlns:a16="http://schemas.microsoft.com/office/drawing/2014/main" id="{78C864AE-61A7-4537-BB4B-AD17C6567C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5259B-6443-46A3-9582-29D997EE91AD}"/>
              </a:ext>
            </a:extLst>
          </p:cNvPr>
          <p:cNvSpPr>
            <a:spLocks noGrp="1"/>
          </p:cNvSpPr>
          <p:nvPr>
            <p:ph type="sldNum" sz="quarter" idx="12"/>
          </p:nvPr>
        </p:nvSpPr>
        <p:spPr/>
        <p:txBody>
          <a:bodyPr/>
          <a:lstStyle/>
          <a:p>
            <a:fld id="{2D53ED19-FBB8-43EE-89AD-C81FD7A121D4}" type="slidenum">
              <a:rPr lang="en-GB" smtClean="0"/>
              <a:t>‹#›</a:t>
            </a:fld>
            <a:endParaRPr lang="en-GB"/>
          </a:p>
        </p:txBody>
      </p:sp>
    </p:spTree>
    <p:extLst>
      <p:ext uri="{BB962C8B-B14F-4D97-AF65-F5344CB8AC3E}">
        <p14:creationId xmlns:p14="http://schemas.microsoft.com/office/powerpoint/2010/main" val="2581468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767CA-6C45-486D-9D90-1BAD09E948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4D9D99D-067E-476E-8418-1C2C6BDFBF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1B9DAD9-FF04-4712-B82A-367823AAB3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0C00D2-23EB-4B58-A429-6759643CA4C1}"/>
              </a:ext>
            </a:extLst>
          </p:cNvPr>
          <p:cNvSpPr>
            <a:spLocks noGrp="1"/>
          </p:cNvSpPr>
          <p:nvPr>
            <p:ph type="dt" sz="half" idx="10"/>
          </p:nvPr>
        </p:nvSpPr>
        <p:spPr/>
        <p:txBody>
          <a:bodyPr/>
          <a:lstStyle/>
          <a:p>
            <a:fld id="{7DD0A9CB-1D15-4D8C-B2CF-F5B44DFB884C}" type="datetimeFigureOut">
              <a:rPr lang="en-GB" smtClean="0"/>
              <a:t>13/09/2021</a:t>
            </a:fld>
            <a:endParaRPr lang="en-GB"/>
          </a:p>
        </p:txBody>
      </p:sp>
      <p:sp>
        <p:nvSpPr>
          <p:cNvPr id="6" name="Footer Placeholder 5">
            <a:extLst>
              <a:ext uri="{FF2B5EF4-FFF2-40B4-BE49-F238E27FC236}">
                <a16:creationId xmlns:a16="http://schemas.microsoft.com/office/drawing/2014/main" id="{5EF03DFD-3EA1-469E-AA82-D8E9AA9D411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53BB21-E855-4078-810C-C5747D064191}"/>
              </a:ext>
            </a:extLst>
          </p:cNvPr>
          <p:cNvSpPr>
            <a:spLocks noGrp="1"/>
          </p:cNvSpPr>
          <p:nvPr>
            <p:ph type="sldNum" sz="quarter" idx="12"/>
          </p:nvPr>
        </p:nvSpPr>
        <p:spPr/>
        <p:txBody>
          <a:bodyPr/>
          <a:lstStyle/>
          <a:p>
            <a:fld id="{2D53ED19-FBB8-43EE-89AD-C81FD7A121D4}" type="slidenum">
              <a:rPr lang="en-GB" smtClean="0"/>
              <a:t>‹#›</a:t>
            </a:fld>
            <a:endParaRPr lang="en-GB"/>
          </a:p>
        </p:txBody>
      </p:sp>
    </p:spTree>
    <p:extLst>
      <p:ext uri="{BB962C8B-B14F-4D97-AF65-F5344CB8AC3E}">
        <p14:creationId xmlns:p14="http://schemas.microsoft.com/office/powerpoint/2010/main" val="1275012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7592BA-39C1-46E5-BFC9-E980BA6D1A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4FBDA60-C444-4802-B7E6-9ED3669E5F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06556C-FE72-4291-90F0-6DF1132A14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D0A9CB-1D15-4D8C-B2CF-F5B44DFB884C}" type="datetimeFigureOut">
              <a:rPr lang="en-GB" smtClean="0"/>
              <a:t>13/09/2021</a:t>
            </a:fld>
            <a:endParaRPr lang="en-GB"/>
          </a:p>
        </p:txBody>
      </p:sp>
      <p:sp>
        <p:nvSpPr>
          <p:cNvPr id="5" name="Footer Placeholder 4">
            <a:extLst>
              <a:ext uri="{FF2B5EF4-FFF2-40B4-BE49-F238E27FC236}">
                <a16:creationId xmlns:a16="http://schemas.microsoft.com/office/drawing/2014/main" id="{3BD49874-8184-411E-A2E2-3131DA0674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B8A6087-782C-451F-93B7-6243429039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53ED19-FBB8-43EE-89AD-C81FD7A121D4}" type="slidenum">
              <a:rPr lang="en-GB" smtClean="0"/>
              <a:t>‹#›</a:t>
            </a:fld>
            <a:endParaRPr lang="en-GB"/>
          </a:p>
        </p:txBody>
      </p:sp>
    </p:spTree>
    <p:extLst>
      <p:ext uri="{BB962C8B-B14F-4D97-AF65-F5344CB8AC3E}">
        <p14:creationId xmlns:p14="http://schemas.microsoft.com/office/powerpoint/2010/main" val="20274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google.com/search?q=What+is+%23pragma+in+C?&amp;rlz=1C1NDCM_enIN882IN882&amp;sxsrf=AOaemvIP_QmLr9AI8E9cO8zpW64QaUDxiQ:1631532646427&amp;tbm=isch&amp;source=iu&amp;ictx=1&amp;fir=XvcXT-Zx1lt4kM%252Cy8hVGZsIoQml0M%252C_&amp;vet=1&amp;usg=AI4_-kRauJX46kkeOM1w33oA6sn4yPpJcA&amp;sa=X&amp;ved=2ahUKEwiHnNHe7PvyAhU4zjgGHQfRDeoQ9QF6BAgTEAE#imgrc=XvcXT-Zx1lt4k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EB484-9F8C-4C89-B4C2-53628CF6DEE7}"/>
              </a:ext>
            </a:extLst>
          </p:cNvPr>
          <p:cNvSpPr>
            <a:spLocks noGrp="1"/>
          </p:cNvSpPr>
          <p:nvPr>
            <p:ph type="title"/>
          </p:nvPr>
        </p:nvSpPr>
        <p:spPr>
          <a:xfrm>
            <a:off x="838200" y="139348"/>
            <a:ext cx="10515600" cy="1325563"/>
          </a:xfrm>
        </p:spPr>
        <p:txBody>
          <a:bodyPr/>
          <a:lstStyle/>
          <a:p>
            <a:r>
              <a:rPr lang="en-US" b="1" dirty="0"/>
              <a:t>White hat vs Black hat vs Grey hat hackers:</a:t>
            </a:r>
            <a:endParaRPr lang="en-GB" b="1" dirty="0"/>
          </a:p>
        </p:txBody>
      </p:sp>
      <p:sp>
        <p:nvSpPr>
          <p:cNvPr id="3" name="Content Placeholder 2">
            <a:extLst>
              <a:ext uri="{FF2B5EF4-FFF2-40B4-BE49-F238E27FC236}">
                <a16:creationId xmlns:a16="http://schemas.microsoft.com/office/drawing/2014/main" id="{00C6B518-89F0-4B19-AF8D-D78384D48311}"/>
              </a:ext>
            </a:extLst>
          </p:cNvPr>
          <p:cNvSpPr>
            <a:spLocks noGrp="1"/>
          </p:cNvSpPr>
          <p:nvPr>
            <p:ph idx="1"/>
          </p:nvPr>
        </p:nvSpPr>
        <p:spPr>
          <a:xfrm>
            <a:off x="838200" y="1286934"/>
            <a:ext cx="10515600" cy="4890030"/>
          </a:xfrm>
        </p:spPr>
        <p:txBody>
          <a:bodyPr/>
          <a:lstStyle/>
          <a:p>
            <a:pPr marL="0" indent="0">
              <a:buNone/>
            </a:pPr>
            <a:r>
              <a:rPr lang="en-US" b="1" dirty="0"/>
              <a:t>Hacker: </a:t>
            </a:r>
            <a:r>
              <a:rPr lang="en-US" dirty="0"/>
              <a:t>An individual who uses skills to gain unauthorized access to systems and take advantages.</a:t>
            </a:r>
          </a:p>
          <a:p>
            <a:pPr marL="0" indent="0">
              <a:buNone/>
            </a:pPr>
            <a:r>
              <a:rPr lang="en-US" b="1" dirty="0"/>
              <a:t>Black hackers:</a:t>
            </a:r>
            <a:r>
              <a:rPr lang="en-US" dirty="0"/>
              <a:t> Have extensive knowledge computer system and networks bypassing security protocols also responsible for writing malwares. Their primary motivation usually for personal or financial gains. </a:t>
            </a:r>
          </a:p>
          <a:p>
            <a:pPr marL="0" indent="0">
              <a:buNone/>
            </a:pPr>
            <a:r>
              <a:rPr lang="en-US" dirty="0"/>
              <a:t>Their activity include spreading malwares, stealing  data,</a:t>
            </a:r>
            <a:r>
              <a:rPr lang="en-GB" dirty="0"/>
              <a:t>Not only stealing data but also modify or destroy as well which can cause very large issues</a:t>
            </a:r>
          </a:p>
          <a:p>
            <a:pPr marL="0" indent="0">
              <a:buNone/>
            </a:pPr>
            <a:r>
              <a:rPr lang="en-GB" dirty="0"/>
              <a:t>Ex: Kevin Mitnick hacked into 40 major corporations like IBM and Motorola and also US national defence warning system.</a:t>
            </a:r>
          </a:p>
        </p:txBody>
      </p:sp>
    </p:spTree>
    <p:extLst>
      <p:ext uri="{BB962C8B-B14F-4D97-AF65-F5344CB8AC3E}">
        <p14:creationId xmlns:p14="http://schemas.microsoft.com/office/powerpoint/2010/main" val="3037626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22A113-F24D-4EB4-A62D-E0A6416CA114}"/>
              </a:ext>
            </a:extLst>
          </p:cNvPr>
          <p:cNvSpPr>
            <a:spLocks noGrp="1"/>
          </p:cNvSpPr>
          <p:nvPr>
            <p:ph idx="1"/>
          </p:nvPr>
        </p:nvSpPr>
        <p:spPr>
          <a:xfrm>
            <a:off x="838200" y="214489"/>
            <a:ext cx="10515600" cy="6445955"/>
          </a:xfrm>
        </p:spPr>
        <p:txBody>
          <a:bodyPr/>
          <a:lstStyle/>
          <a:p>
            <a:pPr marL="0" indent="0">
              <a:buNone/>
            </a:pPr>
            <a:r>
              <a:rPr lang="en-US" b="1" dirty="0"/>
              <a:t>White hat hackers</a:t>
            </a:r>
            <a:r>
              <a:rPr lang="en-US" dirty="0"/>
              <a:t>: </a:t>
            </a:r>
          </a:p>
          <a:p>
            <a:pPr marL="0" indent="0">
              <a:buNone/>
            </a:pPr>
            <a:r>
              <a:rPr lang="en-US" dirty="0"/>
              <a:t>Use their capabilities to uncover security failings to help safe guard organizations from hackers and gets paid by contractors by working companies as security specialists. These people find gaps in security.  </a:t>
            </a:r>
          </a:p>
          <a:p>
            <a:pPr marL="0" indent="0">
              <a:buNone/>
            </a:pPr>
            <a:r>
              <a:rPr lang="en-US" dirty="0"/>
              <a:t>Activities include penetration testers specifically on finding vulnerabilities and assessing risk within system.</a:t>
            </a:r>
          </a:p>
          <a:p>
            <a:pPr marL="0" indent="0">
              <a:buNone/>
            </a:pPr>
            <a:r>
              <a:rPr lang="en-US" b="1" dirty="0"/>
              <a:t>Ex</a:t>
            </a:r>
            <a:r>
              <a:rPr lang="en-US" dirty="0"/>
              <a:t>: Tim Berners-Lee who is very famous for inventing world wide web also a member of  white hat hacking camp.</a:t>
            </a:r>
          </a:p>
          <a:p>
            <a:pPr marL="0" indent="0">
              <a:buNone/>
            </a:pPr>
            <a:r>
              <a:rPr lang="en-GB" b="1" dirty="0"/>
              <a:t>Gray hat hackers: </a:t>
            </a:r>
          </a:p>
          <a:p>
            <a:pPr marL="0" indent="0">
              <a:buNone/>
            </a:pPr>
            <a:r>
              <a:rPr lang="en-GB" dirty="0"/>
              <a:t>Often look for vulnerabilities in a system with out the owner permissions. If found any loop holes reports them to the owner in exchange for financial gains, appreciation of their skills, publicity.</a:t>
            </a:r>
          </a:p>
          <a:p>
            <a:pPr marL="0" indent="0">
              <a:buNone/>
            </a:pPr>
            <a:r>
              <a:rPr lang="en-GB" dirty="0"/>
              <a:t>Companies conduct bug bounty programs to encourage Gray hat hackers. </a:t>
            </a:r>
          </a:p>
        </p:txBody>
      </p:sp>
    </p:spTree>
    <p:extLst>
      <p:ext uri="{BB962C8B-B14F-4D97-AF65-F5344CB8AC3E}">
        <p14:creationId xmlns:p14="http://schemas.microsoft.com/office/powerpoint/2010/main" val="1180335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B4525-2A1B-4815-8733-370CD509C598}"/>
              </a:ext>
            </a:extLst>
          </p:cNvPr>
          <p:cNvSpPr>
            <a:spLocks noGrp="1"/>
          </p:cNvSpPr>
          <p:nvPr>
            <p:ph type="title"/>
          </p:nvPr>
        </p:nvSpPr>
        <p:spPr>
          <a:xfrm>
            <a:off x="838200" y="150637"/>
            <a:ext cx="10515600" cy="684742"/>
          </a:xfrm>
        </p:spPr>
        <p:txBody>
          <a:bodyPr>
            <a:normAutofit fontScale="90000"/>
          </a:bodyPr>
          <a:lstStyle/>
          <a:p>
            <a:r>
              <a:rPr lang="en-US" b="1" dirty="0"/>
              <a:t>Different types of </a:t>
            </a:r>
            <a:r>
              <a:rPr lang="en-US" b="1" dirty="0" err="1"/>
              <a:t>attackes</a:t>
            </a:r>
            <a:r>
              <a:rPr lang="en-US" b="1" dirty="0"/>
              <a:t>:</a:t>
            </a:r>
            <a:endParaRPr lang="en-GB" b="1" dirty="0"/>
          </a:p>
        </p:txBody>
      </p:sp>
      <p:sp>
        <p:nvSpPr>
          <p:cNvPr id="3" name="Content Placeholder 2">
            <a:extLst>
              <a:ext uri="{FF2B5EF4-FFF2-40B4-BE49-F238E27FC236}">
                <a16:creationId xmlns:a16="http://schemas.microsoft.com/office/drawing/2014/main" id="{57E146ED-55E8-4A1B-BFE7-0ED884F176B6}"/>
              </a:ext>
            </a:extLst>
          </p:cNvPr>
          <p:cNvSpPr>
            <a:spLocks noGrp="1"/>
          </p:cNvSpPr>
          <p:nvPr>
            <p:ph idx="1"/>
          </p:nvPr>
        </p:nvSpPr>
        <p:spPr>
          <a:xfrm>
            <a:off x="838200" y="835379"/>
            <a:ext cx="10515600" cy="5341584"/>
          </a:xfrm>
        </p:spPr>
        <p:txBody>
          <a:bodyPr/>
          <a:lstStyle/>
          <a:p>
            <a:pPr marL="0" indent="0">
              <a:buNone/>
            </a:pPr>
            <a:r>
              <a:rPr lang="en-US" b="1" i="0" dirty="0">
                <a:solidFill>
                  <a:srgbClr val="202124"/>
                </a:solidFill>
                <a:effectLst/>
              </a:rPr>
              <a:t>Virus</a:t>
            </a:r>
            <a:r>
              <a:rPr lang="en-US" b="0" i="0" dirty="0">
                <a:solidFill>
                  <a:srgbClr val="202124"/>
                </a:solidFill>
                <a:effectLst/>
              </a:rPr>
              <a:t>: A piece of code which is capable of copying itself and typically has a detrimental effect, such as corrupting the system or destroying data.</a:t>
            </a:r>
          </a:p>
          <a:p>
            <a:pPr marL="0" indent="0">
              <a:buNone/>
            </a:pPr>
            <a:r>
              <a:rPr lang="en-GB" b="1" dirty="0"/>
              <a:t>Types of virus:</a:t>
            </a:r>
          </a:p>
          <a:p>
            <a:pPr marL="0" indent="0">
              <a:buNone/>
            </a:pPr>
            <a:r>
              <a:rPr lang="en-GB" b="1" dirty="0"/>
              <a:t>Malware:</a:t>
            </a:r>
            <a:br>
              <a:rPr lang="en-US" dirty="0"/>
            </a:br>
            <a:r>
              <a:rPr lang="en-US" b="0" i="0" dirty="0">
                <a:solidFill>
                  <a:srgbClr val="202124"/>
                </a:solidFill>
                <a:effectLst/>
              </a:rPr>
              <a:t>Malware is intrusive software that is designed to damage and destroy computers and computer systems. Malware</a:t>
            </a:r>
            <a:r>
              <a:rPr lang="en-US" i="0" dirty="0">
                <a:solidFill>
                  <a:srgbClr val="202124"/>
                </a:solidFill>
                <a:effectLst/>
              </a:rPr>
              <a:t> </a:t>
            </a:r>
            <a:r>
              <a:rPr lang="en-US" i="0" dirty="0">
                <a:solidFill>
                  <a:srgbClr val="202124"/>
                </a:solidFill>
                <a:effectLst/>
                <a:latin typeface="arial" panose="020B0604020202020204" pitchFamily="34" charset="0"/>
              </a:rPr>
              <a:t>is a contraction for “malicious software”.</a:t>
            </a:r>
          </a:p>
          <a:p>
            <a:pPr marL="0" indent="0">
              <a:buNone/>
            </a:pPr>
            <a:r>
              <a:rPr lang="en-US" b="1" dirty="0">
                <a:solidFill>
                  <a:srgbClr val="202124"/>
                </a:solidFill>
                <a:latin typeface="arial" panose="020B0604020202020204" pitchFamily="34" charset="0"/>
              </a:rPr>
              <a:t>Worms:</a:t>
            </a:r>
            <a:r>
              <a:rPr lang="en-US" b="0" i="0" dirty="0">
                <a:solidFill>
                  <a:srgbClr val="585858"/>
                </a:solidFill>
                <a:effectLst/>
                <a:latin typeface="Arial" panose="020B0604020202020204" pitchFamily="34" charset="0"/>
              </a:rPr>
              <a:t> </a:t>
            </a:r>
            <a:r>
              <a:rPr lang="en-US" b="0" i="0" dirty="0">
                <a:effectLst/>
              </a:rPr>
              <a:t>A computer worm is a type of malware that spreads copies of itself from computer to computer. A worm can replicate itself without any human interaction, and it does not need to attach itself to a software program in order to cause damage.</a:t>
            </a:r>
          </a:p>
          <a:p>
            <a:pPr marL="0" indent="0">
              <a:buNone/>
            </a:pPr>
            <a:endParaRPr lang="en-GB" b="1" dirty="0"/>
          </a:p>
        </p:txBody>
      </p:sp>
    </p:spTree>
    <p:extLst>
      <p:ext uri="{BB962C8B-B14F-4D97-AF65-F5344CB8AC3E}">
        <p14:creationId xmlns:p14="http://schemas.microsoft.com/office/powerpoint/2010/main" val="3917250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651B9C-B03E-4F69-BFE8-50783CC0CBAD}"/>
              </a:ext>
            </a:extLst>
          </p:cNvPr>
          <p:cNvSpPr>
            <a:spLocks noGrp="1"/>
          </p:cNvSpPr>
          <p:nvPr>
            <p:ph idx="1"/>
          </p:nvPr>
        </p:nvSpPr>
        <p:spPr>
          <a:xfrm>
            <a:off x="838200" y="383822"/>
            <a:ext cx="10515600" cy="5994400"/>
          </a:xfrm>
        </p:spPr>
        <p:txBody>
          <a:bodyPr/>
          <a:lstStyle/>
          <a:p>
            <a:r>
              <a:rPr lang="en-US" b="1" i="0" dirty="0">
                <a:effectLst/>
                <a:latin typeface="MuseoSans"/>
              </a:rPr>
              <a:t>Spyware: </a:t>
            </a:r>
            <a:r>
              <a:rPr lang="en-US" b="0" i="0" dirty="0">
                <a:effectLst/>
              </a:rPr>
              <a:t>Malicious software designed to enter your computer device, gather data about you, and forward it to a third-party without your consent. Spyware can also refer to legitimate software that monitors your data for commercial purposes like advertising.(adware)</a:t>
            </a:r>
          </a:p>
          <a:p>
            <a:r>
              <a:rPr lang="en-US" b="1" dirty="0"/>
              <a:t>Trojan:</a:t>
            </a:r>
            <a:r>
              <a:rPr lang="en-US" b="0" i="0" dirty="0">
                <a:solidFill>
                  <a:srgbClr val="8F8F8F"/>
                </a:solidFill>
                <a:effectLst/>
                <a:latin typeface="MuseoSans"/>
              </a:rPr>
              <a:t> </a:t>
            </a:r>
            <a:r>
              <a:rPr lang="en-US" dirty="0"/>
              <a:t>T</a:t>
            </a:r>
            <a:r>
              <a:rPr lang="en-US" b="0" i="0" dirty="0">
                <a:effectLst/>
              </a:rPr>
              <a:t>ype of malware that is often disguised as legitimate software. Trojans can be employed by cyber-thieves and hackers trying to gain access to users' systems. Users are typically tricked by some form of social engineering into loading and executing Trojans on their systems.</a:t>
            </a:r>
          </a:p>
          <a:p>
            <a:r>
              <a:rPr lang="en-US" b="1" i="0" dirty="0">
                <a:effectLst/>
              </a:rPr>
              <a:t>Ransomware</a:t>
            </a:r>
            <a:r>
              <a:rPr lang="en-US" b="0" i="0" dirty="0">
                <a:effectLst/>
              </a:rPr>
              <a:t>: Malware that employs encryption to hold a victim's information at ransom. A user or organization's critical data is encrypted so that they cannot access files, databases, or applications. A ransom is then demanded to provide access.</a:t>
            </a:r>
            <a:endParaRPr lang="en-GB" b="1" dirty="0"/>
          </a:p>
        </p:txBody>
      </p:sp>
    </p:spTree>
    <p:extLst>
      <p:ext uri="{BB962C8B-B14F-4D97-AF65-F5344CB8AC3E}">
        <p14:creationId xmlns:p14="http://schemas.microsoft.com/office/powerpoint/2010/main" val="4177948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26FAA-6045-4BBD-AD48-5D08FF6F5A10}"/>
              </a:ext>
            </a:extLst>
          </p:cNvPr>
          <p:cNvSpPr>
            <a:spLocks noGrp="1"/>
          </p:cNvSpPr>
          <p:nvPr>
            <p:ph type="title"/>
          </p:nvPr>
        </p:nvSpPr>
        <p:spPr>
          <a:xfrm>
            <a:off x="838200" y="173213"/>
            <a:ext cx="10515600" cy="921809"/>
          </a:xfrm>
        </p:spPr>
        <p:txBody>
          <a:bodyPr/>
          <a:lstStyle/>
          <a:p>
            <a:r>
              <a:rPr lang="en-US" b="1" dirty="0"/>
              <a:t>Interfaces:</a:t>
            </a:r>
            <a:endParaRPr lang="en-GB" b="1" dirty="0"/>
          </a:p>
        </p:txBody>
      </p:sp>
      <p:sp>
        <p:nvSpPr>
          <p:cNvPr id="3" name="Content Placeholder 2">
            <a:extLst>
              <a:ext uri="{FF2B5EF4-FFF2-40B4-BE49-F238E27FC236}">
                <a16:creationId xmlns:a16="http://schemas.microsoft.com/office/drawing/2014/main" id="{122690B2-72B6-4423-BEB8-0DBCECB62C8D}"/>
              </a:ext>
            </a:extLst>
          </p:cNvPr>
          <p:cNvSpPr>
            <a:spLocks noGrp="1"/>
          </p:cNvSpPr>
          <p:nvPr>
            <p:ph idx="1"/>
          </p:nvPr>
        </p:nvSpPr>
        <p:spPr>
          <a:xfrm>
            <a:off x="838200" y="982133"/>
            <a:ext cx="10515600" cy="5702654"/>
          </a:xfrm>
        </p:spPr>
        <p:txBody>
          <a:bodyPr>
            <a:normAutofit fontScale="77500" lnSpcReduction="20000"/>
          </a:bodyPr>
          <a:lstStyle/>
          <a:p>
            <a:pPr marL="0" indent="0">
              <a:buNone/>
            </a:pPr>
            <a:r>
              <a:rPr lang="en-US" b="1" dirty="0"/>
              <a:t>Interfaces</a:t>
            </a:r>
            <a:r>
              <a:rPr lang="en-US" dirty="0"/>
              <a:t>:</a:t>
            </a:r>
          </a:p>
          <a:p>
            <a:r>
              <a:rPr lang="en-US" dirty="0"/>
              <a:t>Can be defined as abstract type that is used to specify a behavior that all the  classes must implement. Mainly used to solve the problem of multiple inherence in java.</a:t>
            </a:r>
          </a:p>
          <a:p>
            <a:r>
              <a:rPr lang="en-GB" dirty="0"/>
              <a:t>In oops sometimes we need to define what a class does not how it does it. Here we can fully separate a class interface from its implementation this is done by the keyword interface. Once an interface is defined any number of class can implement it.</a:t>
            </a:r>
          </a:p>
          <a:p>
            <a:r>
              <a:rPr lang="en-GB" dirty="0"/>
              <a:t>In interface we can only declare method but we cannot define it.</a:t>
            </a:r>
          </a:p>
          <a:p>
            <a:pPr marL="0" indent="0">
              <a:buNone/>
            </a:pPr>
            <a:r>
              <a:rPr lang="en-GB" b="1" dirty="0"/>
              <a:t>Ex: </a:t>
            </a:r>
          </a:p>
          <a:p>
            <a:pPr marL="0" indent="0">
              <a:buNone/>
            </a:pPr>
            <a:r>
              <a:rPr lang="en-GB" dirty="0"/>
              <a:t>public interface aeroplane{</a:t>
            </a:r>
          </a:p>
          <a:p>
            <a:pPr marL="0" indent="0">
              <a:buNone/>
            </a:pPr>
            <a:r>
              <a:rPr lang="en-GB" dirty="0"/>
              <a:t>	public void seats();</a:t>
            </a:r>
          </a:p>
          <a:p>
            <a:pPr marL="0" indent="0">
              <a:buNone/>
            </a:pPr>
            <a:r>
              <a:rPr lang="en-GB" dirty="0"/>
              <a:t>}</a:t>
            </a:r>
          </a:p>
          <a:p>
            <a:pPr marL="0" indent="0">
              <a:buNone/>
            </a:pPr>
            <a:r>
              <a:rPr lang="en-GB" dirty="0"/>
              <a:t> class boing implements aeroplane{</a:t>
            </a:r>
          </a:p>
          <a:p>
            <a:pPr marL="0" indent="0">
              <a:buNone/>
            </a:pPr>
            <a:r>
              <a:rPr lang="en-GB" dirty="0"/>
              <a:t>	public void seats(){</a:t>
            </a:r>
          </a:p>
          <a:p>
            <a:pPr marL="0" indent="0">
              <a:buNone/>
            </a:pPr>
            <a:r>
              <a:rPr lang="en-GB" dirty="0"/>
              <a:t> 	</a:t>
            </a:r>
            <a:r>
              <a:rPr lang="en-GB" dirty="0" err="1"/>
              <a:t>System.out.println</a:t>
            </a:r>
            <a:r>
              <a:rPr lang="en-GB" dirty="0"/>
              <a:t>(“25”);</a:t>
            </a:r>
          </a:p>
          <a:p>
            <a:pPr marL="0" indent="0">
              <a:buNone/>
            </a:pPr>
            <a:r>
              <a:rPr lang="en-GB" dirty="0"/>
              <a:t>}</a:t>
            </a:r>
          </a:p>
          <a:p>
            <a:pPr marL="0" indent="0">
              <a:buNone/>
            </a:pPr>
            <a:endParaRPr lang="en-GB" dirty="0"/>
          </a:p>
        </p:txBody>
      </p:sp>
    </p:spTree>
    <p:extLst>
      <p:ext uri="{BB962C8B-B14F-4D97-AF65-F5344CB8AC3E}">
        <p14:creationId xmlns:p14="http://schemas.microsoft.com/office/powerpoint/2010/main" val="4151253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54597-D238-4E58-BEE0-F07F0A3433FF}"/>
              </a:ext>
            </a:extLst>
          </p:cNvPr>
          <p:cNvSpPr>
            <a:spLocks noGrp="1"/>
          </p:cNvSpPr>
          <p:nvPr>
            <p:ph type="title"/>
          </p:nvPr>
        </p:nvSpPr>
        <p:spPr>
          <a:xfrm>
            <a:off x="838200" y="316089"/>
            <a:ext cx="10515600" cy="609599"/>
          </a:xfrm>
        </p:spPr>
        <p:txBody>
          <a:bodyPr>
            <a:normAutofit fontScale="90000"/>
          </a:bodyPr>
          <a:lstStyle/>
          <a:p>
            <a:r>
              <a:rPr lang="en-US" b="1" dirty="0"/>
              <a:t>Lambda in java:</a:t>
            </a:r>
            <a:endParaRPr lang="en-GB" b="1" dirty="0"/>
          </a:p>
        </p:txBody>
      </p:sp>
      <p:sp>
        <p:nvSpPr>
          <p:cNvPr id="3" name="Content Placeholder 2">
            <a:extLst>
              <a:ext uri="{FF2B5EF4-FFF2-40B4-BE49-F238E27FC236}">
                <a16:creationId xmlns:a16="http://schemas.microsoft.com/office/drawing/2014/main" id="{0249E1F4-47FD-40AA-B97D-DA10FD5DF1AC}"/>
              </a:ext>
            </a:extLst>
          </p:cNvPr>
          <p:cNvSpPr>
            <a:spLocks noGrp="1"/>
          </p:cNvSpPr>
          <p:nvPr>
            <p:ph idx="1"/>
          </p:nvPr>
        </p:nvSpPr>
        <p:spPr>
          <a:xfrm>
            <a:off x="838200" y="1219200"/>
            <a:ext cx="10515600" cy="4470400"/>
          </a:xfrm>
        </p:spPr>
        <p:txBody>
          <a:bodyPr/>
          <a:lstStyle/>
          <a:p>
            <a:pPr marL="0" indent="0" algn="l">
              <a:buNone/>
            </a:pPr>
            <a:r>
              <a:rPr lang="en-US" b="1" i="0" dirty="0">
                <a:solidFill>
                  <a:srgbClr val="202124"/>
                </a:solidFill>
                <a:effectLst/>
              </a:rPr>
              <a:t>Lambda:</a:t>
            </a:r>
            <a:r>
              <a:rPr lang="en-US" b="0" i="0" dirty="0">
                <a:solidFill>
                  <a:srgbClr val="202124"/>
                </a:solidFill>
                <a:effectLst/>
              </a:rPr>
              <a:t> </a:t>
            </a:r>
            <a:r>
              <a:rPr lang="en-US" i="0" dirty="0">
                <a:solidFill>
                  <a:srgbClr val="202124"/>
                </a:solidFill>
                <a:effectLst/>
              </a:rPr>
              <a:t>I</a:t>
            </a:r>
            <a:r>
              <a:rPr lang="en-US" b="0" i="0" dirty="0">
                <a:solidFill>
                  <a:srgbClr val="202124"/>
                </a:solidFill>
                <a:effectLst/>
              </a:rPr>
              <a:t>s an anonymous function that provides a very concise and functional syntax which is further used for </a:t>
            </a:r>
            <a:r>
              <a:rPr lang="en-US" i="0" dirty="0">
                <a:solidFill>
                  <a:srgbClr val="202124"/>
                </a:solidFill>
                <a:effectLst/>
              </a:rPr>
              <a:t>writing anonymous methods</a:t>
            </a:r>
            <a:r>
              <a:rPr lang="en-US" b="0" i="0" dirty="0">
                <a:solidFill>
                  <a:srgbClr val="202124"/>
                </a:solidFill>
                <a:effectLst/>
                <a:latin typeface="arial" panose="020B0604020202020204" pitchFamily="34" charset="0"/>
              </a:rPr>
              <a:t>.</a:t>
            </a:r>
          </a:p>
          <a:p>
            <a:pPr marL="0" indent="0" algn="l">
              <a:buNone/>
            </a:pPr>
            <a:r>
              <a:rPr lang="en-US" b="1" dirty="0">
                <a:solidFill>
                  <a:srgbClr val="202124"/>
                </a:solidFill>
              </a:rPr>
              <a:t>Uses of lambda</a:t>
            </a:r>
            <a:r>
              <a:rPr lang="en-US" dirty="0">
                <a:solidFill>
                  <a:srgbClr val="202124"/>
                </a:solidFill>
                <a:latin typeface="arial" panose="020B0604020202020204" pitchFamily="34" charset="0"/>
              </a:rPr>
              <a:t>:</a:t>
            </a:r>
            <a:endParaRPr lang="en-US" b="0" i="0" dirty="0">
              <a:solidFill>
                <a:srgbClr val="202124"/>
              </a:solidFill>
              <a:effectLst/>
              <a:latin typeface="arial" panose="020B0604020202020204" pitchFamily="34" charset="0"/>
            </a:endParaRPr>
          </a:p>
          <a:p>
            <a:pPr algn="l">
              <a:buFont typeface="Arial" panose="020B0604020202020204" pitchFamily="34" charset="0"/>
              <a:buChar char="•"/>
            </a:pPr>
            <a:r>
              <a:rPr lang="en-US" b="0" i="0" dirty="0">
                <a:solidFill>
                  <a:srgbClr val="202124"/>
                </a:solidFill>
                <a:effectLst/>
              </a:rPr>
              <a:t>Enable to treat functionality as a method argument, or code as data.</a:t>
            </a:r>
          </a:p>
          <a:p>
            <a:pPr algn="l">
              <a:buFont typeface="Arial" panose="020B0604020202020204" pitchFamily="34" charset="0"/>
              <a:buChar char="•"/>
            </a:pPr>
            <a:r>
              <a:rPr lang="en-US" b="0" i="0" dirty="0">
                <a:solidFill>
                  <a:srgbClr val="202124"/>
                </a:solidFill>
                <a:effectLst/>
              </a:rPr>
              <a:t>A function that can be created without belonging to any class.</a:t>
            </a:r>
          </a:p>
          <a:p>
            <a:pPr algn="l">
              <a:buFont typeface="Arial" panose="020B0604020202020204" pitchFamily="34" charset="0"/>
              <a:buChar char="•"/>
            </a:pPr>
            <a:r>
              <a:rPr lang="en-US" b="0" i="0" dirty="0">
                <a:solidFill>
                  <a:srgbClr val="202124"/>
                </a:solidFill>
                <a:effectLst/>
              </a:rPr>
              <a:t>A lambda expression can be passed around as if it was an object and executed on demand</a:t>
            </a:r>
          </a:p>
          <a:p>
            <a:endParaRPr lang="en-GB" dirty="0"/>
          </a:p>
        </p:txBody>
      </p:sp>
    </p:spTree>
    <p:extLst>
      <p:ext uri="{BB962C8B-B14F-4D97-AF65-F5344CB8AC3E}">
        <p14:creationId xmlns:p14="http://schemas.microsoft.com/office/powerpoint/2010/main" val="129156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00727-9B10-4EEF-B551-FF0316074D8F}"/>
              </a:ext>
            </a:extLst>
          </p:cNvPr>
          <p:cNvSpPr>
            <a:spLocks noGrp="1"/>
          </p:cNvSpPr>
          <p:nvPr>
            <p:ph type="title"/>
          </p:nvPr>
        </p:nvSpPr>
        <p:spPr>
          <a:xfrm>
            <a:off x="838200" y="124179"/>
            <a:ext cx="10515600" cy="722488"/>
          </a:xfrm>
        </p:spPr>
        <p:txBody>
          <a:bodyPr/>
          <a:lstStyle/>
          <a:p>
            <a:r>
              <a:rPr lang="en-US" b="1" dirty="0"/>
              <a:t>Hash</a:t>
            </a:r>
            <a:r>
              <a:rPr lang="en-US" dirty="0"/>
              <a:t> </a:t>
            </a:r>
            <a:endParaRPr lang="en-GB" dirty="0"/>
          </a:p>
        </p:txBody>
      </p:sp>
      <p:sp>
        <p:nvSpPr>
          <p:cNvPr id="3" name="Content Placeholder 2">
            <a:extLst>
              <a:ext uri="{FF2B5EF4-FFF2-40B4-BE49-F238E27FC236}">
                <a16:creationId xmlns:a16="http://schemas.microsoft.com/office/drawing/2014/main" id="{60D9B1BE-307B-43A1-ACF4-7A1E194797CA}"/>
              </a:ext>
            </a:extLst>
          </p:cNvPr>
          <p:cNvSpPr>
            <a:spLocks noGrp="1"/>
          </p:cNvSpPr>
          <p:nvPr>
            <p:ph idx="1"/>
          </p:nvPr>
        </p:nvSpPr>
        <p:spPr>
          <a:xfrm>
            <a:off x="838200" y="846667"/>
            <a:ext cx="10515600" cy="5330296"/>
          </a:xfrm>
        </p:spPr>
        <p:txBody>
          <a:bodyPr/>
          <a:lstStyle/>
          <a:p>
            <a:r>
              <a:rPr lang="en-US" b="1" i="0" dirty="0">
                <a:effectLst/>
              </a:rPr>
              <a:t>Hashing</a:t>
            </a:r>
            <a:r>
              <a:rPr lang="en-US" b="0" i="0" dirty="0">
                <a:effectLst/>
                <a:latin typeface="urw-din"/>
              </a:rPr>
              <a:t> </a:t>
            </a:r>
            <a:r>
              <a:rPr lang="en-US" b="0" i="0" dirty="0">
                <a:effectLst/>
              </a:rPr>
              <a:t>is a technique or process of mapping keys, values into the hash table by using a hash function. It is done for faster access to elements. The efficiency of mapping depends on the efficiency of the hash function used.</a:t>
            </a:r>
          </a:p>
          <a:p>
            <a:r>
              <a:rPr lang="en-US" b="0" i="0" dirty="0">
                <a:effectLst/>
              </a:rPr>
              <a:t>One main use of hashing is to compare two files for equality. Without opening two document files to compare them word-for-word, the calculated hash values of these files will allow the owner to know immediately if they are different.</a:t>
            </a:r>
            <a:endParaRPr lang="en-GB" dirty="0"/>
          </a:p>
        </p:txBody>
      </p:sp>
      <p:pic>
        <p:nvPicPr>
          <p:cNvPr id="5" name="Picture 4">
            <a:extLst>
              <a:ext uri="{FF2B5EF4-FFF2-40B4-BE49-F238E27FC236}">
                <a16:creationId xmlns:a16="http://schemas.microsoft.com/office/drawing/2014/main" id="{39D62110-BE97-425C-9F18-BFE56462CE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6145" y="4123832"/>
            <a:ext cx="4731099" cy="2609989"/>
          </a:xfrm>
          <a:prstGeom prst="rect">
            <a:avLst/>
          </a:prstGeom>
        </p:spPr>
      </p:pic>
    </p:spTree>
    <p:extLst>
      <p:ext uri="{BB962C8B-B14F-4D97-AF65-F5344CB8AC3E}">
        <p14:creationId xmlns:p14="http://schemas.microsoft.com/office/powerpoint/2010/main" val="2741959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AD302-80C2-422C-9E3D-E68B5D478E98}"/>
              </a:ext>
            </a:extLst>
          </p:cNvPr>
          <p:cNvSpPr>
            <a:spLocks noGrp="1"/>
          </p:cNvSpPr>
          <p:nvPr>
            <p:ph type="title"/>
          </p:nvPr>
        </p:nvSpPr>
        <p:spPr>
          <a:xfrm>
            <a:off x="838200" y="214489"/>
            <a:ext cx="10515600" cy="880533"/>
          </a:xfrm>
        </p:spPr>
        <p:txBody>
          <a:bodyPr/>
          <a:lstStyle/>
          <a:p>
            <a:r>
              <a:rPr lang="en-US" b="1" dirty="0"/>
              <a:t>#pragma:</a:t>
            </a:r>
            <a:endParaRPr lang="en-GB" b="1" dirty="0"/>
          </a:p>
        </p:txBody>
      </p:sp>
      <p:sp>
        <p:nvSpPr>
          <p:cNvPr id="4" name="AutoShape 2" descr="Image result for what is a #pragma">
            <a:hlinkClick r:id="rId2"/>
            <a:extLst>
              <a:ext uri="{FF2B5EF4-FFF2-40B4-BE49-F238E27FC236}">
                <a16:creationId xmlns:a16="http://schemas.microsoft.com/office/drawing/2014/main" id="{B4581305-9E3A-4A19-810B-3889D0550E36}"/>
              </a:ext>
            </a:extLst>
          </p:cNvPr>
          <p:cNvSpPr>
            <a:spLocks noChangeAspect="1" noChangeArrowheads="1"/>
          </p:cNvSpPr>
          <p:nvPr/>
        </p:nvSpPr>
        <p:spPr bwMode="auto">
          <a:xfrm>
            <a:off x="5062538" y="2857500"/>
            <a:ext cx="2066925" cy="1143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6" descr="Image result for what is a #pragma">
            <a:hlinkClick r:id="rId2"/>
            <a:extLst>
              <a:ext uri="{FF2B5EF4-FFF2-40B4-BE49-F238E27FC236}">
                <a16:creationId xmlns:a16="http://schemas.microsoft.com/office/drawing/2014/main" id="{DE072D51-28FF-4AD9-A9CD-0B5A2F7FFB90}"/>
              </a:ext>
            </a:extLst>
          </p:cNvPr>
          <p:cNvSpPr>
            <a:spLocks noGrp="1" noChangeAspect="1" noChangeArrowheads="1"/>
          </p:cNvSpPr>
          <p:nvPr>
            <p:ph idx="1"/>
          </p:nvPr>
        </p:nvSpPr>
        <p:spPr bwMode="auto">
          <a:xfrm>
            <a:off x="838200" y="1095375"/>
            <a:ext cx="10515600" cy="50815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l"/>
            <a:r>
              <a:rPr lang="en-US" b="0" i="0" dirty="0">
                <a:effectLst/>
              </a:rPr>
              <a:t>The #pragma in C is a directive that is provided by the C standard in order to provide extra required details to the C compiler. These extra details can be anything that was somehow not passed within the program or the code logic. These directives, known as pragma are prefixed by the STDC in the standard.</a:t>
            </a:r>
          </a:p>
          <a:p>
            <a:pPr algn="l"/>
            <a:r>
              <a:rPr lang="en-US" b="0" i="0" dirty="0">
                <a:effectLst/>
              </a:rPr>
              <a:t>This pragma in C carries a special purpose and is responsible for turning on or off any feature within the program. Moving ahead, we will now learn about the standard syntax for the pragma in C along with an explanation.</a:t>
            </a:r>
          </a:p>
          <a:p>
            <a:endParaRPr lang="en-GB" dirty="0"/>
          </a:p>
        </p:txBody>
      </p:sp>
    </p:spTree>
    <p:extLst>
      <p:ext uri="{BB962C8B-B14F-4D97-AF65-F5344CB8AC3E}">
        <p14:creationId xmlns:p14="http://schemas.microsoft.com/office/powerpoint/2010/main" val="2217048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D9B69FA5842164787AA28399004F395" ma:contentTypeVersion="5" ma:contentTypeDescription="Create a new document." ma:contentTypeScope="" ma:versionID="851f5f1b04945a1d641323ad6470451b">
  <xsd:schema xmlns:xsd="http://www.w3.org/2001/XMLSchema" xmlns:xs="http://www.w3.org/2001/XMLSchema" xmlns:p="http://schemas.microsoft.com/office/2006/metadata/properties" xmlns:ns3="d8f2968c-224e-44c1-95cd-8aefc5937934" xmlns:ns4="e8d6e597-c8f9-4678-aaba-2b95e770b01d" targetNamespace="http://schemas.microsoft.com/office/2006/metadata/properties" ma:root="true" ma:fieldsID="0481aa8e65b446405d4219f1edb48082" ns3:_="" ns4:_="">
    <xsd:import namespace="d8f2968c-224e-44c1-95cd-8aefc5937934"/>
    <xsd:import namespace="e8d6e597-c8f9-4678-aaba-2b95e770b01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f2968c-224e-44c1-95cd-8aefc593793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8d6e597-c8f9-4678-aaba-2b95e770b01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4413EB2-C653-4236-B42D-90891C5229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f2968c-224e-44c1-95cd-8aefc5937934"/>
    <ds:schemaRef ds:uri="e8d6e597-c8f9-4678-aaba-2b95e770b0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DCB2412-BB4D-4834-B3D3-7A68F36DFF13}">
  <ds:schemaRefs>
    <ds:schemaRef ds:uri="http://schemas.microsoft.com/sharepoint/v3/contenttype/forms"/>
  </ds:schemaRefs>
</ds:datastoreItem>
</file>

<file path=customXml/itemProps3.xml><?xml version="1.0" encoding="utf-8"?>
<ds:datastoreItem xmlns:ds="http://schemas.openxmlformats.org/officeDocument/2006/customXml" ds:itemID="{5720C079-0976-48CB-BD8A-EBAA80771304}">
  <ds:schemaRefs>
    <ds:schemaRef ds:uri="http://schemas.openxmlformats.org/package/2006/metadata/core-properties"/>
    <ds:schemaRef ds:uri="e8d6e597-c8f9-4678-aaba-2b95e770b01d"/>
    <ds:schemaRef ds:uri="http://purl.org/dc/elements/1.1/"/>
    <ds:schemaRef ds:uri="http://purl.org/dc/terms/"/>
    <ds:schemaRef ds:uri="http://schemas.microsoft.com/office/infopath/2007/PartnerControls"/>
    <ds:schemaRef ds:uri="http://schemas.microsoft.com/office/2006/documentManagement/types"/>
    <ds:schemaRef ds:uri="d8f2968c-224e-44c1-95cd-8aefc5937934"/>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TotalTime>
  <Words>877</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vt:lpstr>
      <vt:lpstr>Calibri</vt:lpstr>
      <vt:lpstr>Calibri Light</vt:lpstr>
      <vt:lpstr>MuseoSans</vt:lpstr>
      <vt:lpstr>urw-din</vt:lpstr>
      <vt:lpstr>Office Theme</vt:lpstr>
      <vt:lpstr>White hat vs Black hat vs Grey hat hackers:</vt:lpstr>
      <vt:lpstr>PowerPoint Presentation</vt:lpstr>
      <vt:lpstr>Different types of attackes:</vt:lpstr>
      <vt:lpstr>PowerPoint Presentation</vt:lpstr>
      <vt:lpstr>Interfaces:</vt:lpstr>
      <vt:lpstr>Lambda in java:</vt:lpstr>
      <vt:lpstr>Hash </vt:lpstr>
      <vt:lpstr>#pragma: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hat vs Black hat vs Grey hat hackers:</dc:title>
  <dc:creator>SACHIN</dc:creator>
  <cp:lastModifiedBy>SACHIN</cp:lastModifiedBy>
  <cp:revision>1</cp:revision>
  <dcterms:created xsi:type="dcterms:W3CDTF">2021-09-13T11:32:55Z</dcterms:created>
  <dcterms:modified xsi:type="dcterms:W3CDTF">2021-09-13T11:35:43Z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0x0101002D9B69FA5842164787AA28399004F395</vt:lpwstr>
  </property>
</Properties>
</file>