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9" r:id="rId4"/>
    <p:sldId id="259" r:id="rId5"/>
    <p:sldId id="270" r:id="rId6"/>
    <p:sldId id="267" r:id="rId7"/>
    <p:sldId id="265" r:id="rId8"/>
    <p:sldId id="261" r:id="rId9"/>
    <p:sldId id="263"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251E3-297A-49F5-8869-74C02B0372B4}" v="175" dt="2021-09-17T07:21:23.258"/>
    <p1510:client id="{D65BD8D3-7E9A-3BEA-0991-093057951EA5}" v="325" dt="2021-09-17T08:56:55.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 Manjunath" userId="S::srinivas_manjunath@thbs.com::5a351b0c-a1c4-4234-b617-09b827a88f94" providerId="AD" clId="Web-{5D1251E3-297A-49F5-8869-74C02B0372B4}"/>
    <pc:docChg chg="addSld delSld modSld addMainMaster delMainMaster">
      <pc:chgData name="Srinivas Manjunath" userId="S::srinivas_manjunath@thbs.com::5a351b0c-a1c4-4234-b617-09b827a88f94" providerId="AD" clId="Web-{5D1251E3-297A-49F5-8869-74C02B0372B4}" dt="2021-09-17T07:21:23.258" v="109"/>
      <pc:docMkLst>
        <pc:docMk/>
      </pc:docMkLst>
      <pc:sldChg chg="addSp delSp modSp mod setBg modClrScheme chgLayout">
        <pc:chgData name="Srinivas Manjunath" userId="S::srinivas_manjunath@thbs.com::5a351b0c-a1c4-4234-b617-09b827a88f94" providerId="AD" clId="Web-{5D1251E3-297A-49F5-8869-74C02B0372B4}" dt="2021-09-17T07:20:59.289" v="106" actId="20577"/>
        <pc:sldMkLst>
          <pc:docMk/>
          <pc:sldMk cId="109857222" sldId="256"/>
        </pc:sldMkLst>
        <pc:spChg chg="mod">
          <ac:chgData name="Srinivas Manjunath" userId="S::srinivas_manjunath@thbs.com::5a351b0c-a1c4-4234-b617-09b827a88f94" providerId="AD" clId="Web-{5D1251E3-297A-49F5-8869-74C02B0372B4}" dt="2021-09-17T07:20:08.304" v="100" actId="14100"/>
          <ac:spMkLst>
            <pc:docMk/>
            <pc:sldMk cId="109857222" sldId="256"/>
            <ac:spMk id="2" creationId="{00000000-0000-0000-0000-000000000000}"/>
          </ac:spMkLst>
        </pc:spChg>
        <pc:spChg chg="mod">
          <ac:chgData name="Srinivas Manjunath" userId="S::srinivas_manjunath@thbs.com::5a351b0c-a1c4-4234-b617-09b827a88f94" providerId="AD" clId="Web-{5D1251E3-297A-49F5-8869-74C02B0372B4}" dt="2021-09-17T07:20:59.289" v="106" actId="20577"/>
          <ac:spMkLst>
            <pc:docMk/>
            <pc:sldMk cId="109857222" sldId="256"/>
            <ac:spMk id="3" creationId="{00000000-0000-0000-0000-000000000000}"/>
          </ac:spMkLst>
        </pc:spChg>
        <pc:spChg chg="add del">
          <ac:chgData name="Srinivas Manjunath" userId="S::srinivas_manjunath@thbs.com::5a351b0c-a1c4-4234-b617-09b827a88f94" providerId="AD" clId="Web-{5D1251E3-297A-49F5-8869-74C02B0372B4}" dt="2021-09-17T07:19:45.788" v="96"/>
          <ac:spMkLst>
            <pc:docMk/>
            <pc:sldMk cId="109857222" sldId="256"/>
            <ac:spMk id="9" creationId="{13B7BB51-92B8-4089-8DAB-1202A4D1C6A3}"/>
          </ac:spMkLst>
        </pc:spChg>
        <pc:spChg chg="add del">
          <ac:chgData name="Srinivas Manjunath" userId="S::srinivas_manjunath@thbs.com::5a351b0c-a1c4-4234-b617-09b827a88f94" providerId="AD" clId="Web-{5D1251E3-297A-49F5-8869-74C02B0372B4}" dt="2021-09-17T07:19:45.788" v="96"/>
          <ac:spMkLst>
            <pc:docMk/>
            <pc:sldMk cId="109857222" sldId="256"/>
            <ac:spMk id="11" creationId="{3488F6DB-AE81-4C8D-B1F2-045AB0C89A80}"/>
          </ac:spMkLst>
        </pc:spChg>
        <pc:spChg chg="add del">
          <ac:chgData name="Srinivas Manjunath" userId="S::srinivas_manjunath@thbs.com::5a351b0c-a1c4-4234-b617-09b827a88f94" providerId="AD" clId="Web-{5D1251E3-297A-49F5-8869-74C02B0372B4}" dt="2021-09-17T07:19:45.788" v="96"/>
          <ac:spMkLst>
            <pc:docMk/>
            <pc:sldMk cId="109857222" sldId="256"/>
            <ac:spMk id="13" creationId="{721F817A-BF7E-440D-B296-66D86EDB067C}"/>
          </ac:spMkLst>
        </pc:spChg>
        <pc:spChg chg="add">
          <ac:chgData name="Srinivas Manjunath" userId="S::srinivas_manjunath@thbs.com::5a351b0c-a1c4-4234-b617-09b827a88f94" providerId="AD" clId="Web-{5D1251E3-297A-49F5-8869-74C02B0372B4}" dt="2021-09-17T07:19:45.788" v="96"/>
          <ac:spMkLst>
            <pc:docMk/>
            <pc:sldMk cId="109857222" sldId="256"/>
            <ac:spMk id="18" creationId="{13B7BB51-92B8-4089-8DAB-1202A4D1C6A3}"/>
          </ac:spMkLst>
        </pc:spChg>
        <pc:spChg chg="add">
          <ac:chgData name="Srinivas Manjunath" userId="S::srinivas_manjunath@thbs.com::5a351b0c-a1c4-4234-b617-09b827a88f94" providerId="AD" clId="Web-{5D1251E3-297A-49F5-8869-74C02B0372B4}" dt="2021-09-17T07:19:45.788" v="96"/>
          <ac:spMkLst>
            <pc:docMk/>
            <pc:sldMk cId="109857222" sldId="256"/>
            <ac:spMk id="20" creationId="{94C5663A-0CE3-4AEE-B47E-FB68D9EBFE1A}"/>
          </ac:spMkLst>
        </pc:spChg>
        <pc:picChg chg="add mod ord">
          <ac:chgData name="Srinivas Manjunath" userId="S::srinivas_manjunath@thbs.com::5a351b0c-a1c4-4234-b617-09b827a88f94" providerId="AD" clId="Web-{5D1251E3-297A-49F5-8869-74C02B0372B4}" dt="2021-09-17T07:19:45.788" v="96"/>
          <ac:picMkLst>
            <pc:docMk/>
            <pc:sldMk cId="109857222" sldId="256"/>
            <ac:picMk id="4" creationId="{F8E3C9F8-E859-4B20-8A22-204837F108C6}"/>
          </ac:picMkLst>
        </pc:picChg>
      </pc:sldChg>
      <pc:sldChg chg="addSp modSp new mod setBg modShow">
        <pc:chgData name="Srinivas Manjunath" userId="S::srinivas_manjunath@thbs.com::5a351b0c-a1c4-4234-b617-09b827a88f94" providerId="AD" clId="Web-{5D1251E3-297A-49F5-8869-74C02B0372B4}" dt="2021-09-17T07:14:19.720" v="89"/>
        <pc:sldMkLst>
          <pc:docMk/>
          <pc:sldMk cId="991067670" sldId="257"/>
        </pc:sldMkLst>
        <pc:spChg chg="mod">
          <ac:chgData name="Srinivas Manjunath" userId="S::srinivas_manjunath@thbs.com::5a351b0c-a1c4-4234-b617-09b827a88f94" providerId="AD" clId="Web-{5D1251E3-297A-49F5-8869-74C02B0372B4}" dt="2021-09-17T07:13:59.970" v="88"/>
          <ac:spMkLst>
            <pc:docMk/>
            <pc:sldMk cId="991067670" sldId="257"/>
            <ac:spMk id="2" creationId="{342F0ECB-2992-4007-ADD8-FB4A9AA18259}"/>
          </ac:spMkLst>
        </pc:spChg>
        <pc:spChg chg="mod">
          <ac:chgData name="Srinivas Manjunath" userId="S::srinivas_manjunath@thbs.com::5a351b0c-a1c4-4234-b617-09b827a88f94" providerId="AD" clId="Web-{5D1251E3-297A-49F5-8869-74C02B0372B4}" dt="2021-09-17T07:13:59.970" v="88"/>
          <ac:spMkLst>
            <pc:docMk/>
            <pc:sldMk cId="991067670" sldId="257"/>
            <ac:spMk id="3" creationId="{499708D8-AC2F-4BC6-A4A9-18BEEF2F0B11}"/>
          </ac:spMkLst>
        </pc:spChg>
        <pc:spChg chg="add">
          <ac:chgData name="Srinivas Manjunath" userId="S::srinivas_manjunath@thbs.com::5a351b0c-a1c4-4234-b617-09b827a88f94" providerId="AD" clId="Web-{5D1251E3-297A-49F5-8869-74C02B0372B4}" dt="2021-09-17T07:13:59.970" v="88"/>
          <ac:spMkLst>
            <pc:docMk/>
            <pc:sldMk cId="991067670" sldId="257"/>
            <ac:spMk id="8" creationId="{17718681-A12E-49D6-9925-DD7C68176D61}"/>
          </ac:spMkLst>
        </pc:spChg>
        <pc:spChg chg="add">
          <ac:chgData name="Srinivas Manjunath" userId="S::srinivas_manjunath@thbs.com::5a351b0c-a1c4-4234-b617-09b827a88f94" providerId="AD" clId="Web-{5D1251E3-297A-49F5-8869-74C02B0372B4}" dt="2021-09-17T07:13:59.970" v="88"/>
          <ac:spMkLst>
            <pc:docMk/>
            <pc:sldMk cId="991067670" sldId="257"/>
            <ac:spMk id="10" creationId="{FBD77573-9EF2-4C35-8285-A1CF6FBB0EA5}"/>
          </ac:spMkLst>
        </pc:spChg>
      </pc:sldChg>
      <pc:sldChg chg="addSp modSp new mod setBg">
        <pc:chgData name="Srinivas Manjunath" userId="S::srinivas_manjunath@thbs.com::5a351b0c-a1c4-4234-b617-09b827a88f94" providerId="AD" clId="Web-{5D1251E3-297A-49F5-8869-74C02B0372B4}" dt="2021-09-17T07:14:51.471" v="91"/>
        <pc:sldMkLst>
          <pc:docMk/>
          <pc:sldMk cId="4090876839" sldId="258"/>
        </pc:sldMkLst>
        <pc:spChg chg="mod">
          <ac:chgData name="Srinivas Manjunath" userId="S::srinivas_manjunath@thbs.com::5a351b0c-a1c4-4234-b617-09b827a88f94" providerId="AD" clId="Web-{5D1251E3-297A-49F5-8869-74C02B0372B4}" dt="2021-09-17T07:14:51.471" v="91"/>
          <ac:spMkLst>
            <pc:docMk/>
            <pc:sldMk cId="4090876839" sldId="258"/>
            <ac:spMk id="2" creationId="{BED8BCC5-B30E-4A7D-89CF-12872A2F9007}"/>
          </ac:spMkLst>
        </pc:spChg>
        <pc:spChg chg="mod">
          <ac:chgData name="Srinivas Manjunath" userId="S::srinivas_manjunath@thbs.com::5a351b0c-a1c4-4234-b617-09b827a88f94" providerId="AD" clId="Web-{5D1251E3-297A-49F5-8869-74C02B0372B4}" dt="2021-09-17T07:14:51.471" v="91"/>
          <ac:spMkLst>
            <pc:docMk/>
            <pc:sldMk cId="4090876839" sldId="258"/>
            <ac:spMk id="3" creationId="{EA0F20AA-B862-4537-B921-96C15F11003E}"/>
          </ac:spMkLst>
        </pc:spChg>
        <pc:spChg chg="add">
          <ac:chgData name="Srinivas Manjunath" userId="S::srinivas_manjunath@thbs.com::5a351b0c-a1c4-4234-b617-09b827a88f94" providerId="AD" clId="Web-{5D1251E3-297A-49F5-8869-74C02B0372B4}" dt="2021-09-17T07:14:51.471" v="91"/>
          <ac:spMkLst>
            <pc:docMk/>
            <pc:sldMk cId="4090876839" sldId="258"/>
            <ac:spMk id="8" creationId="{FBE20309-1FB9-4818-BAFA-9C4C0534178B}"/>
          </ac:spMkLst>
        </pc:spChg>
        <pc:spChg chg="add">
          <ac:chgData name="Srinivas Manjunath" userId="S::srinivas_manjunath@thbs.com::5a351b0c-a1c4-4234-b617-09b827a88f94" providerId="AD" clId="Web-{5D1251E3-297A-49F5-8869-74C02B0372B4}" dt="2021-09-17T07:14:51.471" v="91"/>
          <ac:spMkLst>
            <pc:docMk/>
            <pc:sldMk cId="4090876839" sldId="258"/>
            <ac:spMk id="10" creationId="{FBD77573-9EF2-4C35-8285-A1CF6FBB0EA5}"/>
          </ac:spMkLst>
        </pc:spChg>
      </pc:sldChg>
      <pc:sldChg chg="addSp modSp new mod setBg">
        <pc:chgData name="Srinivas Manjunath" userId="S::srinivas_manjunath@thbs.com::5a351b0c-a1c4-4234-b617-09b827a88f94" providerId="AD" clId="Web-{5D1251E3-297A-49F5-8869-74C02B0372B4}" dt="2021-09-17T07:14:58.205" v="93"/>
        <pc:sldMkLst>
          <pc:docMk/>
          <pc:sldMk cId="964068151" sldId="259"/>
        </pc:sldMkLst>
        <pc:spChg chg="mod">
          <ac:chgData name="Srinivas Manjunath" userId="S::srinivas_manjunath@thbs.com::5a351b0c-a1c4-4234-b617-09b827a88f94" providerId="AD" clId="Web-{5D1251E3-297A-49F5-8869-74C02B0372B4}" dt="2021-09-17T07:14:58.205" v="93"/>
          <ac:spMkLst>
            <pc:docMk/>
            <pc:sldMk cId="964068151" sldId="259"/>
            <ac:spMk id="2" creationId="{CF861743-F486-43ED-BE76-90E6B53DF756}"/>
          </ac:spMkLst>
        </pc:spChg>
        <pc:spChg chg="mod">
          <ac:chgData name="Srinivas Manjunath" userId="S::srinivas_manjunath@thbs.com::5a351b0c-a1c4-4234-b617-09b827a88f94" providerId="AD" clId="Web-{5D1251E3-297A-49F5-8869-74C02B0372B4}" dt="2021-09-17T07:14:58.205" v="93"/>
          <ac:spMkLst>
            <pc:docMk/>
            <pc:sldMk cId="964068151" sldId="259"/>
            <ac:spMk id="3" creationId="{23B73EB2-A256-471D-BC44-36DEEF6008ED}"/>
          </ac:spMkLst>
        </pc:spChg>
        <pc:spChg chg="add">
          <ac:chgData name="Srinivas Manjunath" userId="S::srinivas_manjunath@thbs.com::5a351b0c-a1c4-4234-b617-09b827a88f94" providerId="AD" clId="Web-{5D1251E3-297A-49F5-8869-74C02B0372B4}" dt="2021-09-17T07:14:58.205" v="93"/>
          <ac:spMkLst>
            <pc:docMk/>
            <pc:sldMk cId="964068151" sldId="259"/>
            <ac:spMk id="8" creationId="{FBE20309-1FB9-4818-BAFA-9C4C0534178B}"/>
          </ac:spMkLst>
        </pc:spChg>
        <pc:spChg chg="add">
          <ac:chgData name="Srinivas Manjunath" userId="S::srinivas_manjunath@thbs.com::5a351b0c-a1c4-4234-b617-09b827a88f94" providerId="AD" clId="Web-{5D1251E3-297A-49F5-8869-74C02B0372B4}" dt="2021-09-17T07:14:58.205" v="93"/>
          <ac:spMkLst>
            <pc:docMk/>
            <pc:sldMk cId="964068151" sldId="259"/>
            <ac:spMk id="10" creationId="{FBD77573-9EF2-4C35-8285-A1CF6FBB0EA5}"/>
          </ac:spMkLst>
        </pc:spChg>
      </pc:sldChg>
      <pc:sldChg chg="new">
        <pc:chgData name="Srinivas Manjunath" userId="S::srinivas_manjunath@thbs.com::5a351b0c-a1c4-4234-b617-09b827a88f94" providerId="AD" clId="Web-{5D1251E3-297A-49F5-8869-74C02B0372B4}" dt="2021-09-17T07:15:00.893" v="94"/>
        <pc:sldMkLst>
          <pc:docMk/>
          <pc:sldMk cId="1459542396" sldId="260"/>
        </pc:sldMkLst>
      </pc:sldChg>
      <pc:sldChg chg="add replId">
        <pc:chgData name="Srinivas Manjunath" userId="S::srinivas_manjunath@thbs.com::5a351b0c-a1c4-4234-b617-09b827a88f94" providerId="AD" clId="Web-{5D1251E3-297A-49F5-8869-74C02B0372B4}" dt="2021-09-17T07:15:10.128" v="95"/>
        <pc:sldMkLst>
          <pc:docMk/>
          <pc:sldMk cId="785977841" sldId="261"/>
        </pc:sldMkLst>
      </pc:sldChg>
      <pc:sldChg chg="new del">
        <pc:chgData name="Srinivas Manjunath" userId="S::srinivas_manjunath@thbs.com::5a351b0c-a1c4-4234-b617-09b827a88f94" providerId="AD" clId="Web-{5D1251E3-297A-49F5-8869-74C02B0372B4}" dt="2021-09-17T07:21:23.258" v="109"/>
        <pc:sldMkLst>
          <pc:docMk/>
          <pc:sldMk cId="2746189899" sldId="262"/>
        </pc:sldMkLst>
      </pc:sldChg>
      <pc:sldChg chg="add replId">
        <pc:chgData name="Srinivas Manjunath" userId="S::srinivas_manjunath@thbs.com::5a351b0c-a1c4-4234-b617-09b827a88f94" providerId="AD" clId="Web-{5D1251E3-297A-49F5-8869-74C02B0372B4}" dt="2021-09-17T07:21:20.742" v="108"/>
        <pc:sldMkLst>
          <pc:docMk/>
          <pc:sldMk cId="953105948" sldId="263"/>
        </pc:sldMkLst>
      </pc:sldChg>
      <pc:sldMasterChg chg="del delSldLayout">
        <pc:chgData name="Srinivas Manjunath" userId="S::srinivas_manjunath@thbs.com::5a351b0c-a1c4-4234-b617-09b827a88f94" providerId="AD" clId="Web-{5D1251E3-297A-49F5-8869-74C02B0372B4}" dt="2021-09-17T07:12:47.407" v="68"/>
        <pc:sldMasterMkLst>
          <pc:docMk/>
          <pc:sldMasterMk cId="2460954070" sldId="2147483660"/>
        </pc:sldMasterMkLst>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2385387890" sldId="2147483661"/>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949138452" sldId="2147483662"/>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2591524520" sldId="2147483663"/>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1203092039" sldId="2147483664"/>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3733172339" sldId="2147483665"/>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3210312558" sldId="2147483666"/>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3146388984" sldId="2147483667"/>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3171841454" sldId="2147483668"/>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1718958274" sldId="2147483669"/>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2202905451" sldId="2147483670"/>
          </pc:sldLayoutMkLst>
        </pc:sldLayoutChg>
        <pc:sldLayoutChg chg="del">
          <pc:chgData name="Srinivas Manjunath" userId="S::srinivas_manjunath@thbs.com::5a351b0c-a1c4-4234-b617-09b827a88f94" providerId="AD" clId="Web-{5D1251E3-297A-49F5-8869-74C02B0372B4}" dt="2021-09-17T07:12:47.407" v="68"/>
          <pc:sldLayoutMkLst>
            <pc:docMk/>
            <pc:sldMasterMk cId="2460954070" sldId="2147483660"/>
            <pc:sldLayoutMk cId="3479445657" sldId="2147483671"/>
          </pc:sldLayoutMkLst>
        </pc:sldLayoutChg>
      </pc:sldMasterChg>
      <pc:sldMasterChg chg="add addSldLayout">
        <pc:chgData name="Srinivas Manjunath" userId="S::srinivas_manjunath@thbs.com::5a351b0c-a1c4-4234-b617-09b827a88f94" providerId="AD" clId="Web-{5D1251E3-297A-49F5-8869-74C02B0372B4}" dt="2021-09-17T07:12:47.407" v="68"/>
        <pc:sldMasterMkLst>
          <pc:docMk/>
          <pc:sldMasterMk cId="2848186599" sldId="2147483686"/>
        </pc:sldMasterMkLst>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121280920" sldId="2147483674"/>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2432744769" sldId="2147483675"/>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2309933195" sldId="2147483676"/>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2861426488" sldId="2147483677"/>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3895209044" sldId="2147483678"/>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1301280800" sldId="2147483679"/>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464609219" sldId="2147483680"/>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2759885334" sldId="2147483681"/>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1589192279" sldId="2147483682"/>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1430238169" sldId="2147483683"/>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3683600157" sldId="2147483684"/>
          </pc:sldLayoutMkLst>
        </pc:sldLayoutChg>
        <pc:sldLayoutChg chg="add">
          <pc:chgData name="Srinivas Manjunath" userId="S::srinivas_manjunath@thbs.com::5a351b0c-a1c4-4234-b617-09b827a88f94" providerId="AD" clId="Web-{5D1251E3-297A-49F5-8869-74C02B0372B4}" dt="2021-09-17T07:12:47.407" v="68"/>
          <pc:sldLayoutMkLst>
            <pc:docMk/>
            <pc:sldMasterMk cId="2848186599" sldId="2147483686"/>
            <pc:sldLayoutMk cId="2095780624" sldId="2147483685"/>
          </pc:sldLayoutMkLst>
        </pc:sldLayoutChg>
      </pc:sldMasterChg>
    </pc:docChg>
  </pc:docChgLst>
  <pc:docChgLst>
    <pc:chgData name="Srinivas Manjunath" userId="S::srinivas_manjunath@thbs.com::5a351b0c-a1c4-4234-b617-09b827a88f94" providerId="AD" clId="Web-{D65BD8D3-7E9A-3BEA-0991-093057951EA5}"/>
    <pc:docChg chg="addSld delSld modSld">
      <pc:chgData name="Srinivas Manjunath" userId="S::srinivas_manjunath@thbs.com::5a351b0c-a1c4-4234-b617-09b827a88f94" providerId="AD" clId="Web-{D65BD8D3-7E9A-3BEA-0991-093057951EA5}" dt="2021-09-17T08:56:55.603" v="203" actId="14100"/>
      <pc:docMkLst>
        <pc:docMk/>
      </pc:docMkLst>
      <pc:sldChg chg="del">
        <pc:chgData name="Srinivas Manjunath" userId="S::srinivas_manjunath@thbs.com::5a351b0c-a1c4-4234-b617-09b827a88f94" providerId="AD" clId="Web-{D65BD8D3-7E9A-3BEA-0991-093057951EA5}" dt="2021-09-17T08:46:33.624" v="175"/>
        <pc:sldMkLst>
          <pc:docMk/>
          <pc:sldMk cId="991067670" sldId="257"/>
        </pc:sldMkLst>
      </pc:sldChg>
      <pc:sldChg chg="modSp">
        <pc:chgData name="Srinivas Manjunath" userId="S::srinivas_manjunath@thbs.com::5a351b0c-a1c4-4234-b617-09b827a88f94" providerId="AD" clId="Web-{D65BD8D3-7E9A-3BEA-0991-093057951EA5}" dt="2021-09-17T07:40:47.104" v="21" actId="1076"/>
        <pc:sldMkLst>
          <pc:docMk/>
          <pc:sldMk cId="4090876839" sldId="258"/>
        </pc:sldMkLst>
        <pc:spChg chg="mod">
          <ac:chgData name="Srinivas Manjunath" userId="S::srinivas_manjunath@thbs.com::5a351b0c-a1c4-4234-b617-09b827a88f94" providerId="AD" clId="Web-{D65BD8D3-7E9A-3BEA-0991-093057951EA5}" dt="2021-09-17T07:38:24.656" v="6" actId="20577"/>
          <ac:spMkLst>
            <pc:docMk/>
            <pc:sldMk cId="4090876839" sldId="258"/>
            <ac:spMk id="2" creationId="{BED8BCC5-B30E-4A7D-89CF-12872A2F9007}"/>
          </ac:spMkLst>
        </pc:spChg>
        <pc:spChg chg="mod">
          <ac:chgData name="Srinivas Manjunath" userId="S::srinivas_manjunath@thbs.com::5a351b0c-a1c4-4234-b617-09b827a88f94" providerId="AD" clId="Web-{D65BD8D3-7E9A-3BEA-0991-093057951EA5}" dt="2021-09-17T07:40:47.104" v="21" actId="1076"/>
          <ac:spMkLst>
            <pc:docMk/>
            <pc:sldMk cId="4090876839" sldId="258"/>
            <ac:spMk id="3" creationId="{EA0F20AA-B862-4537-B921-96C15F11003E}"/>
          </ac:spMkLst>
        </pc:spChg>
      </pc:sldChg>
      <pc:sldChg chg="modSp">
        <pc:chgData name="Srinivas Manjunath" userId="S::srinivas_manjunath@thbs.com::5a351b0c-a1c4-4234-b617-09b827a88f94" providerId="AD" clId="Web-{D65BD8D3-7E9A-3BEA-0991-093057951EA5}" dt="2021-09-17T07:42:22.424" v="32" actId="20577"/>
        <pc:sldMkLst>
          <pc:docMk/>
          <pc:sldMk cId="964068151" sldId="259"/>
        </pc:sldMkLst>
        <pc:spChg chg="mod">
          <ac:chgData name="Srinivas Manjunath" userId="S::srinivas_manjunath@thbs.com::5a351b0c-a1c4-4234-b617-09b827a88f94" providerId="AD" clId="Web-{D65BD8D3-7E9A-3BEA-0991-093057951EA5}" dt="2021-09-17T07:41:41.952" v="23" actId="20577"/>
          <ac:spMkLst>
            <pc:docMk/>
            <pc:sldMk cId="964068151" sldId="259"/>
            <ac:spMk id="2" creationId="{CF861743-F486-43ED-BE76-90E6B53DF756}"/>
          </ac:spMkLst>
        </pc:spChg>
        <pc:spChg chg="mod">
          <ac:chgData name="Srinivas Manjunath" userId="S::srinivas_manjunath@thbs.com::5a351b0c-a1c4-4234-b617-09b827a88f94" providerId="AD" clId="Web-{D65BD8D3-7E9A-3BEA-0991-093057951EA5}" dt="2021-09-17T07:42:22.424" v="32" actId="20577"/>
          <ac:spMkLst>
            <pc:docMk/>
            <pc:sldMk cId="964068151" sldId="259"/>
            <ac:spMk id="3" creationId="{23B73EB2-A256-471D-BC44-36DEEF6008ED}"/>
          </ac:spMkLst>
        </pc:spChg>
      </pc:sldChg>
      <pc:sldChg chg="del">
        <pc:chgData name="Srinivas Manjunath" userId="S::srinivas_manjunath@thbs.com::5a351b0c-a1c4-4234-b617-09b827a88f94" providerId="AD" clId="Web-{D65BD8D3-7E9A-3BEA-0991-093057951EA5}" dt="2021-09-17T08:46:32.623" v="174"/>
        <pc:sldMkLst>
          <pc:docMk/>
          <pc:sldMk cId="1459542396" sldId="260"/>
        </pc:sldMkLst>
      </pc:sldChg>
      <pc:sldChg chg="modSp">
        <pc:chgData name="Srinivas Manjunath" userId="S::srinivas_manjunath@thbs.com::5a351b0c-a1c4-4234-b617-09b827a88f94" providerId="AD" clId="Web-{D65BD8D3-7E9A-3BEA-0991-093057951EA5}" dt="2021-09-17T07:45:27.015" v="83" actId="20577"/>
        <pc:sldMkLst>
          <pc:docMk/>
          <pc:sldMk cId="785977841" sldId="261"/>
        </pc:sldMkLst>
        <pc:spChg chg="mod">
          <ac:chgData name="Srinivas Manjunath" userId="S::srinivas_manjunath@thbs.com::5a351b0c-a1c4-4234-b617-09b827a88f94" providerId="AD" clId="Web-{D65BD8D3-7E9A-3BEA-0991-093057951EA5}" dt="2021-09-17T07:42:54.910" v="34" actId="20577"/>
          <ac:spMkLst>
            <pc:docMk/>
            <pc:sldMk cId="785977841" sldId="261"/>
            <ac:spMk id="2" creationId="{CF861743-F486-43ED-BE76-90E6B53DF756}"/>
          </ac:spMkLst>
        </pc:spChg>
        <pc:spChg chg="mod">
          <ac:chgData name="Srinivas Manjunath" userId="S::srinivas_manjunath@thbs.com::5a351b0c-a1c4-4234-b617-09b827a88f94" providerId="AD" clId="Web-{D65BD8D3-7E9A-3BEA-0991-093057951EA5}" dt="2021-09-17T07:45:27.015" v="83" actId="20577"/>
          <ac:spMkLst>
            <pc:docMk/>
            <pc:sldMk cId="785977841" sldId="261"/>
            <ac:spMk id="3" creationId="{23B73EB2-A256-471D-BC44-36DEEF6008ED}"/>
          </ac:spMkLst>
        </pc:spChg>
      </pc:sldChg>
      <pc:sldChg chg="addSp delSp modSp">
        <pc:chgData name="Srinivas Manjunath" userId="S::srinivas_manjunath@thbs.com::5a351b0c-a1c4-4234-b617-09b827a88f94" providerId="AD" clId="Web-{D65BD8D3-7E9A-3BEA-0991-093057951EA5}" dt="2021-09-17T08:56:55.603" v="203" actId="14100"/>
        <pc:sldMkLst>
          <pc:docMk/>
          <pc:sldMk cId="953105948" sldId="263"/>
        </pc:sldMkLst>
        <pc:spChg chg="mod">
          <ac:chgData name="Srinivas Manjunath" userId="S::srinivas_manjunath@thbs.com::5a351b0c-a1c4-4234-b617-09b827a88f94" providerId="AD" clId="Web-{D65BD8D3-7E9A-3BEA-0991-093057951EA5}" dt="2021-09-17T08:56:37.133" v="200" actId="20577"/>
          <ac:spMkLst>
            <pc:docMk/>
            <pc:sldMk cId="953105948" sldId="263"/>
            <ac:spMk id="2" creationId="{CF861743-F486-43ED-BE76-90E6B53DF756}"/>
          </ac:spMkLst>
        </pc:spChg>
        <pc:spChg chg="del">
          <ac:chgData name="Srinivas Manjunath" userId="S::srinivas_manjunath@thbs.com::5a351b0c-a1c4-4234-b617-09b827a88f94" providerId="AD" clId="Web-{D65BD8D3-7E9A-3BEA-0991-093057951EA5}" dt="2021-09-17T08:53:27.199" v="189"/>
          <ac:spMkLst>
            <pc:docMk/>
            <pc:sldMk cId="953105948" sldId="263"/>
            <ac:spMk id="3" creationId="{23B73EB2-A256-471D-BC44-36DEEF6008ED}"/>
          </ac:spMkLst>
        </pc:spChg>
        <pc:spChg chg="add del mod">
          <ac:chgData name="Srinivas Manjunath" userId="S::srinivas_manjunath@thbs.com::5a351b0c-a1c4-4234-b617-09b827a88f94" providerId="AD" clId="Web-{D65BD8D3-7E9A-3BEA-0991-093057951EA5}" dt="2021-09-17T08:56:26.867" v="196"/>
          <ac:spMkLst>
            <pc:docMk/>
            <pc:sldMk cId="953105948" sldId="263"/>
            <ac:spMk id="6" creationId="{CB5BD414-98E8-483F-80ED-4DF0F17DEA14}"/>
          </ac:spMkLst>
        </pc:spChg>
        <pc:picChg chg="add del mod ord">
          <ac:chgData name="Srinivas Manjunath" userId="S::srinivas_manjunath@thbs.com::5a351b0c-a1c4-4234-b617-09b827a88f94" providerId="AD" clId="Web-{D65BD8D3-7E9A-3BEA-0991-093057951EA5}" dt="2021-09-17T08:53:58.576" v="195"/>
          <ac:picMkLst>
            <pc:docMk/>
            <pc:sldMk cId="953105948" sldId="263"/>
            <ac:picMk id="4" creationId="{6F5E6AAF-75A6-44E3-872C-63D04A0E01CA}"/>
          </ac:picMkLst>
        </pc:picChg>
        <pc:picChg chg="add mod ord">
          <ac:chgData name="Srinivas Manjunath" userId="S::srinivas_manjunath@thbs.com::5a351b0c-a1c4-4234-b617-09b827a88f94" providerId="AD" clId="Web-{D65BD8D3-7E9A-3BEA-0991-093057951EA5}" dt="2021-09-17T08:56:55.603" v="203" actId="14100"/>
          <ac:picMkLst>
            <pc:docMk/>
            <pc:sldMk cId="953105948" sldId="263"/>
            <ac:picMk id="7" creationId="{13D7CBB7-C6C9-4961-9C1A-F1B84C8F3E1E}"/>
          </ac:picMkLst>
        </pc:picChg>
      </pc:sldChg>
      <pc:sldChg chg="new del">
        <pc:chgData name="Srinivas Manjunath" userId="S::srinivas_manjunath@thbs.com::5a351b0c-a1c4-4234-b617-09b827a88f94" providerId="AD" clId="Web-{D65BD8D3-7E9A-3BEA-0991-093057951EA5}" dt="2021-09-17T08:11:13.628" v="87"/>
        <pc:sldMkLst>
          <pc:docMk/>
          <pc:sldMk cId="111694348" sldId="264"/>
        </pc:sldMkLst>
      </pc:sldChg>
      <pc:sldChg chg="new del">
        <pc:chgData name="Srinivas Manjunath" userId="S::srinivas_manjunath@thbs.com::5a351b0c-a1c4-4234-b617-09b827a88f94" providerId="AD" clId="Web-{D65BD8D3-7E9A-3BEA-0991-093057951EA5}" dt="2021-09-17T08:46:36.655" v="176"/>
        <pc:sldMkLst>
          <pc:docMk/>
          <pc:sldMk cId="3594574854" sldId="264"/>
        </pc:sldMkLst>
      </pc:sldChg>
      <pc:sldChg chg="addSp delSp modSp add replId">
        <pc:chgData name="Srinivas Manjunath" userId="S::srinivas_manjunath@thbs.com::5a351b0c-a1c4-4234-b617-09b827a88f94" providerId="AD" clId="Web-{D65BD8D3-7E9A-3BEA-0991-093057951EA5}" dt="2021-09-17T08:53:51.419" v="194" actId="14100"/>
        <pc:sldMkLst>
          <pc:docMk/>
          <pc:sldMk cId="888371240" sldId="265"/>
        </pc:sldMkLst>
        <pc:spChg chg="mod">
          <ac:chgData name="Srinivas Manjunath" userId="S::srinivas_manjunath@thbs.com::5a351b0c-a1c4-4234-b617-09b827a88f94" providerId="AD" clId="Web-{D65BD8D3-7E9A-3BEA-0991-093057951EA5}" dt="2021-09-17T08:45:36.557" v="172" actId="20577"/>
          <ac:spMkLst>
            <pc:docMk/>
            <pc:sldMk cId="888371240" sldId="265"/>
            <ac:spMk id="2" creationId="{CF861743-F486-43ED-BE76-90E6B53DF756}"/>
          </ac:spMkLst>
        </pc:spChg>
        <pc:spChg chg="del">
          <ac:chgData name="Srinivas Manjunath" userId="S::srinivas_manjunath@thbs.com::5a351b0c-a1c4-4234-b617-09b827a88f94" providerId="AD" clId="Web-{D65BD8D3-7E9A-3BEA-0991-093057951EA5}" dt="2021-09-17T08:53:33.012" v="190"/>
          <ac:spMkLst>
            <pc:docMk/>
            <pc:sldMk cId="888371240" sldId="265"/>
            <ac:spMk id="3" creationId="{23B73EB2-A256-471D-BC44-36DEEF6008ED}"/>
          </ac:spMkLst>
        </pc:spChg>
        <pc:picChg chg="add mod ord">
          <ac:chgData name="Srinivas Manjunath" userId="S::srinivas_manjunath@thbs.com::5a351b0c-a1c4-4234-b617-09b827a88f94" providerId="AD" clId="Web-{D65BD8D3-7E9A-3BEA-0991-093057951EA5}" dt="2021-09-17T08:53:51.419" v="194" actId="14100"/>
          <ac:picMkLst>
            <pc:docMk/>
            <pc:sldMk cId="888371240" sldId="265"/>
            <ac:picMk id="4" creationId="{66C5E2E6-3CB4-4F5B-829E-CCE8303F4232}"/>
          </ac:picMkLst>
        </pc:picChg>
      </pc:sldChg>
      <pc:sldChg chg="add del replId">
        <pc:chgData name="Srinivas Manjunath" userId="S::srinivas_manjunath@thbs.com::5a351b0c-a1c4-4234-b617-09b827a88f94" providerId="AD" clId="Web-{D65BD8D3-7E9A-3BEA-0991-093057951EA5}" dt="2021-09-17T08:11:12.878" v="86"/>
        <pc:sldMkLst>
          <pc:docMk/>
          <pc:sldMk cId="1332771860" sldId="265"/>
        </pc:sldMkLst>
      </pc:sldChg>
      <pc:sldChg chg="modSp add del replId">
        <pc:chgData name="Srinivas Manjunath" userId="S::srinivas_manjunath@thbs.com::5a351b0c-a1c4-4234-b617-09b827a88f94" providerId="AD" clId="Web-{D65BD8D3-7E9A-3BEA-0991-093057951EA5}" dt="2021-09-17T08:41:41.791" v="140"/>
        <pc:sldMkLst>
          <pc:docMk/>
          <pc:sldMk cId="1693605078" sldId="266"/>
        </pc:sldMkLst>
        <pc:spChg chg="mod">
          <ac:chgData name="Srinivas Manjunath" userId="S::srinivas_manjunath@thbs.com::5a351b0c-a1c4-4234-b617-09b827a88f94" providerId="AD" clId="Web-{D65BD8D3-7E9A-3BEA-0991-093057951EA5}" dt="2021-09-17T08:33:47.040" v="100" actId="1076"/>
          <ac:spMkLst>
            <pc:docMk/>
            <pc:sldMk cId="1693605078" sldId="266"/>
            <ac:spMk id="2" creationId="{CF861743-F486-43ED-BE76-90E6B53DF756}"/>
          </ac:spMkLst>
        </pc:spChg>
        <pc:spChg chg="mod">
          <ac:chgData name="Srinivas Manjunath" userId="S::srinivas_manjunath@thbs.com::5a351b0c-a1c4-4234-b617-09b827a88f94" providerId="AD" clId="Web-{D65BD8D3-7E9A-3BEA-0991-093057951EA5}" dt="2021-09-17T08:34:08.823" v="104" actId="20577"/>
          <ac:spMkLst>
            <pc:docMk/>
            <pc:sldMk cId="1693605078" sldId="266"/>
            <ac:spMk id="3" creationId="{23B73EB2-A256-471D-BC44-36DEEF6008ED}"/>
          </ac:spMkLst>
        </pc:spChg>
      </pc:sldChg>
      <pc:sldChg chg="addSp delSp modSp add replId">
        <pc:chgData name="Srinivas Manjunath" userId="S::srinivas_manjunath@thbs.com::5a351b0c-a1c4-4234-b617-09b827a88f94" providerId="AD" clId="Web-{D65BD8D3-7E9A-3BEA-0991-093057951EA5}" dt="2021-09-17T08:44:42.866" v="153" actId="14100"/>
        <pc:sldMkLst>
          <pc:docMk/>
          <pc:sldMk cId="2980615878" sldId="267"/>
        </pc:sldMkLst>
        <pc:spChg chg="mod">
          <ac:chgData name="Srinivas Manjunath" userId="S::srinivas_manjunath@thbs.com::5a351b0c-a1c4-4234-b617-09b827a88f94" providerId="AD" clId="Web-{D65BD8D3-7E9A-3BEA-0991-093057951EA5}" dt="2021-09-17T08:42:11.715" v="150" actId="20577"/>
          <ac:spMkLst>
            <pc:docMk/>
            <pc:sldMk cId="2980615878" sldId="267"/>
            <ac:spMk id="2" creationId="{CF861743-F486-43ED-BE76-90E6B53DF756}"/>
          </ac:spMkLst>
        </pc:spChg>
        <pc:spChg chg="del">
          <ac:chgData name="Srinivas Manjunath" userId="S::srinivas_manjunath@thbs.com::5a351b0c-a1c4-4234-b617-09b827a88f94" providerId="AD" clId="Web-{D65BD8D3-7E9A-3BEA-0991-093057951EA5}" dt="2021-09-17T08:44:31.478" v="151"/>
          <ac:spMkLst>
            <pc:docMk/>
            <pc:sldMk cId="2980615878" sldId="267"/>
            <ac:spMk id="3" creationId="{23B73EB2-A256-471D-BC44-36DEEF6008ED}"/>
          </ac:spMkLst>
        </pc:spChg>
        <pc:picChg chg="add mod ord">
          <ac:chgData name="Srinivas Manjunath" userId="S::srinivas_manjunath@thbs.com::5a351b0c-a1c4-4234-b617-09b827a88f94" providerId="AD" clId="Web-{D65BD8D3-7E9A-3BEA-0991-093057951EA5}" dt="2021-09-17T08:44:42.866" v="153" actId="14100"/>
          <ac:picMkLst>
            <pc:docMk/>
            <pc:sldMk cId="2980615878" sldId="267"/>
            <ac:picMk id="4" creationId="{58F7E220-EBC0-45D9-BE7B-9B1CBCBB43B5}"/>
          </ac:picMkLst>
        </pc:picChg>
      </pc:sldChg>
      <pc:sldChg chg="new del">
        <pc:chgData name="Srinivas Manjunath" userId="S::srinivas_manjunath@thbs.com::5a351b0c-a1c4-4234-b617-09b827a88f94" providerId="AD" clId="Web-{D65BD8D3-7E9A-3BEA-0991-093057951EA5}" dt="2021-09-17T08:34:21.902" v="107"/>
        <pc:sldMkLst>
          <pc:docMk/>
          <pc:sldMk cId="2230150525" sldId="268"/>
        </pc:sldMkLst>
      </pc:sldChg>
      <pc:sldChg chg="add replId">
        <pc:chgData name="Srinivas Manjunath" userId="S::srinivas_manjunath@thbs.com::5a351b0c-a1c4-4234-b617-09b827a88f94" providerId="AD" clId="Web-{D65BD8D3-7E9A-3BEA-0991-093057951EA5}" dt="2021-09-17T08:34:20.370" v="106"/>
        <pc:sldMkLst>
          <pc:docMk/>
          <pc:sldMk cId="2114433910" sldId="269"/>
        </pc:sldMkLst>
      </pc:sldChg>
      <pc:sldChg chg="addSp delSp modSp add replId">
        <pc:chgData name="Srinivas Manjunath" userId="S::srinivas_manjunath@thbs.com::5a351b0c-a1c4-4234-b617-09b827a88f94" providerId="AD" clId="Web-{D65BD8D3-7E9A-3BEA-0991-093057951EA5}" dt="2021-09-17T08:41:05.820" v="137" actId="14100"/>
        <pc:sldMkLst>
          <pc:docMk/>
          <pc:sldMk cId="1345304993" sldId="270"/>
        </pc:sldMkLst>
        <pc:spChg chg="mod">
          <ac:chgData name="Srinivas Manjunath" userId="S::srinivas_manjunath@thbs.com::5a351b0c-a1c4-4234-b617-09b827a88f94" providerId="AD" clId="Web-{D65BD8D3-7E9A-3BEA-0991-093057951EA5}" dt="2021-09-17T08:34:58.076" v="122" actId="20577"/>
          <ac:spMkLst>
            <pc:docMk/>
            <pc:sldMk cId="1345304993" sldId="270"/>
            <ac:spMk id="2" creationId="{CF861743-F486-43ED-BE76-90E6B53DF756}"/>
          </ac:spMkLst>
        </pc:spChg>
        <pc:spChg chg="del">
          <ac:chgData name="Srinivas Manjunath" userId="S::srinivas_manjunath@thbs.com::5a351b0c-a1c4-4234-b617-09b827a88f94" providerId="AD" clId="Web-{D65BD8D3-7E9A-3BEA-0991-093057951EA5}" dt="2021-09-17T08:37:01.850" v="123"/>
          <ac:spMkLst>
            <pc:docMk/>
            <pc:sldMk cId="1345304993" sldId="270"/>
            <ac:spMk id="3" creationId="{23B73EB2-A256-471D-BC44-36DEEF6008ED}"/>
          </ac:spMkLst>
        </pc:spChg>
        <pc:spChg chg="add del mod">
          <ac:chgData name="Srinivas Manjunath" userId="S::srinivas_manjunath@thbs.com::5a351b0c-a1c4-4234-b617-09b827a88f94" providerId="AD" clId="Web-{D65BD8D3-7E9A-3BEA-0991-093057951EA5}" dt="2021-09-17T08:40:08.128" v="131"/>
          <ac:spMkLst>
            <pc:docMk/>
            <pc:sldMk cId="1345304993" sldId="270"/>
            <ac:spMk id="7" creationId="{7B214A9E-F686-4C9A-AC15-C9B322BC3407}"/>
          </ac:spMkLst>
        </pc:spChg>
        <pc:spChg chg="add del mod">
          <ac:chgData name="Srinivas Manjunath" userId="S::srinivas_manjunath@thbs.com::5a351b0c-a1c4-4234-b617-09b827a88f94" providerId="AD" clId="Web-{D65BD8D3-7E9A-3BEA-0991-093057951EA5}" dt="2021-09-17T08:40:21.536" v="135"/>
          <ac:spMkLst>
            <pc:docMk/>
            <pc:sldMk cId="1345304993" sldId="270"/>
            <ac:spMk id="11" creationId="{23BE1AD1-5050-4364-A9AE-28D501327D9A}"/>
          </ac:spMkLst>
        </pc:spChg>
        <pc:picChg chg="add del mod ord">
          <ac:chgData name="Srinivas Manjunath" userId="S::srinivas_manjunath@thbs.com::5a351b0c-a1c4-4234-b617-09b827a88f94" providerId="AD" clId="Web-{D65BD8D3-7E9A-3BEA-0991-093057951EA5}" dt="2021-09-17T08:40:11.723" v="134"/>
          <ac:picMkLst>
            <pc:docMk/>
            <pc:sldMk cId="1345304993" sldId="270"/>
            <ac:picMk id="4" creationId="{A8A57D15-BB18-4B0C-88A9-312E02A74EF3}"/>
          </ac:picMkLst>
        </pc:picChg>
        <pc:picChg chg="add del mod">
          <ac:chgData name="Srinivas Manjunath" userId="S::srinivas_manjunath@thbs.com::5a351b0c-a1c4-4234-b617-09b827a88f94" providerId="AD" clId="Web-{D65BD8D3-7E9A-3BEA-0991-093057951EA5}" dt="2021-09-17T08:40:09.035" v="132"/>
          <ac:picMkLst>
            <pc:docMk/>
            <pc:sldMk cId="1345304993" sldId="270"/>
            <ac:picMk id="5" creationId="{60C2C2C9-24BC-42D8-A7E7-0F9D53431ABA}"/>
          </ac:picMkLst>
        </pc:picChg>
        <pc:picChg chg="add mod ord">
          <ac:chgData name="Srinivas Manjunath" userId="S::srinivas_manjunath@thbs.com::5a351b0c-a1c4-4234-b617-09b827a88f94" providerId="AD" clId="Web-{D65BD8D3-7E9A-3BEA-0991-093057951EA5}" dt="2021-09-17T08:41:05.820" v="137" actId="14100"/>
          <ac:picMkLst>
            <pc:docMk/>
            <pc:sldMk cId="1345304993" sldId="270"/>
            <ac:picMk id="12" creationId="{D9D4AB3B-E080-463A-8DA2-3243697B61D3}"/>
          </ac:picMkLst>
        </pc:picChg>
      </pc:sldChg>
      <pc:sldChg chg="new del">
        <pc:chgData name="Srinivas Manjunath" userId="S::srinivas_manjunath@thbs.com::5a351b0c-a1c4-4234-b617-09b827a88f94" providerId="AD" clId="Web-{D65BD8D3-7E9A-3BEA-0991-093057951EA5}" dt="2021-09-17T08:34:37.184" v="109"/>
        <pc:sldMkLst>
          <pc:docMk/>
          <pc:sldMk cId="4155563552" sldId="270"/>
        </pc:sldMkLst>
      </pc:sldChg>
      <pc:sldChg chg="delSp modSp add replId">
        <pc:chgData name="Srinivas Manjunath" userId="S::srinivas_manjunath@thbs.com::5a351b0c-a1c4-4234-b617-09b827a88f94" providerId="AD" clId="Web-{D65BD8D3-7E9A-3BEA-0991-093057951EA5}" dt="2021-09-17T08:47:02.938" v="184" actId="20577"/>
        <pc:sldMkLst>
          <pc:docMk/>
          <pc:sldMk cId="2026555121" sldId="271"/>
        </pc:sldMkLst>
        <pc:spChg chg="mod">
          <ac:chgData name="Srinivas Manjunath" userId="S::srinivas_manjunath@thbs.com::5a351b0c-a1c4-4234-b617-09b827a88f94" providerId="AD" clId="Web-{D65BD8D3-7E9A-3BEA-0991-093057951EA5}" dt="2021-09-17T08:47:02.938" v="184" actId="20577"/>
          <ac:spMkLst>
            <pc:docMk/>
            <pc:sldMk cId="2026555121" sldId="271"/>
            <ac:spMk id="2" creationId="{CF861743-F486-43ED-BE76-90E6B53DF756}"/>
          </ac:spMkLst>
        </pc:spChg>
        <pc:spChg chg="del mod">
          <ac:chgData name="Srinivas Manjunath" userId="S::srinivas_manjunath@thbs.com::5a351b0c-a1c4-4234-b617-09b827a88f94" providerId="AD" clId="Web-{D65BD8D3-7E9A-3BEA-0991-093057951EA5}" dt="2021-09-17T08:46:51" v="182"/>
          <ac:spMkLst>
            <pc:docMk/>
            <pc:sldMk cId="2026555121" sldId="271"/>
            <ac:spMk id="3" creationId="{23B73EB2-A256-471D-BC44-36DEEF6008ED}"/>
          </ac:spMkLst>
        </pc:spChg>
      </pc:sldChg>
      <pc:sldChg chg="new del">
        <pc:chgData name="Srinivas Manjunath" userId="S::srinivas_manjunath@thbs.com::5a351b0c-a1c4-4234-b617-09b827a88f94" providerId="AD" clId="Web-{D65BD8D3-7E9A-3BEA-0991-093057951EA5}" dt="2021-09-17T08:41:34.369" v="139"/>
        <pc:sldMkLst>
          <pc:docMk/>
          <pc:sldMk cId="3863188590" sldId="271"/>
        </pc:sldMkLst>
      </pc:sldChg>
      <pc:sldChg chg="add del replId">
        <pc:chgData name="Srinivas Manjunath" userId="S::srinivas_manjunath@thbs.com::5a351b0c-a1c4-4234-b617-09b827a88f94" providerId="AD" clId="Web-{D65BD8D3-7E9A-3BEA-0991-093057951EA5}" dt="2021-09-17T08:53:01.197" v="188"/>
        <pc:sldMkLst>
          <pc:docMk/>
          <pc:sldMk cId="1102748976" sldId="272"/>
        </pc:sldMkLst>
      </pc:sldChg>
      <pc:sldChg chg="add del replId">
        <pc:chgData name="Srinivas Manjunath" userId="S::srinivas_manjunath@thbs.com::5a351b0c-a1c4-4234-b617-09b827a88f94" providerId="AD" clId="Web-{D65BD8D3-7E9A-3BEA-0991-093057951EA5}" dt="2021-09-17T08:52:35.586" v="186"/>
        <pc:sldMkLst>
          <pc:docMk/>
          <pc:sldMk cId="4280722195"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988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142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520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460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919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023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360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578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128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28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3274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993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4818659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0" name="Rectangle 19">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3068" y="69424"/>
            <a:ext cx="5499317" cy="2103006"/>
          </a:xfrm>
        </p:spPr>
        <p:txBody>
          <a:bodyPr vert="horz" lIns="91440" tIns="45720" rIns="91440" bIns="45720" rtlCol="0" anchor="ctr">
            <a:noAutofit/>
          </a:bodyPr>
          <a:lstStyle/>
          <a:p>
            <a:r>
              <a:rPr lang="en-US" sz="4400" dirty="0"/>
              <a:t>Group-D : Conditional Statements </a:t>
            </a:r>
          </a:p>
        </p:txBody>
      </p:sp>
      <p:sp>
        <p:nvSpPr>
          <p:cNvPr id="3" name="Subtitle 2"/>
          <p:cNvSpPr>
            <a:spLocks noGrp="1"/>
          </p:cNvSpPr>
          <p:nvPr>
            <p:ph type="subTitle" idx="1"/>
          </p:nvPr>
        </p:nvSpPr>
        <p:spPr>
          <a:xfrm>
            <a:off x="7963" y="2845088"/>
            <a:ext cx="5226363" cy="3331875"/>
          </a:xfrm>
        </p:spPr>
        <p:txBody>
          <a:bodyPr vert="horz" lIns="91440" tIns="45720" rIns="91440" bIns="45720" rtlCol="0" anchor="t">
            <a:normAutofit/>
          </a:bodyPr>
          <a:lstStyle/>
          <a:p>
            <a:r>
              <a:rPr lang="en-US" sz="3200" b="1" dirty="0"/>
              <a:t>Team members:</a:t>
            </a:r>
            <a:endParaRPr lang="en-US" sz="3200" dirty="0"/>
          </a:p>
          <a:p>
            <a:pPr indent="-228600">
              <a:buFont typeface="Arial" panose="020B0604020202020204" pitchFamily="34" charset="0"/>
              <a:buChar char="•"/>
            </a:pPr>
            <a:r>
              <a:rPr lang="en-US" sz="3000" b="1" dirty="0"/>
              <a:t>Prajwal S M</a:t>
            </a:r>
          </a:p>
          <a:p>
            <a:pPr indent="-228600">
              <a:buFont typeface="Arial" panose="020B0604020202020204" pitchFamily="34" charset="0"/>
              <a:buChar char="•"/>
            </a:pPr>
            <a:r>
              <a:rPr lang="en-US" sz="3000" b="1" dirty="0" err="1"/>
              <a:t>Sachin</a:t>
            </a:r>
            <a:r>
              <a:rPr lang="en-US" sz="3000" b="1" dirty="0"/>
              <a:t> K S</a:t>
            </a:r>
          </a:p>
          <a:p>
            <a:pPr indent="-228600">
              <a:buFont typeface="Arial" panose="020B0604020202020204" pitchFamily="34" charset="0"/>
              <a:buChar char="•"/>
            </a:pPr>
            <a:r>
              <a:rPr lang="en-US" sz="3000" b="1" dirty="0"/>
              <a:t>Hanumantha Reddy</a:t>
            </a:r>
          </a:p>
          <a:p>
            <a:pPr indent="-228600">
              <a:buFont typeface="Arial" panose="020B0604020202020204" pitchFamily="34" charset="0"/>
              <a:buChar char="•"/>
            </a:pPr>
            <a:r>
              <a:rPr lang="en-US" sz="3000" b="1" dirty="0"/>
              <a:t>Srinivas m</a:t>
            </a:r>
          </a:p>
          <a:p>
            <a:pPr indent="-228600">
              <a:buFont typeface="Arial" panose="020B0604020202020204" pitchFamily="34" charset="0"/>
              <a:buChar char="•"/>
            </a:pPr>
            <a:endParaRPr lang="en-US" sz="3200" dirty="0"/>
          </a:p>
        </p:txBody>
      </p:sp>
      <p:pic>
        <p:nvPicPr>
          <p:cNvPr id="4" name="Picture 3" descr="Many question marks on black background">
            <a:extLst>
              <a:ext uri="{FF2B5EF4-FFF2-40B4-BE49-F238E27FC236}">
                <a16:creationId xmlns:a16="http://schemas.microsoft.com/office/drawing/2014/main" id="{F8E3C9F8-E859-4B20-8A22-204837F108C6}"/>
              </a:ext>
            </a:extLst>
          </p:cNvPr>
          <p:cNvPicPr>
            <a:picLocks noChangeAspect="1"/>
          </p:cNvPicPr>
          <p:nvPr/>
        </p:nvPicPr>
        <p:blipFill rotWithShape="1">
          <a:blip r:embed="rId2"/>
          <a:srcRect l="16767" r="16769" b="2"/>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8889141" cy="5431376"/>
          </a:xfrm>
        </p:spPr>
        <p:txBody>
          <a:bodyPr>
            <a:normAutofit/>
          </a:bodyPr>
          <a:lstStyle/>
          <a:p>
            <a:r>
              <a:rPr lang="en-US" sz="6600"/>
              <a:t>Thankyou</a:t>
            </a:r>
          </a:p>
        </p:txBody>
      </p:sp>
    </p:spTree>
    <p:extLst>
      <p:ext uri="{BB962C8B-B14F-4D97-AF65-F5344CB8AC3E}">
        <p14:creationId xmlns:p14="http://schemas.microsoft.com/office/powerpoint/2010/main" val="202655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ED8BCC5-B30E-4A7D-89CF-12872A2F9007}"/>
              </a:ext>
            </a:extLst>
          </p:cNvPr>
          <p:cNvSpPr>
            <a:spLocks noGrp="1"/>
          </p:cNvSpPr>
          <p:nvPr>
            <p:ph type="title"/>
          </p:nvPr>
        </p:nvSpPr>
        <p:spPr>
          <a:xfrm>
            <a:off x="838200" y="713312"/>
            <a:ext cx="3524250" cy="5431376"/>
          </a:xfrm>
        </p:spPr>
        <p:txBody>
          <a:bodyPr>
            <a:normAutofit/>
          </a:bodyPr>
          <a:lstStyle/>
          <a:p>
            <a:r>
              <a:rPr lang="en-US" dirty="0"/>
              <a:t>Conditional Statements</a:t>
            </a:r>
          </a:p>
        </p:txBody>
      </p:sp>
      <p:sp>
        <p:nvSpPr>
          <p:cNvPr id="3" name="Content Placeholder 2">
            <a:extLst>
              <a:ext uri="{FF2B5EF4-FFF2-40B4-BE49-F238E27FC236}">
                <a16:creationId xmlns:a16="http://schemas.microsoft.com/office/drawing/2014/main" id="{EA0F20AA-B862-4537-B921-96C15F11003E}"/>
              </a:ext>
            </a:extLst>
          </p:cNvPr>
          <p:cNvSpPr>
            <a:spLocks noGrp="1"/>
          </p:cNvSpPr>
          <p:nvPr>
            <p:ph idx="1"/>
          </p:nvPr>
        </p:nvSpPr>
        <p:spPr>
          <a:xfrm>
            <a:off x="5588000" y="547236"/>
            <a:ext cx="5843954" cy="5431376"/>
          </a:xfrm>
        </p:spPr>
        <p:txBody>
          <a:bodyPr anchor="ctr">
            <a:normAutofit/>
          </a:bodyPr>
          <a:lstStyle/>
          <a:p>
            <a:pPr marL="0" indent="0">
              <a:buNone/>
            </a:pPr>
            <a:r>
              <a:rPr lang="en-US" dirty="0">
                <a:latin typeface="Times New Roman"/>
                <a:ea typeface="+mn-lt"/>
                <a:cs typeface="+mn-lt"/>
              </a:rPr>
              <a:t>While writing a shell script, there may be a situation when you need to adopt one path out of the given two paths. So you need to make use of conditional statements that allow your program to make correct decisions and perform the right actions.</a:t>
            </a:r>
          </a:p>
          <a:p>
            <a:pPr algn="just">
              <a:buNone/>
            </a:pPr>
            <a:r>
              <a:rPr lang="en-US" dirty="0">
                <a:latin typeface="Times New Roman"/>
                <a:ea typeface="+mn-lt"/>
                <a:cs typeface="+mn-lt"/>
              </a:rPr>
              <a:t>Two decision-making statements here −</a:t>
            </a:r>
            <a:endParaRPr lang="en-US" dirty="0">
              <a:latin typeface="Times New Roman"/>
              <a:cs typeface="Times New Roman"/>
            </a:endParaRPr>
          </a:p>
          <a:p>
            <a:pPr algn="just">
              <a:buFont typeface="Arial"/>
              <a:buChar char="•"/>
            </a:pPr>
            <a:r>
              <a:rPr lang="en-US" dirty="0">
                <a:latin typeface="Times New Roman"/>
                <a:ea typeface="+mn-lt"/>
                <a:cs typeface="+mn-lt"/>
              </a:rPr>
              <a:t>The </a:t>
            </a:r>
            <a:r>
              <a:rPr lang="en-US" b="1" dirty="0">
                <a:latin typeface="Times New Roman"/>
                <a:ea typeface="+mn-lt"/>
                <a:cs typeface="+mn-lt"/>
              </a:rPr>
              <a:t>if...else</a:t>
            </a:r>
            <a:r>
              <a:rPr lang="en-US" dirty="0">
                <a:latin typeface="Times New Roman"/>
                <a:ea typeface="+mn-lt"/>
                <a:cs typeface="+mn-lt"/>
              </a:rPr>
              <a:t> statement</a:t>
            </a:r>
            <a:endParaRPr lang="en-US" dirty="0">
              <a:latin typeface="Times New Roman"/>
              <a:cs typeface="Times New Roman"/>
            </a:endParaRPr>
          </a:p>
          <a:p>
            <a:pPr algn="just">
              <a:buFont typeface="Arial"/>
              <a:buChar char="•"/>
            </a:pPr>
            <a:r>
              <a:rPr lang="en-US" dirty="0">
                <a:latin typeface="Times New Roman"/>
                <a:ea typeface="+mn-lt"/>
                <a:cs typeface="+mn-lt"/>
              </a:rPr>
              <a:t>The </a:t>
            </a:r>
            <a:r>
              <a:rPr lang="en-US" b="1" dirty="0">
                <a:latin typeface="Times New Roman"/>
                <a:ea typeface="+mn-lt"/>
                <a:cs typeface="+mn-lt"/>
              </a:rPr>
              <a:t>case...</a:t>
            </a:r>
            <a:r>
              <a:rPr lang="en-US" b="1" dirty="0" err="1">
                <a:latin typeface="Times New Roman"/>
                <a:ea typeface="+mn-lt"/>
                <a:cs typeface="+mn-lt"/>
              </a:rPr>
              <a:t>esac</a:t>
            </a:r>
            <a:r>
              <a:rPr lang="en-US" dirty="0">
                <a:latin typeface="Times New Roman"/>
                <a:ea typeface="+mn-lt"/>
                <a:cs typeface="+mn-lt"/>
              </a:rPr>
              <a:t> statement</a:t>
            </a:r>
            <a:endParaRPr lang="en-US" dirty="0">
              <a:latin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409087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584201" y="654697"/>
            <a:ext cx="4110403" cy="5431376"/>
          </a:xfrm>
        </p:spPr>
        <p:txBody>
          <a:bodyPr>
            <a:normAutofit/>
          </a:bodyPr>
          <a:lstStyle/>
          <a:p>
            <a:r>
              <a:rPr lang="en-US" sz="4400" i="0" dirty="0">
                <a:ea typeface="+mj-lt"/>
                <a:cs typeface="+mj-lt"/>
              </a:rPr>
              <a:t>Compare </a:t>
            </a:r>
            <a:r>
              <a:rPr lang="en-US" sz="4400" i="0">
                <a:ea typeface="+mj-lt"/>
                <a:cs typeface="+mj-lt"/>
              </a:rPr>
              <a:t>numeric value</a:t>
            </a:r>
            <a:endParaRPr lang="en-US" sz="4400" i="0" dirty="0"/>
          </a:p>
        </p:txBody>
      </p:sp>
      <p:sp>
        <p:nvSpPr>
          <p:cNvPr id="3" name="Content Placeholder 2">
            <a:extLst>
              <a:ext uri="{FF2B5EF4-FFF2-40B4-BE49-F238E27FC236}">
                <a16:creationId xmlns:a16="http://schemas.microsoft.com/office/drawing/2014/main" id="{23B73EB2-A256-471D-BC44-36DEEF6008ED}"/>
              </a:ext>
            </a:extLst>
          </p:cNvPr>
          <p:cNvSpPr>
            <a:spLocks noGrp="1"/>
          </p:cNvSpPr>
          <p:nvPr>
            <p:ph idx="1"/>
          </p:nvPr>
        </p:nvSpPr>
        <p:spPr>
          <a:xfrm>
            <a:off x="6095999" y="713313"/>
            <a:ext cx="5257801" cy="5431376"/>
          </a:xfrm>
        </p:spPr>
        <p:txBody>
          <a:bodyPr vert="horz" lIns="91440" tIns="45720" rIns="91440" bIns="45720" rtlCol="0" anchor="ctr">
            <a:noAutofit/>
          </a:bodyPr>
          <a:lstStyle/>
          <a:p>
            <a:r>
              <a:rPr lang="en-US">
                <a:latin typeface="Times New Roman"/>
                <a:ea typeface="+mn-lt"/>
                <a:cs typeface="+mn-lt"/>
              </a:rPr>
              <a:t>Unix provides a number of relational operators in addition to the logical operators mentioned earlier. These can be used to compare numeric values.</a:t>
            </a:r>
            <a:endParaRPr lang="en-US">
              <a:latin typeface="Times New Roman"/>
              <a:cs typeface="Times New Roman"/>
            </a:endParaRPr>
          </a:p>
          <a:p>
            <a:r>
              <a:rPr lang="en-US">
                <a:latin typeface="Times New Roman"/>
                <a:ea typeface="+mn-lt"/>
                <a:cs typeface="+mn-lt"/>
              </a:rPr>
              <a:t>-lt less than</a:t>
            </a:r>
            <a:endParaRPr lang="en-US">
              <a:latin typeface="Times New Roman"/>
              <a:cs typeface="Times New Roman"/>
            </a:endParaRPr>
          </a:p>
          <a:p>
            <a:r>
              <a:rPr lang="en-US">
                <a:latin typeface="Times New Roman"/>
                <a:ea typeface="+mn-lt"/>
                <a:cs typeface="+mn-lt"/>
              </a:rPr>
              <a:t>-le less than or equal to</a:t>
            </a:r>
            <a:endParaRPr lang="en-US">
              <a:latin typeface="Times New Roman"/>
              <a:cs typeface="Times New Roman"/>
            </a:endParaRPr>
          </a:p>
          <a:p>
            <a:r>
              <a:rPr lang="en-US">
                <a:latin typeface="Times New Roman"/>
                <a:ea typeface="+mn-lt"/>
                <a:cs typeface="+mn-lt"/>
              </a:rPr>
              <a:t>-gt greater than</a:t>
            </a:r>
            <a:endParaRPr lang="en-US">
              <a:latin typeface="Times New Roman"/>
              <a:cs typeface="Times New Roman"/>
            </a:endParaRPr>
          </a:p>
          <a:p>
            <a:r>
              <a:rPr lang="en-US">
                <a:latin typeface="Times New Roman"/>
                <a:ea typeface="+mn-lt"/>
                <a:cs typeface="+mn-lt"/>
              </a:rPr>
              <a:t>-ge greater than or equal to</a:t>
            </a:r>
            <a:endParaRPr lang="en-US">
              <a:latin typeface="Times New Roman"/>
              <a:cs typeface="Times New Roman"/>
            </a:endParaRPr>
          </a:p>
          <a:p>
            <a:r>
              <a:rPr lang="en-US">
                <a:latin typeface="Times New Roman"/>
                <a:ea typeface="+mn-lt"/>
                <a:cs typeface="+mn-lt"/>
              </a:rPr>
              <a:t>-eq equal to</a:t>
            </a:r>
            <a:endParaRPr lang="en-US">
              <a:latin typeface="Times New Roman"/>
              <a:cs typeface="Times New Roman"/>
            </a:endParaRPr>
          </a:p>
          <a:p>
            <a:r>
              <a:rPr lang="en-US">
                <a:latin typeface="Times New Roman"/>
                <a:ea typeface="+mn-lt"/>
                <a:cs typeface="+mn-lt"/>
              </a:rPr>
              <a:t>-ne not equal to</a:t>
            </a:r>
            <a:endParaRPr lang="en-US">
              <a:latin typeface="Times New Roman"/>
            </a:endParaRPr>
          </a:p>
          <a:p>
            <a:endParaRPr lang="en-US" sz="2000" dirty="0"/>
          </a:p>
        </p:txBody>
      </p:sp>
    </p:spTree>
    <p:extLst>
      <p:ext uri="{BB962C8B-B14F-4D97-AF65-F5344CB8AC3E}">
        <p14:creationId xmlns:p14="http://schemas.microsoft.com/office/powerpoint/2010/main" val="211443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3524250" cy="5431376"/>
          </a:xfrm>
        </p:spPr>
        <p:txBody>
          <a:bodyPr>
            <a:normAutofit/>
          </a:bodyPr>
          <a:lstStyle/>
          <a:p>
            <a:r>
              <a:rPr lang="en-US" i="0" dirty="0"/>
              <a:t>if...else statements</a:t>
            </a:r>
            <a:endParaRPr lang="en-US" dirty="0"/>
          </a:p>
          <a:p>
            <a:endParaRPr lang="en-US" dirty="0"/>
          </a:p>
        </p:txBody>
      </p:sp>
      <p:sp>
        <p:nvSpPr>
          <p:cNvPr id="3" name="Content Placeholder 2">
            <a:extLst>
              <a:ext uri="{FF2B5EF4-FFF2-40B4-BE49-F238E27FC236}">
                <a16:creationId xmlns:a16="http://schemas.microsoft.com/office/drawing/2014/main" id="{23B73EB2-A256-471D-BC44-36DEEF6008ED}"/>
              </a:ext>
            </a:extLst>
          </p:cNvPr>
          <p:cNvSpPr>
            <a:spLocks noGrp="1"/>
          </p:cNvSpPr>
          <p:nvPr>
            <p:ph idx="1"/>
          </p:nvPr>
        </p:nvSpPr>
        <p:spPr>
          <a:xfrm>
            <a:off x="6095999" y="713313"/>
            <a:ext cx="5257801" cy="5431376"/>
          </a:xfrm>
        </p:spPr>
        <p:txBody>
          <a:bodyPr anchor="ctr">
            <a:normAutofit/>
          </a:bodyPr>
          <a:lstStyle/>
          <a:p>
            <a:pPr algn="just"/>
            <a:r>
              <a:rPr lang="en-US" dirty="0">
                <a:latin typeface="Times New Roman"/>
                <a:ea typeface="+mn-lt"/>
                <a:cs typeface="+mn-lt"/>
              </a:rPr>
              <a:t>If else statements are useful decision-making statements which can be used to select an option from a given set of options.</a:t>
            </a:r>
            <a:endParaRPr lang="en-US">
              <a:latin typeface="Times New Roman"/>
              <a:cs typeface="Times New Roman"/>
            </a:endParaRPr>
          </a:p>
          <a:p>
            <a:pPr algn="just"/>
            <a:r>
              <a:rPr lang="en-US" dirty="0">
                <a:latin typeface="Times New Roman"/>
                <a:ea typeface="+mn-lt"/>
                <a:cs typeface="+mn-lt"/>
              </a:rPr>
              <a:t>Unix Shell supports following forms of </a:t>
            </a:r>
            <a:r>
              <a:rPr lang="en-US" b="1" dirty="0">
                <a:latin typeface="Times New Roman"/>
                <a:ea typeface="+mn-lt"/>
                <a:cs typeface="+mn-lt"/>
              </a:rPr>
              <a:t>if…else</a:t>
            </a:r>
            <a:r>
              <a:rPr lang="en-US" dirty="0">
                <a:latin typeface="Times New Roman"/>
                <a:ea typeface="+mn-lt"/>
                <a:cs typeface="+mn-lt"/>
              </a:rPr>
              <a:t> statement −</a:t>
            </a:r>
            <a:endParaRPr lang="en-US">
              <a:latin typeface="Times New Roman"/>
              <a:cs typeface="Times New Roman"/>
            </a:endParaRPr>
          </a:p>
          <a:p>
            <a:r>
              <a:rPr lang="en-US" dirty="0">
                <a:latin typeface="Times New Roman"/>
                <a:ea typeface="+mn-lt"/>
                <a:cs typeface="+mn-lt"/>
              </a:rPr>
              <a:t>if...fi statement</a:t>
            </a:r>
            <a:endParaRPr lang="en-US" dirty="0">
              <a:latin typeface="Times New Roman"/>
              <a:cs typeface="Times New Roman"/>
            </a:endParaRPr>
          </a:p>
          <a:p>
            <a:r>
              <a:rPr lang="en-US" dirty="0">
                <a:latin typeface="Times New Roman"/>
                <a:ea typeface="+mn-lt"/>
                <a:cs typeface="+mn-lt"/>
              </a:rPr>
              <a:t>if...else...fi statement</a:t>
            </a:r>
            <a:endParaRPr lang="en-US" dirty="0">
              <a:latin typeface="Times New Roman"/>
              <a:cs typeface="Times New Roman"/>
            </a:endParaRPr>
          </a:p>
          <a:p>
            <a:r>
              <a:rPr lang="en-US" dirty="0">
                <a:latin typeface="Times New Roman"/>
                <a:ea typeface="+mn-lt"/>
                <a:cs typeface="+mn-lt"/>
              </a:rPr>
              <a:t>if...</a:t>
            </a:r>
            <a:r>
              <a:rPr lang="en-US" dirty="0" err="1">
                <a:latin typeface="Times New Roman"/>
                <a:ea typeface="+mn-lt"/>
                <a:cs typeface="+mn-lt"/>
              </a:rPr>
              <a:t>elif</a:t>
            </a:r>
            <a:r>
              <a:rPr lang="en-US" dirty="0">
                <a:latin typeface="Times New Roman"/>
                <a:ea typeface="+mn-lt"/>
                <a:cs typeface="+mn-lt"/>
              </a:rPr>
              <a:t>...else...fi statement</a:t>
            </a:r>
            <a:endParaRPr lang="en-US" dirty="0">
              <a:latin typeface="Times New Roman"/>
            </a:endParaRPr>
          </a:p>
          <a:p>
            <a:endParaRPr lang="en-US" sz="2000" dirty="0"/>
          </a:p>
        </p:txBody>
      </p:sp>
    </p:spTree>
    <p:extLst>
      <p:ext uri="{BB962C8B-B14F-4D97-AF65-F5344CB8AC3E}">
        <p14:creationId xmlns:p14="http://schemas.microsoft.com/office/powerpoint/2010/main" val="96406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3524250" cy="5431376"/>
          </a:xfrm>
        </p:spPr>
        <p:txBody>
          <a:bodyPr>
            <a:normAutofit/>
          </a:bodyPr>
          <a:lstStyle/>
          <a:p>
            <a:r>
              <a:rPr lang="en-US"/>
              <a:t>Simple if statements</a:t>
            </a:r>
          </a:p>
        </p:txBody>
      </p:sp>
      <p:pic>
        <p:nvPicPr>
          <p:cNvPr id="12" name="Picture 12" descr="Graphical user interface, text, application&#10;&#10;Description automatically generated">
            <a:extLst>
              <a:ext uri="{FF2B5EF4-FFF2-40B4-BE49-F238E27FC236}">
                <a16:creationId xmlns:a16="http://schemas.microsoft.com/office/drawing/2014/main" id="{D9D4AB3B-E080-463A-8DA2-3243697B61D3}"/>
              </a:ext>
            </a:extLst>
          </p:cNvPr>
          <p:cNvPicPr>
            <a:picLocks noGrp="1" noChangeAspect="1"/>
          </p:cNvPicPr>
          <p:nvPr>
            <p:ph idx="1"/>
          </p:nvPr>
        </p:nvPicPr>
        <p:blipFill>
          <a:blip r:embed="rId2"/>
          <a:stretch>
            <a:fillRect/>
          </a:stretch>
        </p:blipFill>
        <p:spPr>
          <a:xfrm>
            <a:off x="4797030" y="940761"/>
            <a:ext cx="7437669" cy="4160520"/>
          </a:xfrm>
        </p:spPr>
      </p:pic>
    </p:spTree>
    <p:extLst>
      <p:ext uri="{BB962C8B-B14F-4D97-AF65-F5344CB8AC3E}">
        <p14:creationId xmlns:p14="http://schemas.microsoft.com/office/powerpoint/2010/main" val="134530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3524250" cy="5431376"/>
          </a:xfrm>
        </p:spPr>
        <p:txBody>
          <a:bodyPr>
            <a:normAutofit/>
          </a:bodyPr>
          <a:lstStyle/>
          <a:p>
            <a:r>
              <a:rPr lang="en-US"/>
              <a:t>If..else Statement</a:t>
            </a:r>
          </a:p>
        </p:txBody>
      </p:sp>
      <p:pic>
        <p:nvPicPr>
          <p:cNvPr id="4" name="Picture 4" descr="Graphical user interface, text, application&#10;&#10;Description automatically generated">
            <a:extLst>
              <a:ext uri="{FF2B5EF4-FFF2-40B4-BE49-F238E27FC236}">
                <a16:creationId xmlns:a16="http://schemas.microsoft.com/office/drawing/2014/main" id="{58F7E220-EBC0-45D9-BE7B-9B1CBCBB43B5}"/>
              </a:ext>
            </a:extLst>
          </p:cNvPr>
          <p:cNvPicPr>
            <a:picLocks noGrp="1" noChangeAspect="1"/>
          </p:cNvPicPr>
          <p:nvPr>
            <p:ph idx="1"/>
          </p:nvPr>
        </p:nvPicPr>
        <p:blipFill>
          <a:blip r:embed="rId2"/>
          <a:stretch>
            <a:fillRect/>
          </a:stretch>
        </p:blipFill>
        <p:spPr>
          <a:xfrm>
            <a:off x="4561702" y="1085272"/>
            <a:ext cx="7512908" cy="4234376"/>
          </a:xfrm>
        </p:spPr>
      </p:pic>
    </p:spTree>
    <p:extLst>
      <p:ext uri="{BB962C8B-B14F-4D97-AF65-F5344CB8AC3E}">
        <p14:creationId xmlns:p14="http://schemas.microsoft.com/office/powerpoint/2010/main" val="298061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3524250" cy="5431376"/>
          </a:xfrm>
        </p:spPr>
        <p:txBody>
          <a:bodyPr>
            <a:normAutofit/>
          </a:bodyPr>
          <a:lstStyle/>
          <a:p>
            <a:r>
              <a:rPr lang="en-US" dirty="0"/>
              <a:t>If elif .. else </a:t>
            </a:r>
            <a:r>
              <a:rPr lang="en-US"/>
              <a:t>statement</a:t>
            </a:r>
          </a:p>
        </p:txBody>
      </p:sp>
      <p:pic>
        <p:nvPicPr>
          <p:cNvPr id="4" name="Picture 4" descr="Graphical user interface, application&#10;&#10;Description automatically generated">
            <a:extLst>
              <a:ext uri="{FF2B5EF4-FFF2-40B4-BE49-F238E27FC236}">
                <a16:creationId xmlns:a16="http://schemas.microsoft.com/office/drawing/2014/main" id="{66C5E2E6-3CB4-4F5B-829E-CCE8303F4232}"/>
              </a:ext>
            </a:extLst>
          </p:cNvPr>
          <p:cNvPicPr>
            <a:picLocks noGrp="1" noChangeAspect="1"/>
          </p:cNvPicPr>
          <p:nvPr>
            <p:ph idx="1"/>
          </p:nvPr>
        </p:nvPicPr>
        <p:blipFill>
          <a:blip r:embed="rId2"/>
          <a:stretch>
            <a:fillRect/>
          </a:stretch>
        </p:blipFill>
        <p:spPr>
          <a:xfrm>
            <a:off x="5128054" y="774231"/>
            <a:ext cx="7059827" cy="4423972"/>
          </a:xfrm>
        </p:spPr>
      </p:pic>
    </p:spTree>
    <p:extLst>
      <p:ext uri="{BB962C8B-B14F-4D97-AF65-F5344CB8AC3E}">
        <p14:creationId xmlns:p14="http://schemas.microsoft.com/office/powerpoint/2010/main" val="88837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3524250" cy="5431376"/>
          </a:xfrm>
        </p:spPr>
        <p:txBody>
          <a:bodyPr>
            <a:normAutofit/>
          </a:bodyPr>
          <a:lstStyle/>
          <a:p>
            <a:r>
              <a:rPr lang="en-US" i="0" dirty="0"/>
              <a:t>case...</a:t>
            </a:r>
            <a:r>
              <a:rPr lang="en-US" i="0" dirty="0" err="1"/>
              <a:t>esac</a:t>
            </a:r>
            <a:r>
              <a:rPr lang="en-US" i="0" dirty="0"/>
              <a:t> Statement</a:t>
            </a:r>
            <a:endParaRPr lang="en-US" dirty="0"/>
          </a:p>
          <a:p>
            <a:endParaRPr lang="en-US" dirty="0"/>
          </a:p>
        </p:txBody>
      </p:sp>
      <p:sp>
        <p:nvSpPr>
          <p:cNvPr id="3" name="Content Placeholder 2">
            <a:extLst>
              <a:ext uri="{FF2B5EF4-FFF2-40B4-BE49-F238E27FC236}">
                <a16:creationId xmlns:a16="http://schemas.microsoft.com/office/drawing/2014/main" id="{23B73EB2-A256-471D-BC44-36DEEF6008ED}"/>
              </a:ext>
            </a:extLst>
          </p:cNvPr>
          <p:cNvSpPr>
            <a:spLocks noGrp="1"/>
          </p:cNvSpPr>
          <p:nvPr>
            <p:ph idx="1"/>
          </p:nvPr>
        </p:nvSpPr>
        <p:spPr>
          <a:xfrm>
            <a:off x="5226538" y="78313"/>
            <a:ext cx="6127262" cy="6603683"/>
          </a:xfrm>
        </p:spPr>
        <p:txBody>
          <a:bodyPr vert="horz" lIns="91440" tIns="45720" rIns="91440" bIns="45720" rtlCol="0" anchor="ctr">
            <a:noAutofit/>
          </a:bodyPr>
          <a:lstStyle/>
          <a:p>
            <a:pPr algn="just"/>
            <a:r>
              <a:rPr lang="en-US" sz="2400" dirty="0">
                <a:latin typeface="Times New Roman"/>
                <a:ea typeface="+mn-lt"/>
                <a:cs typeface="+mn-lt"/>
              </a:rPr>
              <a:t>We can use multiple </a:t>
            </a:r>
            <a:r>
              <a:rPr lang="en-US" sz="2400" b="1" dirty="0">
                <a:latin typeface="Times New Roman"/>
                <a:ea typeface="+mn-lt"/>
                <a:cs typeface="+mn-lt"/>
              </a:rPr>
              <a:t>if...</a:t>
            </a:r>
            <a:r>
              <a:rPr lang="en-US" sz="2400" b="1" dirty="0" err="1">
                <a:latin typeface="Times New Roman"/>
                <a:ea typeface="+mn-lt"/>
                <a:cs typeface="+mn-lt"/>
              </a:rPr>
              <a:t>elif</a:t>
            </a:r>
            <a:r>
              <a:rPr lang="en-US" sz="2400" dirty="0">
                <a:latin typeface="Times New Roman"/>
                <a:ea typeface="+mn-lt"/>
                <a:cs typeface="+mn-lt"/>
              </a:rPr>
              <a:t> statements to perform a multiway branch. However, this is not always the best solution, especially when all of the branches depend on the value of a single variable.</a:t>
            </a:r>
            <a:endParaRPr lang="en-US" sz="2400">
              <a:latin typeface="Times New Roman"/>
              <a:cs typeface="Times New Roman"/>
            </a:endParaRPr>
          </a:p>
          <a:p>
            <a:pPr algn="just"/>
            <a:r>
              <a:rPr lang="en-US" sz="2400" dirty="0">
                <a:latin typeface="Times New Roman"/>
                <a:ea typeface="+mn-lt"/>
                <a:cs typeface="+mn-lt"/>
              </a:rPr>
              <a:t>Unix Shell supports </a:t>
            </a:r>
            <a:r>
              <a:rPr lang="en-US" sz="2400" b="1" dirty="0">
                <a:latin typeface="Times New Roman"/>
                <a:ea typeface="+mn-lt"/>
                <a:cs typeface="+mn-lt"/>
              </a:rPr>
              <a:t>case...</a:t>
            </a:r>
            <a:r>
              <a:rPr lang="en-US" sz="2400" b="1" dirty="0" err="1">
                <a:latin typeface="Times New Roman"/>
                <a:ea typeface="+mn-lt"/>
                <a:cs typeface="+mn-lt"/>
              </a:rPr>
              <a:t>esac</a:t>
            </a:r>
            <a:r>
              <a:rPr lang="en-US" sz="2400" dirty="0">
                <a:latin typeface="Times New Roman"/>
                <a:ea typeface="+mn-lt"/>
                <a:cs typeface="+mn-lt"/>
              </a:rPr>
              <a:t> statement which handles exactly this situation, and it does so more efficiently than repeated </a:t>
            </a:r>
            <a:r>
              <a:rPr lang="en-US" sz="2400" b="1" dirty="0">
                <a:latin typeface="Times New Roman"/>
                <a:ea typeface="+mn-lt"/>
                <a:cs typeface="+mn-lt"/>
              </a:rPr>
              <a:t>if...</a:t>
            </a:r>
            <a:r>
              <a:rPr lang="en-US" sz="2400" b="1" dirty="0" err="1">
                <a:latin typeface="Times New Roman"/>
                <a:ea typeface="+mn-lt"/>
                <a:cs typeface="+mn-lt"/>
              </a:rPr>
              <a:t>elif</a:t>
            </a:r>
            <a:r>
              <a:rPr lang="en-US" sz="2400" dirty="0">
                <a:latin typeface="Times New Roman"/>
                <a:ea typeface="+mn-lt"/>
                <a:cs typeface="+mn-lt"/>
              </a:rPr>
              <a:t> statements.</a:t>
            </a:r>
            <a:endParaRPr lang="en-US" sz="2400">
              <a:latin typeface="Times New Roman"/>
              <a:cs typeface="Times New Roman"/>
            </a:endParaRPr>
          </a:p>
          <a:p>
            <a:pPr algn="just"/>
            <a:r>
              <a:rPr lang="en-US" sz="2400" dirty="0">
                <a:latin typeface="Times New Roman"/>
                <a:ea typeface="+mn-lt"/>
                <a:cs typeface="+mn-lt"/>
              </a:rPr>
              <a:t>There is </a:t>
            </a:r>
            <a:r>
              <a:rPr lang="en-US" sz="2400" dirty="0" err="1">
                <a:latin typeface="Times New Roman"/>
                <a:ea typeface="+mn-lt"/>
                <a:cs typeface="+mn-lt"/>
              </a:rPr>
              <a:t>onlyone</a:t>
            </a:r>
            <a:r>
              <a:rPr lang="en-US" sz="2400" dirty="0">
                <a:latin typeface="Times New Roman"/>
                <a:ea typeface="+mn-lt"/>
                <a:cs typeface="+mn-lt"/>
              </a:rPr>
              <a:t>-form of </a:t>
            </a:r>
            <a:r>
              <a:rPr lang="en-US" sz="2400" b="1" dirty="0">
                <a:latin typeface="Times New Roman"/>
                <a:ea typeface="+mn-lt"/>
                <a:cs typeface="+mn-lt"/>
              </a:rPr>
              <a:t>case...</a:t>
            </a:r>
            <a:r>
              <a:rPr lang="en-US" sz="2400" b="1" dirty="0" err="1">
                <a:latin typeface="Times New Roman"/>
                <a:ea typeface="+mn-lt"/>
                <a:cs typeface="+mn-lt"/>
              </a:rPr>
              <a:t>esac</a:t>
            </a:r>
            <a:r>
              <a:rPr lang="en-US" sz="2400" dirty="0">
                <a:latin typeface="Times New Roman"/>
                <a:ea typeface="+mn-lt"/>
                <a:cs typeface="+mn-lt"/>
              </a:rPr>
              <a:t> statement which has been described in detail here −</a:t>
            </a:r>
            <a:endParaRPr lang="en-US" sz="2400">
              <a:latin typeface="Times New Roman"/>
              <a:cs typeface="Times New Roman"/>
            </a:endParaRPr>
          </a:p>
          <a:p>
            <a:pPr>
              <a:buFont typeface="Wingdings" panose="020B0604020202020204" pitchFamily="34" charset="0"/>
              <a:buChar char="q"/>
            </a:pPr>
            <a:r>
              <a:rPr lang="en-US" sz="2400" dirty="0">
                <a:latin typeface="Times New Roman"/>
                <a:ea typeface="+mn-lt"/>
                <a:cs typeface="+mn-lt"/>
              </a:rPr>
              <a:t>            case...</a:t>
            </a:r>
            <a:r>
              <a:rPr lang="en-US" sz="2400" dirty="0" err="1">
                <a:latin typeface="Times New Roman"/>
                <a:ea typeface="+mn-lt"/>
                <a:cs typeface="+mn-lt"/>
              </a:rPr>
              <a:t>esac</a:t>
            </a:r>
            <a:r>
              <a:rPr lang="en-US" sz="2400" dirty="0">
                <a:latin typeface="Times New Roman"/>
                <a:ea typeface="+mn-lt"/>
                <a:cs typeface="+mn-lt"/>
              </a:rPr>
              <a:t> statement</a:t>
            </a:r>
            <a:endParaRPr lang="en-US" sz="2400">
              <a:latin typeface="Times New Roman"/>
              <a:cs typeface="Times New Roman"/>
            </a:endParaRPr>
          </a:p>
          <a:p>
            <a:endParaRPr lang="en-US" sz="2000" dirty="0"/>
          </a:p>
        </p:txBody>
      </p:sp>
    </p:spTree>
    <p:extLst>
      <p:ext uri="{BB962C8B-B14F-4D97-AF65-F5344CB8AC3E}">
        <p14:creationId xmlns:p14="http://schemas.microsoft.com/office/powerpoint/2010/main" val="78597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3B28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861743-F486-43ED-BE76-90E6B53DF756}"/>
              </a:ext>
            </a:extLst>
          </p:cNvPr>
          <p:cNvSpPr>
            <a:spLocks noGrp="1"/>
          </p:cNvSpPr>
          <p:nvPr>
            <p:ph type="title"/>
          </p:nvPr>
        </p:nvSpPr>
        <p:spPr>
          <a:xfrm>
            <a:off x="838200" y="713312"/>
            <a:ext cx="3524250" cy="5431376"/>
          </a:xfrm>
        </p:spPr>
        <p:txBody>
          <a:bodyPr>
            <a:normAutofit/>
          </a:bodyPr>
          <a:lstStyle/>
          <a:p>
            <a:r>
              <a:rPr lang="en-US"/>
              <a:t>Example</a:t>
            </a:r>
          </a:p>
        </p:txBody>
      </p:sp>
      <p:pic>
        <p:nvPicPr>
          <p:cNvPr id="7" name="Picture 8" descr="Text&#10;&#10;Description automatically generated">
            <a:extLst>
              <a:ext uri="{FF2B5EF4-FFF2-40B4-BE49-F238E27FC236}">
                <a16:creationId xmlns:a16="http://schemas.microsoft.com/office/drawing/2014/main" id="{13D7CBB7-C6C9-4961-9C1A-F1B84C8F3E1E}"/>
              </a:ext>
            </a:extLst>
          </p:cNvPr>
          <p:cNvPicPr>
            <a:picLocks noGrp="1" noChangeAspect="1"/>
          </p:cNvPicPr>
          <p:nvPr>
            <p:ph idx="1"/>
          </p:nvPr>
        </p:nvPicPr>
        <p:blipFill>
          <a:blip r:embed="rId2"/>
          <a:stretch>
            <a:fillRect/>
          </a:stretch>
        </p:blipFill>
        <p:spPr>
          <a:xfrm>
            <a:off x="4446922" y="611248"/>
            <a:ext cx="7571534" cy="4984303"/>
          </a:xfrm>
        </p:spPr>
      </p:pic>
    </p:spTree>
    <p:extLst>
      <p:ext uri="{BB962C8B-B14F-4D97-AF65-F5344CB8AC3E}">
        <p14:creationId xmlns:p14="http://schemas.microsoft.com/office/powerpoint/2010/main" val="95310594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8E2E4"/>
      </a:lt2>
      <a:accent1>
        <a:srgbClr val="53B28E"/>
      </a:accent1>
      <a:accent2>
        <a:srgbClr val="4CB0B4"/>
      </a:accent2>
      <a:accent3>
        <a:srgbClr val="67A7DE"/>
      </a:accent3>
      <a:accent4>
        <a:srgbClr val="5D6DDC"/>
      </a:accent4>
      <a:accent5>
        <a:srgbClr val="997AE2"/>
      </a:accent5>
      <a:accent6>
        <a:srgbClr val="B75DDC"/>
      </a:accent6>
      <a:hlink>
        <a:srgbClr val="AE6983"/>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BrushVTI</vt:lpstr>
      <vt:lpstr>Group-D : Conditional Statements </vt:lpstr>
      <vt:lpstr>Conditional Statements</vt:lpstr>
      <vt:lpstr>Compare numeric value</vt:lpstr>
      <vt:lpstr>if...else statements </vt:lpstr>
      <vt:lpstr>Simple if statements</vt:lpstr>
      <vt:lpstr>If..else Statement</vt:lpstr>
      <vt:lpstr>If elif .. else statement</vt:lpstr>
      <vt:lpstr>case...esac Statement </vt:lpstr>
      <vt:lpstr>Example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143</cp:revision>
  <dcterms:created xsi:type="dcterms:W3CDTF">2021-09-17T07:09:27Z</dcterms:created>
  <dcterms:modified xsi:type="dcterms:W3CDTF">2021-09-17T08:57:01Z</dcterms:modified>
</cp:coreProperties>
</file>