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CDB30-9288-44F8-94BD-74F86076C0BF}" v="248" dt="2021-09-16T07:30:43.166"/>
    <p1510:client id="{D329F86F-2934-57FC-6DE3-E67796AF5997}" v="238" dt="2021-09-16T09:12:31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Manjunath" userId="S::srinivas_manjunath@thbs.com::5a351b0c-a1c4-4234-b617-09b827a88f94" providerId="AD" clId="Web-{BEDCDB30-9288-44F8-94BD-74F86076C0BF}"/>
    <pc:docChg chg="addSld modSld addMainMaster delMainMaster">
      <pc:chgData name="Srinivas Manjunath" userId="S::srinivas_manjunath@thbs.com::5a351b0c-a1c4-4234-b617-09b827a88f94" providerId="AD" clId="Web-{BEDCDB30-9288-44F8-94BD-74F86076C0BF}" dt="2021-09-16T07:30:43.166" v="138"/>
      <pc:docMkLst>
        <pc:docMk/>
      </pc:docMkLst>
      <pc:sldChg chg="addSp modSp mod setBg modClrScheme addAnim chgLayout">
        <pc:chgData name="Srinivas Manjunath" userId="S::srinivas_manjunath@thbs.com::5a351b0c-a1c4-4234-b617-09b827a88f94" providerId="AD" clId="Web-{BEDCDB30-9288-44F8-94BD-74F86076C0BF}" dt="2021-09-16T07:30:13.227" v="135" actId="20577"/>
        <pc:sldMkLst>
          <pc:docMk/>
          <pc:sldMk cId="109857222" sldId="256"/>
        </pc:sldMkLst>
        <pc:spChg chg="mod">
          <ac:chgData name="Srinivas Manjunath" userId="S::srinivas_manjunath@thbs.com::5a351b0c-a1c4-4234-b617-09b827a88f94" providerId="AD" clId="Web-{BEDCDB30-9288-44F8-94BD-74F86076C0BF}" dt="2021-09-16T07:30:13.227" v="13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rinivas Manjunath" userId="S::srinivas_manjunath@thbs.com::5a351b0c-a1c4-4234-b617-09b827a88f94" providerId="AD" clId="Web-{BEDCDB30-9288-44F8-94BD-74F86076C0BF}" dt="2021-09-16T07:29:10.926" v="12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rinivas Manjunath" userId="S::srinivas_manjunath@thbs.com::5a351b0c-a1c4-4234-b617-09b827a88f94" providerId="AD" clId="Web-{BEDCDB30-9288-44F8-94BD-74F86076C0BF}" dt="2021-09-16T07:25:20.113" v="21"/>
          <ac:spMkLst>
            <pc:docMk/>
            <pc:sldMk cId="109857222" sldId="256"/>
            <ac:spMk id="9" creationId="{B1C3281D-A46F-4842-9340-4CBC29E1B260}"/>
          </ac:spMkLst>
        </pc:spChg>
        <pc:picChg chg="add">
          <ac:chgData name="Srinivas Manjunath" userId="S::srinivas_manjunath@thbs.com::5a351b0c-a1c4-4234-b617-09b827a88f94" providerId="AD" clId="Web-{BEDCDB30-9288-44F8-94BD-74F86076C0BF}" dt="2021-09-16T07:25:20.113" v="21"/>
          <ac:picMkLst>
            <pc:docMk/>
            <pc:sldMk cId="109857222" sldId="256"/>
            <ac:picMk id="4" creationId="{3FE99A17-95F6-450C-8C98-C34C10CC33AF}"/>
          </ac:picMkLst>
        </pc:picChg>
        <pc:cxnChg chg="add">
          <ac:chgData name="Srinivas Manjunath" userId="S::srinivas_manjunath@thbs.com::5a351b0c-a1c4-4234-b617-09b827a88f94" providerId="AD" clId="Web-{BEDCDB30-9288-44F8-94BD-74F86076C0BF}" dt="2021-09-16T07:25:20.113" v="21"/>
          <ac:cxnSpMkLst>
            <pc:docMk/>
            <pc:sldMk cId="109857222" sldId="256"/>
            <ac:cxnSpMk id="11" creationId="{313FECB8-44EE-4A45-9F7B-66ECF1C3C888}"/>
          </ac:cxnSpMkLst>
        </pc:cxnChg>
      </pc:sldChg>
      <pc:sldChg chg="new">
        <pc:chgData name="Srinivas Manjunath" userId="S::srinivas_manjunath@thbs.com::5a351b0c-a1c4-4234-b617-09b827a88f94" providerId="AD" clId="Web-{BEDCDB30-9288-44F8-94BD-74F86076C0BF}" dt="2021-09-16T07:30:35.353" v="136"/>
        <pc:sldMkLst>
          <pc:docMk/>
          <pc:sldMk cId="2179843292" sldId="257"/>
        </pc:sldMkLst>
      </pc:sldChg>
      <pc:sldChg chg="new">
        <pc:chgData name="Srinivas Manjunath" userId="S::srinivas_manjunath@thbs.com::5a351b0c-a1c4-4234-b617-09b827a88f94" providerId="AD" clId="Web-{BEDCDB30-9288-44F8-94BD-74F86076C0BF}" dt="2021-09-16T07:30:40.510" v="137"/>
        <pc:sldMkLst>
          <pc:docMk/>
          <pc:sldMk cId="3196236047" sldId="258"/>
        </pc:sldMkLst>
      </pc:sldChg>
      <pc:sldChg chg="new">
        <pc:chgData name="Srinivas Manjunath" userId="S::srinivas_manjunath@thbs.com::5a351b0c-a1c4-4234-b617-09b827a88f94" providerId="AD" clId="Web-{BEDCDB30-9288-44F8-94BD-74F86076C0BF}" dt="2021-09-16T07:30:43.166" v="138"/>
        <pc:sldMkLst>
          <pc:docMk/>
          <pc:sldMk cId="340716361" sldId="259"/>
        </pc:sldMkLst>
      </pc:sldChg>
      <pc:sldMasterChg chg="del delSldLayout">
        <pc:chgData name="Srinivas Manjunath" userId="S::srinivas_manjunath@thbs.com::5a351b0c-a1c4-4234-b617-09b827a88f94" providerId="AD" clId="Web-{BEDCDB30-9288-44F8-94BD-74F86076C0BF}" dt="2021-09-16T07:25:20.113" v="21"/>
        <pc:sldMasterMkLst>
          <pc:docMk/>
          <pc:sldMasterMk cId="2460954070" sldId="2147483660"/>
        </pc:sldMasterMkLst>
        <pc:sldLayoutChg chg="del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rinivas Manjunath" userId="S::srinivas_manjunath@thbs.com::5a351b0c-a1c4-4234-b617-09b827a88f94" providerId="AD" clId="Web-{BEDCDB30-9288-44F8-94BD-74F86076C0BF}" dt="2021-09-16T07:25:20.113" v="21"/>
        <pc:sldMasterMkLst>
          <pc:docMk/>
          <pc:sldMasterMk cId="4030786255" sldId="2147483685"/>
        </pc:sldMasterMkLst>
        <pc:sldLayoutChg chg="add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4030786255" sldId="2147483685"/>
            <pc:sldLayoutMk cId="4031576468" sldId="2147483674"/>
          </pc:sldLayoutMkLst>
        </pc:sldLayoutChg>
        <pc:sldLayoutChg chg="add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4030786255" sldId="2147483685"/>
            <pc:sldLayoutMk cId="3200502920" sldId="2147483675"/>
          </pc:sldLayoutMkLst>
        </pc:sldLayoutChg>
        <pc:sldLayoutChg chg="add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4030786255" sldId="2147483685"/>
            <pc:sldLayoutMk cId="3701513018" sldId="2147483676"/>
          </pc:sldLayoutMkLst>
        </pc:sldLayoutChg>
        <pc:sldLayoutChg chg="add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4030786255" sldId="2147483685"/>
            <pc:sldLayoutMk cId="2656002066" sldId="2147483677"/>
          </pc:sldLayoutMkLst>
        </pc:sldLayoutChg>
        <pc:sldLayoutChg chg="add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4030786255" sldId="2147483685"/>
            <pc:sldLayoutMk cId="92784291" sldId="2147483678"/>
          </pc:sldLayoutMkLst>
        </pc:sldLayoutChg>
        <pc:sldLayoutChg chg="add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4030786255" sldId="2147483685"/>
            <pc:sldLayoutMk cId="1320468411" sldId="2147483679"/>
          </pc:sldLayoutMkLst>
        </pc:sldLayoutChg>
        <pc:sldLayoutChg chg="add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4030786255" sldId="2147483685"/>
            <pc:sldLayoutMk cId="1240809851" sldId="2147483680"/>
          </pc:sldLayoutMkLst>
        </pc:sldLayoutChg>
        <pc:sldLayoutChg chg="add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4030786255" sldId="2147483685"/>
            <pc:sldLayoutMk cId="253643604" sldId="2147483681"/>
          </pc:sldLayoutMkLst>
        </pc:sldLayoutChg>
        <pc:sldLayoutChg chg="add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4030786255" sldId="2147483685"/>
            <pc:sldLayoutMk cId="3365528402" sldId="2147483682"/>
          </pc:sldLayoutMkLst>
        </pc:sldLayoutChg>
        <pc:sldLayoutChg chg="add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4030786255" sldId="2147483685"/>
            <pc:sldLayoutMk cId="138947517" sldId="2147483683"/>
          </pc:sldLayoutMkLst>
        </pc:sldLayoutChg>
        <pc:sldLayoutChg chg="add">
          <pc:chgData name="Srinivas Manjunath" userId="S::srinivas_manjunath@thbs.com::5a351b0c-a1c4-4234-b617-09b827a88f94" providerId="AD" clId="Web-{BEDCDB30-9288-44F8-94BD-74F86076C0BF}" dt="2021-09-16T07:25:20.113" v="21"/>
          <pc:sldLayoutMkLst>
            <pc:docMk/>
            <pc:sldMasterMk cId="4030786255" sldId="2147483685"/>
            <pc:sldLayoutMk cId="419898614" sldId="2147483684"/>
          </pc:sldLayoutMkLst>
        </pc:sldLayoutChg>
      </pc:sldMasterChg>
    </pc:docChg>
  </pc:docChgLst>
  <pc:docChgLst>
    <pc:chgData name="Srinivas Manjunath" userId="S::srinivas_manjunath@thbs.com::5a351b0c-a1c4-4234-b617-09b827a88f94" providerId="AD" clId="Web-{D329F86F-2934-57FC-6DE3-E67796AF5997}"/>
    <pc:docChg chg="addSld modSld">
      <pc:chgData name="Srinivas Manjunath" userId="S::srinivas_manjunath@thbs.com::5a351b0c-a1c4-4234-b617-09b827a88f94" providerId="AD" clId="Web-{D329F86F-2934-57FC-6DE3-E67796AF5997}" dt="2021-09-16T09:12:28.436" v="173" actId="20577"/>
      <pc:docMkLst>
        <pc:docMk/>
      </pc:docMkLst>
      <pc:sldChg chg="addSp delSp modSp">
        <pc:chgData name="Srinivas Manjunath" userId="S::srinivas_manjunath@thbs.com::5a351b0c-a1c4-4234-b617-09b827a88f94" providerId="AD" clId="Web-{D329F86F-2934-57FC-6DE3-E67796AF5997}" dt="2021-09-16T08:54:58.912" v="49" actId="14100"/>
        <pc:sldMkLst>
          <pc:docMk/>
          <pc:sldMk cId="2179843292" sldId="257"/>
        </pc:sldMkLst>
        <pc:spChg chg="mod">
          <ac:chgData name="Srinivas Manjunath" userId="S::srinivas_manjunath@thbs.com::5a351b0c-a1c4-4234-b617-09b827a88f94" providerId="AD" clId="Web-{D329F86F-2934-57FC-6DE3-E67796AF5997}" dt="2021-09-16T08:22:25.207" v="19" actId="20577"/>
          <ac:spMkLst>
            <pc:docMk/>
            <pc:sldMk cId="2179843292" sldId="257"/>
            <ac:spMk id="2" creationId="{17DBFF54-CF2A-4A48-AC12-35F454B3A9E1}"/>
          </ac:spMkLst>
        </pc:spChg>
        <pc:spChg chg="del">
          <ac:chgData name="Srinivas Manjunath" userId="S::srinivas_manjunath@thbs.com::5a351b0c-a1c4-4234-b617-09b827a88f94" providerId="AD" clId="Web-{D329F86F-2934-57FC-6DE3-E67796AF5997}" dt="2021-09-16T08:18:51.954" v="0"/>
          <ac:spMkLst>
            <pc:docMk/>
            <pc:sldMk cId="2179843292" sldId="257"/>
            <ac:spMk id="3" creationId="{BE318972-0FD8-4271-AA00-F7530D68CC7C}"/>
          </ac:spMkLst>
        </pc:spChg>
        <pc:spChg chg="add del mod">
          <ac:chgData name="Srinivas Manjunath" userId="S::srinivas_manjunath@thbs.com::5a351b0c-a1c4-4234-b617-09b827a88f94" providerId="AD" clId="Web-{D329F86F-2934-57FC-6DE3-E67796AF5997}" dt="2021-09-16T08:54:49.255" v="46"/>
          <ac:spMkLst>
            <pc:docMk/>
            <pc:sldMk cId="2179843292" sldId="257"/>
            <ac:spMk id="5" creationId="{5965CDFD-D413-4BA2-B167-AB3636F9EE87}"/>
          </ac:spMkLst>
        </pc:spChg>
        <pc:picChg chg="add del mod ord">
          <ac:chgData name="Srinivas Manjunath" userId="S::srinivas_manjunath@thbs.com::5a351b0c-a1c4-4234-b617-09b827a88f94" providerId="AD" clId="Web-{D329F86F-2934-57FC-6DE3-E67796AF5997}" dt="2021-09-16T08:54:47.380" v="45"/>
          <ac:picMkLst>
            <pc:docMk/>
            <pc:sldMk cId="2179843292" sldId="257"/>
            <ac:picMk id="4" creationId="{BAE54570-9A06-4282-9FDB-C5F5E4868358}"/>
          </ac:picMkLst>
        </pc:picChg>
        <pc:picChg chg="add mod ord">
          <ac:chgData name="Srinivas Manjunath" userId="S::srinivas_manjunath@thbs.com::5a351b0c-a1c4-4234-b617-09b827a88f94" providerId="AD" clId="Web-{D329F86F-2934-57FC-6DE3-E67796AF5997}" dt="2021-09-16T08:54:58.912" v="49" actId="14100"/>
          <ac:picMkLst>
            <pc:docMk/>
            <pc:sldMk cId="2179843292" sldId="257"/>
            <ac:picMk id="6" creationId="{3B3C8090-B03D-4921-951B-C017095C2445}"/>
          </ac:picMkLst>
        </pc:picChg>
      </pc:sldChg>
      <pc:sldChg chg="addSp delSp modSp">
        <pc:chgData name="Srinivas Manjunath" userId="S::srinivas_manjunath@thbs.com::5a351b0c-a1c4-4234-b617-09b827a88f94" providerId="AD" clId="Web-{D329F86F-2934-57FC-6DE3-E67796AF5997}" dt="2021-09-16T09:12:28.436" v="173" actId="20577"/>
        <pc:sldMkLst>
          <pc:docMk/>
          <pc:sldMk cId="3196236047" sldId="258"/>
        </pc:sldMkLst>
        <pc:spChg chg="mod">
          <ac:chgData name="Srinivas Manjunath" userId="S::srinivas_manjunath@thbs.com::5a351b0c-a1c4-4234-b617-09b827a88f94" providerId="AD" clId="Web-{D329F86F-2934-57FC-6DE3-E67796AF5997}" dt="2021-09-16T08:55:35.695" v="58" actId="20577"/>
          <ac:spMkLst>
            <pc:docMk/>
            <pc:sldMk cId="3196236047" sldId="258"/>
            <ac:spMk id="2" creationId="{C9237B51-F13F-4C54-BC5C-D49C1CB5BAE3}"/>
          </ac:spMkLst>
        </pc:spChg>
        <pc:spChg chg="del">
          <ac:chgData name="Srinivas Manjunath" userId="S::srinivas_manjunath@thbs.com::5a351b0c-a1c4-4234-b617-09b827a88f94" providerId="AD" clId="Web-{D329F86F-2934-57FC-6DE3-E67796AF5997}" dt="2021-09-16T08:23:01.567" v="22"/>
          <ac:spMkLst>
            <pc:docMk/>
            <pc:sldMk cId="3196236047" sldId="258"/>
            <ac:spMk id="3" creationId="{D53CA7CF-D360-4388-BC47-EED7EA497848}"/>
          </ac:spMkLst>
        </pc:spChg>
        <pc:spChg chg="add mod">
          <ac:chgData name="Srinivas Manjunath" userId="S::srinivas_manjunath@thbs.com::5a351b0c-a1c4-4234-b617-09b827a88f94" providerId="AD" clId="Web-{D329F86F-2934-57FC-6DE3-E67796AF5997}" dt="2021-09-16T09:12:28.436" v="173" actId="20577"/>
          <ac:spMkLst>
            <pc:docMk/>
            <pc:sldMk cId="3196236047" sldId="258"/>
            <ac:spMk id="5" creationId="{F18E0091-86CA-4C59-A08B-57AFFDF8C317}"/>
          </ac:spMkLst>
        </pc:spChg>
        <pc:picChg chg="add del mod ord">
          <ac:chgData name="Srinivas Manjunath" userId="S::srinivas_manjunath@thbs.com::5a351b0c-a1c4-4234-b617-09b827a88f94" providerId="AD" clId="Web-{D329F86F-2934-57FC-6DE3-E67796AF5997}" dt="2021-09-16T08:55:05.834" v="50"/>
          <ac:picMkLst>
            <pc:docMk/>
            <pc:sldMk cId="3196236047" sldId="258"/>
            <ac:picMk id="4" creationId="{2CA4C1FE-BA8F-4C8B-AEEB-B81E59A67275}"/>
          </ac:picMkLst>
        </pc:picChg>
        <pc:picChg chg="add mod">
          <ac:chgData name="Srinivas Manjunath" userId="S::srinivas_manjunath@thbs.com::5a351b0c-a1c4-4234-b617-09b827a88f94" providerId="AD" clId="Web-{D329F86F-2934-57FC-6DE3-E67796AF5997}" dt="2021-09-16T08:57:57.986" v="113" actId="1076"/>
          <ac:picMkLst>
            <pc:docMk/>
            <pc:sldMk cId="3196236047" sldId="258"/>
            <ac:picMk id="6" creationId="{92341993-0082-4B64-9F9C-F268859C2E08}"/>
          </ac:picMkLst>
        </pc:picChg>
      </pc:sldChg>
      <pc:sldChg chg="addSp delSp modSp">
        <pc:chgData name="Srinivas Manjunath" userId="S::srinivas_manjunath@thbs.com::5a351b0c-a1c4-4234-b617-09b827a88f94" providerId="AD" clId="Web-{D329F86F-2934-57FC-6DE3-E67796AF5997}" dt="2021-09-16T08:59:20.336" v="126" actId="14100"/>
        <pc:sldMkLst>
          <pc:docMk/>
          <pc:sldMk cId="340716361" sldId="259"/>
        </pc:sldMkLst>
        <pc:spChg chg="mod">
          <ac:chgData name="Srinivas Manjunath" userId="S::srinivas_manjunath@thbs.com::5a351b0c-a1c4-4234-b617-09b827a88f94" providerId="AD" clId="Web-{D329F86F-2934-57FC-6DE3-E67796AF5997}" dt="2021-09-16T08:59:13.054" v="124" actId="1076"/>
          <ac:spMkLst>
            <pc:docMk/>
            <pc:sldMk cId="340716361" sldId="259"/>
            <ac:spMk id="2" creationId="{FEEE5EF1-CAF5-49D2-9D88-D30C5362B528}"/>
          </ac:spMkLst>
        </pc:spChg>
        <pc:spChg chg="del">
          <ac:chgData name="Srinivas Manjunath" userId="S::srinivas_manjunath@thbs.com::5a351b0c-a1c4-4234-b617-09b827a88f94" providerId="AD" clId="Web-{D329F86F-2934-57FC-6DE3-E67796AF5997}" dt="2021-09-16T08:59:04.038" v="121"/>
          <ac:spMkLst>
            <pc:docMk/>
            <pc:sldMk cId="340716361" sldId="259"/>
            <ac:spMk id="3" creationId="{3E86FD74-83C5-4290-9285-B80AEFD401B5}"/>
          </ac:spMkLst>
        </pc:spChg>
        <pc:picChg chg="add mod ord">
          <ac:chgData name="Srinivas Manjunath" userId="S::srinivas_manjunath@thbs.com::5a351b0c-a1c4-4234-b617-09b827a88f94" providerId="AD" clId="Web-{D329F86F-2934-57FC-6DE3-E67796AF5997}" dt="2021-09-16T08:59:20.336" v="126" actId="14100"/>
          <ac:picMkLst>
            <pc:docMk/>
            <pc:sldMk cId="340716361" sldId="259"/>
            <ac:picMk id="4" creationId="{9ECCC256-8649-4965-8FB8-821BC9A18D7C}"/>
          </ac:picMkLst>
        </pc:picChg>
      </pc:sldChg>
      <pc:sldChg chg="addSp delSp modSp new">
        <pc:chgData name="Srinivas Manjunath" userId="S::srinivas_manjunath@thbs.com::5a351b0c-a1c4-4234-b617-09b827a88f94" providerId="AD" clId="Web-{D329F86F-2934-57FC-6DE3-E67796AF5997}" dt="2021-09-16T09:04:57.015" v="169" actId="20577"/>
        <pc:sldMkLst>
          <pc:docMk/>
          <pc:sldMk cId="1585178899" sldId="260"/>
        </pc:sldMkLst>
        <pc:spChg chg="mod">
          <ac:chgData name="Srinivas Manjunath" userId="S::srinivas_manjunath@thbs.com::5a351b0c-a1c4-4234-b617-09b827a88f94" providerId="AD" clId="Web-{D329F86F-2934-57FC-6DE3-E67796AF5997}" dt="2021-09-16T09:04:57.015" v="169" actId="20577"/>
          <ac:spMkLst>
            <pc:docMk/>
            <pc:sldMk cId="1585178899" sldId="260"/>
            <ac:spMk id="2" creationId="{CC067107-B7B0-48EB-B47C-FD64D1653169}"/>
          </ac:spMkLst>
        </pc:spChg>
        <pc:spChg chg="del">
          <ac:chgData name="Srinivas Manjunath" userId="S::srinivas_manjunath@thbs.com::5a351b0c-a1c4-4234-b617-09b827a88f94" providerId="AD" clId="Web-{D329F86F-2934-57FC-6DE3-E67796AF5997}" dt="2021-09-16T09:02:11.426" v="128"/>
          <ac:spMkLst>
            <pc:docMk/>
            <pc:sldMk cId="1585178899" sldId="260"/>
            <ac:spMk id="3" creationId="{B9CB2B13-9156-4E79-B874-BDD7FF8B46F0}"/>
          </ac:spMkLst>
        </pc:spChg>
        <pc:picChg chg="add mod ord">
          <ac:chgData name="Srinivas Manjunath" userId="S::srinivas_manjunath@thbs.com::5a351b0c-a1c4-4234-b617-09b827a88f94" providerId="AD" clId="Web-{D329F86F-2934-57FC-6DE3-E67796AF5997}" dt="2021-09-16T09:03:57.558" v="152" actId="1076"/>
          <ac:picMkLst>
            <pc:docMk/>
            <pc:sldMk cId="1585178899" sldId="260"/>
            <ac:picMk id="4" creationId="{DE467B09-0835-427E-A83A-5EB3A217EFF8}"/>
          </ac:picMkLst>
        </pc:picChg>
      </pc:sldChg>
      <pc:sldChg chg="addSp delSp modSp new">
        <pc:chgData name="Srinivas Manjunath" userId="S::srinivas_manjunath@thbs.com::5a351b0c-a1c4-4234-b617-09b827a88f94" providerId="AD" clId="Web-{D329F86F-2934-57FC-6DE3-E67796AF5997}" dt="2021-09-16T09:03:35.338" v="148" actId="14100"/>
        <pc:sldMkLst>
          <pc:docMk/>
          <pc:sldMk cId="1254555356" sldId="261"/>
        </pc:sldMkLst>
        <pc:spChg chg="del">
          <ac:chgData name="Srinivas Manjunath" userId="S::srinivas_manjunath@thbs.com::5a351b0c-a1c4-4234-b617-09b827a88f94" providerId="AD" clId="Web-{D329F86F-2934-57FC-6DE3-E67796AF5997}" dt="2021-09-16T09:03:27.946" v="146"/>
          <ac:spMkLst>
            <pc:docMk/>
            <pc:sldMk cId="1254555356" sldId="261"/>
            <ac:spMk id="3" creationId="{0039B626-611F-4E56-90B9-39576248DBCC}"/>
          </ac:spMkLst>
        </pc:spChg>
        <pc:picChg chg="add mod ord">
          <ac:chgData name="Srinivas Manjunath" userId="S::srinivas_manjunath@thbs.com::5a351b0c-a1c4-4234-b617-09b827a88f94" providerId="AD" clId="Web-{D329F86F-2934-57FC-6DE3-E67796AF5997}" dt="2021-09-16T09:03:35.338" v="148" actId="14100"/>
          <ac:picMkLst>
            <pc:docMk/>
            <pc:sldMk cId="1254555356" sldId="261"/>
            <ac:picMk id="4" creationId="{324C7781-F8C5-4A2F-A8FF-629C655B54C7}"/>
          </ac:picMkLst>
        </pc:picChg>
      </pc:sldChg>
      <pc:sldChg chg="delSp modSp new">
        <pc:chgData name="Srinivas Manjunath" userId="S::srinivas_manjunath@thbs.com::5a351b0c-a1c4-4234-b617-09b827a88f94" providerId="AD" clId="Web-{D329F86F-2934-57FC-6DE3-E67796AF5997}" dt="2021-09-16T09:04:43.280" v="164" actId="1076"/>
        <pc:sldMkLst>
          <pc:docMk/>
          <pc:sldMk cId="3781823729" sldId="262"/>
        </pc:sldMkLst>
        <pc:spChg chg="mod">
          <ac:chgData name="Srinivas Manjunath" userId="S::srinivas_manjunath@thbs.com::5a351b0c-a1c4-4234-b617-09b827a88f94" providerId="AD" clId="Web-{D329F86F-2934-57FC-6DE3-E67796AF5997}" dt="2021-09-16T09:04:43.280" v="164" actId="1076"/>
          <ac:spMkLst>
            <pc:docMk/>
            <pc:sldMk cId="3781823729" sldId="262"/>
            <ac:spMk id="2" creationId="{628CD6F9-5A4C-4244-9E85-7B05EEDF3D8C}"/>
          </ac:spMkLst>
        </pc:spChg>
        <pc:spChg chg="del">
          <ac:chgData name="Srinivas Manjunath" userId="S::srinivas_manjunath@thbs.com::5a351b0c-a1c4-4234-b617-09b827a88f94" providerId="AD" clId="Web-{D329F86F-2934-57FC-6DE3-E67796AF5997}" dt="2021-09-16T09:04:15.512" v="159"/>
          <ac:spMkLst>
            <pc:docMk/>
            <pc:sldMk cId="3781823729" sldId="262"/>
            <ac:spMk id="3" creationId="{0ABAC438-762A-4BF2-A87E-5C95ED5877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0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6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3FE99A17-95F6-450C-8C98-C34C10CC3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5551" y="-404509"/>
            <a:ext cx="8429495" cy="326063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Group–5: Java installation and compilation in ubuntu </a:t>
            </a:r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1489" y="3676157"/>
            <a:ext cx="7714388" cy="26098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Presented By </a:t>
            </a:r>
            <a:endParaRPr lang="en-US" sz="2400" b="1"/>
          </a:p>
          <a:p>
            <a:r>
              <a:rPr lang="en-US" sz="2000" b="1">
                <a:solidFill>
                  <a:srgbClr val="FFFFFF"/>
                </a:solidFill>
              </a:rPr>
              <a:t>Prajwal S M</a:t>
            </a:r>
          </a:p>
          <a:p>
            <a:r>
              <a:rPr lang="en-US" sz="2000" b="1" err="1">
                <a:solidFill>
                  <a:srgbClr val="FFFFFF"/>
                </a:solidFill>
              </a:rPr>
              <a:t>Sachin</a:t>
            </a:r>
            <a:r>
              <a:rPr lang="en-US" sz="2000" b="1">
                <a:solidFill>
                  <a:srgbClr val="FFFFFF"/>
                </a:solidFill>
              </a:rPr>
              <a:t> K  S</a:t>
            </a:r>
          </a:p>
          <a:p>
            <a:r>
              <a:rPr lang="en-US" sz="2000" b="1">
                <a:solidFill>
                  <a:srgbClr val="FFFFFF"/>
                </a:solidFill>
              </a:rPr>
              <a:t>Hanumantha Reddy</a:t>
            </a:r>
          </a:p>
          <a:p>
            <a:r>
              <a:rPr lang="en-US" sz="2000" b="1">
                <a:solidFill>
                  <a:srgbClr val="FFFFFF"/>
                </a:solidFill>
              </a:rPr>
              <a:t>Srinivas 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FF54-CF2A-4A48-AC12-35F454B3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25" y="201067"/>
            <a:ext cx="9238434" cy="857559"/>
          </a:xfrm>
        </p:spPr>
        <p:txBody>
          <a:bodyPr/>
          <a:lstStyle/>
          <a:p>
            <a:r>
              <a:rPr lang="en-US"/>
              <a:t>Java Installation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B3C8090-B03D-4921-951B-C017095C2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46" y="1153298"/>
            <a:ext cx="9800738" cy="5447269"/>
          </a:xfrm>
        </p:spPr>
      </p:pic>
    </p:spTree>
    <p:extLst>
      <p:ext uri="{BB962C8B-B14F-4D97-AF65-F5344CB8AC3E}">
        <p14:creationId xmlns:p14="http://schemas.microsoft.com/office/powerpoint/2010/main" val="217984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7B51-F13F-4C54-BC5C-D49C1CB5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23" y="159877"/>
            <a:ext cx="9238434" cy="857559"/>
          </a:xfrm>
        </p:spPr>
        <p:txBody>
          <a:bodyPr/>
          <a:lstStyle/>
          <a:p>
            <a:r>
              <a:rPr lang="en-US"/>
              <a:t>Write the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E0091-86CA-4C59-A08B-57AFFDF8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can write the program in text file and save as filename.java or  </a:t>
            </a:r>
            <a:r>
              <a:rPr lang="en-US">
                <a:ea typeface="+mn-lt"/>
                <a:cs typeface="+mn-lt"/>
              </a:rPr>
              <a:t>you can write your program using any text editor. in the terminal you can use VIM or nano editor. Example vim filename.java</a:t>
            </a:r>
          </a:p>
          <a:p>
            <a:endParaRPr lang="en-US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341993-0082-4B64-9F9C-F268859C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66" y="3429773"/>
            <a:ext cx="7109253" cy="305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3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5EF1-CAF5-49D2-9D88-D30C5362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1" y="128985"/>
            <a:ext cx="9238434" cy="857559"/>
          </a:xfrm>
        </p:spPr>
        <p:txBody>
          <a:bodyPr/>
          <a:lstStyle/>
          <a:p>
            <a:r>
              <a:rPr lang="en-US"/>
              <a:t>Complication 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CCC256-8649-4965-8FB8-821BC9A18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279" y="1204785"/>
            <a:ext cx="8534170" cy="4891215"/>
          </a:xfrm>
        </p:spPr>
      </p:pic>
    </p:spTree>
    <p:extLst>
      <p:ext uri="{BB962C8B-B14F-4D97-AF65-F5344CB8AC3E}">
        <p14:creationId xmlns:p14="http://schemas.microsoft.com/office/powerpoint/2010/main" val="34071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7107-B7B0-48EB-B47C-FD64D165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8" y="417310"/>
            <a:ext cx="9238434" cy="857559"/>
          </a:xfrm>
        </p:spPr>
        <p:txBody>
          <a:bodyPr/>
          <a:lstStyle/>
          <a:p>
            <a:r>
              <a:rPr lang="en-US"/>
              <a:t> Example : Program to Display 1 to 10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467B09-0835-427E-A83A-5EB3A217E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198" y="2059459"/>
            <a:ext cx="8709224" cy="4263081"/>
          </a:xfrm>
        </p:spPr>
      </p:pic>
    </p:spTree>
    <p:extLst>
      <p:ext uri="{BB962C8B-B14F-4D97-AF65-F5344CB8AC3E}">
        <p14:creationId xmlns:p14="http://schemas.microsoft.com/office/powerpoint/2010/main" val="15851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5319-E5DD-415D-A63C-84198981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24C7781-F8C5-4A2F-A8FF-629C655B5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81" y="1050325"/>
            <a:ext cx="9594792" cy="5045675"/>
          </a:xfrm>
        </p:spPr>
      </p:pic>
    </p:spTree>
    <p:extLst>
      <p:ext uri="{BB962C8B-B14F-4D97-AF65-F5344CB8AC3E}">
        <p14:creationId xmlns:p14="http://schemas.microsoft.com/office/powerpoint/2010/main" val="125455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D6F9-5A4C-4244-9E85-7B05EEDF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323" y="2229635"/>
            <a:ext cx="9238434" cy="1290045"/>
          </a:xfrm>
        </p:spPr>
        <p:txBody>
          <a:bodyPr/>
          <a:lstStyle/>
          <a:p>
            <a:pPr algn="ctr"/>
            <a:r>
              <a:rPr lang="en-US" sz="4800"/>
              <a:t>Thankyou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2372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PortalVTI</vt:lpstr>
      <vt:lpstr>Group–5: Java installation and compilation in ubuntu </vt:lpstr>
      <vt:lpstr>Java Installation</vt:lpstr>
      <vt:lpstr>Write the Program</vt:lpstr>
      <vt:lpstr>Complication </vt:lpstr>
      <vt:lpstr> Example : Program to Display 1 to 10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2021-09-16T07:23:26Z</dcterms:created>
  <dcterms:modified xsi:type="dcterms:W3CDTF">2021-09-16T09:13:03Z</dcterms:modified>
</cp:coreProperties>
</file>