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5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67" r:id="rId20"/>
    <p:sldId id="269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A7B-F999-4642-869A-65992E653F0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C410-2C78-4622-B6F7-3CD5ADE8D8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A7B-F999-4642-869A-65992E653F0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C410-2C78-4622-B6F7-3CD5ADE8D8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A7B-F999-4642-869A-65992E653F0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C410-2C78-4622-B6F7-3CD5ADE8D8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A7B-F999-4642-869A-65992E653F0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C410-2C78-4622-B6F7-3CD5ADE8D8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A7B-F999-4642-869A-65992E653F0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C410-2C78-4622-B6F7-3CD5ADE8D8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A7B-F999-4642-869A-65992E653F0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C410-2C78-4622-B6F7-3CD5ADE8D8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A7B-F999-4642-869A-65992E653F0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C410-2C78-4622-B6F7-3CD5ADE8D8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A7B-F999-4642-869A-65992E653F0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C410-2C78-4622-B6F7-3CD5ADE8D8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A7B-F999-4642-869A-65992E653F0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C410-2C78-4622-B6F7-3CD5ADE8D8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A7B-F999-4642-869A-65992E653F0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C410-2C78-4622-B6F7-3CD5ADE8D8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1A7B-F999-4642-869A-65992E653F0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C410-2C78-4622-B6F7-3CD5ADE8D83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1A7B-F999-4642-869A-65992E653F0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C410-2C78-4622-B6F7-3CD5ADE8D83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208" y="1457535"/>
            <a:ext cx="10423584" cy="1045230"/>
          </a:xfrm>
        </p:spPr>
        <p:txBody>
          <a:bodyPr/>
          <a:lstStyle/>
          <a:p>
            <a:r>
              <a:rPr lang="en-IN" dirty="0">
                <a:latin typeface="+mn-lt"/>
              </a:rPr>
              <a:t>‘</a:t>
            </a:r>
            <a:r>
              <a:rPr lang="en-IN" sz="4000" u="sng" dirty="0">
                <a:latin typeface="Times New Roman" panose="02020603050405020304"/>
                <a:cs typeface="Times New Roman" panose="02020603050405020304"/>
              </a:rPr>
              <a:t>LEARNING SYSTEM WEBSITE</a:t>
            </a:r>
            <a:r>
              <a:rPr lang="en-IN" dirty="0">
                <a:latin typeface="+mn-lt"/>
              </a:rPr>
              <a:t>’</a:t>
            </a:r>
            <a:endParaRPr lang="en-IN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208" y="2828728"/>
            <a:ext cx="10423583" cy="3053016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IN" sz="11200" b="1" dirty="0"/>
              <a:t>CSE 326 PROJECT NO: 8</a:t>
            </a:r>
            <a:endParaRPr lang="en-IN" sz="11200" b="1" dirty="0">
              <a:cs typeface="Calibri" panose="020F0502020204030204"/>
            </a:endParaRPr>
          </a:p>
          <a:p>
            <a:r>
              <a:rPr lang="en-IN" sz="12800" dirty="0">
                <a:cs typeface="Calibri" panose="020F0502020204030204"/>
              </a:rPr>
              <a:t>KOC49</a:t>
            </a:r>
            <a:endParaRPr lang="en-IN" sz="12800" dirty="0"/>
          </a:p>
          <a:p>
            <a:r>
              <a:rPr lang="en-IN" sz="11200" dirty="0">
                <a:cs typeface="Calibri" panose="020F0502020204030204"/>
              </a:rPr>
              <a:t>Submitted By:</a:t>
            </a:r>
            <a:endParaRPr lang="en-IN" sz="11200" dirty="0"/>
          </a:p>
          <a:p>
            <a:pPr algn="l"/>
            <a:r>
              <a:rPr lang="en-IN" sz="3600" dirty="0"/>
              <a:t>                                                                               </a:t>
            </a:r>
            <a:endParaRPr lang="en-IN" sz="9600" b="1" dirty="0">
              <a:cs typeface="Calibri" panose="020F0502020204030204"/>
            </a:endParaRPr>
          </a:p>
          <a:p>
            <a:pPr algn="l"/>
            <a:r>
              <a:rPr lang="en-IN" sz="9600" dirty="0"/>
              <a:t>                              Name</a:t>
            </a:r>
            <a:r>
              <a:rPr lang="en-IN" sz="4400" dirty="0"/>
              <a:t>  </a:t>
            </a:r>
            <a:r>
              <a:rPr lang="en-IN" sz="9600" dirty="0"/>
              <a:t>:</a:t>
            </a:r>
            <a:r>
              <a:rPr lang="en-IN" sz="4400" dirty="0"/>
              <a:t> </a:t>
            </a:r>
            <a:r>
              <a:rPr lang="en-IN" sz="4400" b="1" dirty="0"/>
              <a:t> </a:t>
            </a:r>
            <a:r>
              <a:rPr lang="en-IN" sz="9600" b="1" dirty="0">
                <a:ea typeface="+mn-lt"/>
                <a:cs typeface="+mn-lt"/>
              </a:rPr>
              <a:t>Sachin Verma</a:t>
            </a:r>
            <a:r>
              <a:rPr lang="en-IN" sz="9600" dirty="0"/>
              <a:t>                     Reg no. : </a:t>
            </a:r>
            <a:r>
              <a:rPr lang="en-IN" sz="9600" b="1" dirty="0"/>
              <a:t>12224105</a:t>
            </a:r>
            <a:endParaRPr lang="en-IN" sz="9600" b="1" dirty="0">
              <a:cs typeface="Calibri" panose="020F0502020204030204"/>
            </a:endParaRPr>
          </a:p>
          <a:p>
            <a:pPr algn="l"/>
            <a:r>
              <a:rPr lang="en-IN" sz="9600" dirty="0"/>
              <a:t>                              </a:t>
            </a:r>
            <a:r>
              <a:rPr lang="en-IN" sz="9600" b="1" dirty="0"/>
              <a:t>   </a:t>
            </a:r>
            <a:endParaRPr lang="en-IN" sz="9600" b="1" dirty="0">
              <a:cs typeface="Calibri" panose="020F0502020204030204"/>
            </a:endParaRPr>
          </a:p>
          <a:p>
            <a:pPr algn="l"/>
            <a:endParaRPr lang="en-IN" dirty="0">
              <a:cs typeface="Calibri" panose="020F0502020204030204"/>
            </a:endParaRPr>
          </a:p>
          <a:p>
            <a:r>
              <a:rPr lang="en-IN" dirty="0"/>
              <a:t> </a:t>
            </a:r>
            <a:endParaRPr lang="en-IN" dirty="0"/>
          </a:p>
        </p:txBody>
      </p:sp>
      <p:pic>
        <p:nvPicPr>
          <p:cNvPr id="4" name="Picture 4" descr="A picture containing text, sign, vector graphic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1544" y="392200"/>
            <a:ext cx="3068910" cy="10561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7700" y="798094"/>
            <a:ext cx="10896600" cy="52618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6963" y="586138"/>
            <a:ext cx="11458074" cy="56857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94085" y="766010"/>
            <a:ext cx="10603830" cy="53259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0300" y="320675"/>
            <a:ext cx="9956800" cy="2886710"/>
          </a:xfrm>
          <a:prstGeom prst="rect">
            <a:avLst/>
          </a:prstGeom>
        </p:spPr>
      </p:pic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300" y="3207385"/>
            <a:ext cx="9956800" cy="3128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9337" y="881351"/>
            <a:ext cx="11057021" cy="51344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1342" y="649584"/>
            <a:ext cx="11169315" cy="55588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804" y="411496"/>
            <a:ext cx="10857391" cy="60350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903" y="622616"/>
            <a:ext cx="11452194" cy="56127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anose="02020603050405020304"/>
                <a:cs typeface="Calibri Light" panose="020F0302020204030204"/>
              </a:rPr>
              <a:t>Flow of Project: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/>
                <a:cs typeface="Calibri" panose="020F0502020204030204"/>
              </a:rPr>
              <a:t>Piyush </a:t>
            </a:r>
            <a:r>
              <a:rPr lang="en-US" dirty="0" err="1">
                <a:latin typeface="Times New Roman" panose="02020603050405020304"/>
                <a:cs typeface="Calibri" panose="020F0502020204030204"/>
              </a:rPr>
              <a:t>Kesharwani</a:t>
            </a:r>
            <a:r>
              <a:rPr lang="en-US" dirty="0">
                <a:latin typeface="Times New Roman" panose="02020603050405020304"/>
                <a:cs typeface="Calibri" panose="020F0502020204030204"/>
              </a:rPr>
              <a:t>:  (Home Page and About)</a:t>
            </a:r>
            <a:endParaRPr lang="en-US" dirty="0">
              <a:latin typeface="Times New Roman" panose="02020603050405020304"/>
              <a:cs typeface="Calibri" panose="020F0502020204030204"/>
            </a:endParaRPr>
          </a:p>
          <a:p>
            <a:r>
              <a:rPr lang="en-US" dirty="0">
                <a:latin typeface="Times New Roman" panose="02020603050405020304"/>
                <a:cs typeface="Calibri" panose="020F0502020204030204"/>
              </a:rPr>
              <a:t>Sachin Verma:  (Courses, CSS, Links)</a:t>
            </a:r>
            <a:endParaRPr lang="en-US" dirty="0">
              <a:latin typeface="Times New Roman" panose="02020603050405020304"/>
              <a:cs typeface="Calibri" panose="020F0502020204030204"/>
            </a:endParaRPr>
          </a:p>
          <a:p>
            <a:r>
              <a:rPr lang="en-US" dirty="0">
                <a:latin typeface="Times New Roman" panose="02020603050405020304"/>
                <a:cs typeface="Calibri" panose="020F0502020204030204"/>
              </a:rPr>
              <a:t>Jagat Karan Singh:  (Contact)</a:t>
            </a:r>
            <a:endParaRPr lang="en-US" dirty="0">
              <a:latin typeface="Times New Roman" panose="02020603050405020304"/>
              <a:cs typeface="Calibri" panose="020F0502020204030204"/>
            </a:endParaRPr>
          </a:p>
          <a:p>
            <a:endParaRPr lang="en-US" dirty="0">
              <a:latin typeface="Times New Roman" panose="020206030504050203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anose="02020603050405020304"/>
                <a:cs typeface="Calibri Light" panose="020F0302020204030204"/>
              </a:rPr>
              <a:t>Conclusion: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883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/>
                <a:cs typeface="Calibri" panose="020F0502020204030204"/>
              </a:rPr>
              <a:t>This website helps to spread education easily at anytime, anywhere in the world. 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/>
                <a:cs typeface="Calibri" panose="020F0502020204030204"/>
              </a:rPr>
              <a:t>This is the end of this project....</a:t>
            </a:r>
            <a:endParaRPr lang="en-US" dirty="0">
              <a:latin typeface="Times New Roman" panose="020206030504050203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/>
                <a:cs typeface="Calibri Light" panose="020F0302020204030204"/>
              </a:rPr>
              <a:t>Technologies Used:</a:t>
            </a:r>
            <a:endParaRPr lang="en-US" dirty="0">
              <a:latin typeface="Times New Roman" panose="02020603050405020304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/>
                <a:cs typeface="Calibri" panose="020F0502020204030204"/>
              </a:rPr>
              <a:t>HTML (Hypertext Markup Language)</a:t>
            </a:r>
            <a:endParaRPr lang="en-US" dirty="0">
              <a:latin typeface="Times New Roman" panose="02020603050405020304"/>
              <a:cs typeface="Calibri" panose="020F0502020204030204"/>
            </a:endParaRPr>
          </a:p>
          <a:p>
            <a:r>
              <a:rPr lang="en-US" dirty="0">
                <a:latin typeface="Times New Roman" panose="02020603050405020304"/>
                <a:cs typeface="Calibri" panose="020F0502020204030204"/>
              </a:rPr>
              <a:t>CSS (Cascading Style Sheets)</a:t>
            </a:r>
            <a:endParaRPr lang="en-US" dirty="0">
              <a:latin typeface="Times New Roman" panose="020206030504050203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Times New Roman" panose="02020603050405020304"/>
                <a:cs typeface="Calibri Light" panose="020F0302020204030204"/>
              </a:rPr>
              <a:t>References:</a:t>
            </a:r>
            <a:endParaRPr lang="en-US" u="sng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37490" indent="-2254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8125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125" indent="-22606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38760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125" indent="-22606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3876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125" indent="-22606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23876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Aashima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lang="en-IN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IN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2000" dirty="0">
                <a:latin typeface="Times New Roman" panose="02020603050405020304"/>
                <a:cs typeface="Times New Roman" panose="02020603050405020304"/>
              </a:rPr>
              <a:t>Structured storage of learning materials</a:t>
            </a:r>
            <a:r>
              <a:rPr lang="en-US" altLang="en-IN" sz="2000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IN" sz="2000" dirty="0">
              <a:latin typeface="Times New Roman" panose="02020603050405020304"/>
              <a:cs typeface="Times New Roman" panose="02020603050405020304"/>
            </a:endParaRPr>
          </a:p>
          <a:p>
            <a:pPr algn="l"/>
            <a:r>
              <a:rPr lang="en-US" altLang="en-IN" sz="2000" dirty="0">
                <a:latin typeface="Times New Roman" panose="02020603050405020304"/>
                <a:cs typeface="Times New Roman" panose="02020603050405020304"/>
              </a:rPr>
              <a:t>Students can Enroll</a:t>
            </a:r>
            <a:endParaRPr lang="en-IN" sz="2000" dirty="0">
              <a:latin typeface="Times New Roman" panose="02020603050405020304"/>
              <a:cs typeface="Times New Roman" panose="02020603050405020304"/>
            </a:endParaRPr>
          </a:p>
          <a:p>
            <a:pPr algn="l"/>
            <a:r>
              <a:rPr lang="en-IN" sz="2000" dirty="0">
                <a:latin typeface="Times New Roman" panose="02020603050405020304"/>
                <a:cs typeface="Times New Roman" panose="02020603050405020304"/>
              </a:rPr>
              <a:t>Structured storage of learning materials</a:t>
            </a:r>
            <a:r>
              <a:rPr lang="en-US" altLang="en-IN" sz="2000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IN" sz="2000" dirty="0">
              <a:latin typeface="Times New Roman" panose="02020603050405020304"/>
              <a:cs typeface="Times New Roman" panose="02020603050405020304"/>
            </a:endParaRPr>
          </a:p>
          <a:p>
            <a:pPr algn="l"/>
            <a:r>
              <a:rPr lang="en-US" altLang="en-IN" sz="2000" dirty="0">
                <a:latin typeface="Times New Roman" panose="02020603050405020304"/>
                <a:cs typeface="Times New Roman" panose="02020603050405020304"/>
              </a:rPr>
              <a:t>Easy</a:t>
            </a:r>
            <a:r>
              <a:rPr lang="en-IN" sz="2000" dirty="0">
                <a:latin typeface="Times New Roman" panose="02020603050405020304"/>
                <a:cs typeface="Times New Roman" panose="02020603050405020304"/>
              </a:rPr>
              <a:t> Navigation</a:t>
            </a:r>
            <a:endParaRPr lang="en-IN" sz="2000" dirty="0">
              <a:latin typeface="Times New Roman" panose="02020603050405020304"/>
              <a:cs typeface="Times New Roman" panose="02020603050405020304"/>
            </a:endParaRPr>
          </a:p>
          <a:p>
            <a:pPr algn="l"/>
            <a:r>
              <a:rPr lang="en-IN" sz="2000" dirty="0">
                <a:latin typeface="Times New Roman" panose="02020603050405020304"/>
                <a:cs typeface="Times New Roman" panose="02020603050405020304"/>
              </a:rPr>
              <a:t>We provide </a:t>
            </a:r>
            <a:r>
              <a:rPr lang="en-US" altLang="en-IN" sz="2000" dirty="0">
                <a:latin typeface="Times New Roman" panose="02020603050405020304"/>
                <a:cs typeface="Times New Roman" panose="02020603050405020304"/>
              </a:rPr>
              <a:t>best of </a:t>
            </a:r>
            <a:r>
              <a:rPr lang="en-IN" sz="2000" dirty="0">
                <a:latin typeface="Times New Roman" panose="02020603050405020304"/>
                <a:cs typeface="Times New Roman" panose="02020603050405020304"/>
              </a:rPr>
              <a:t>facility</a:t>
            </a:r>
            <a:r>
              <a:rPr lang="en-US" altLang="en-IN" sz="2000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en-IN" sz="20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Times New Roman" panose="02020603050405020304"/>
                <a:cs typeface="Times New Roman" panose="02020603050405020304"/>
              </a:rPr>
              <a:t>SCREENSHOT OF WEBSITE</a:t>
            </a:r>
            <a:r>
              <a:rPr lang="en-IN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IN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98375" y="1696620"/>
            <a:ext cx="9195250" cy="4581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4515" y="795020"/>
            <a:ext cx="1110107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5800" y="914399"/>
            <a:ext cx="10864516" cy="54222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9152" y="581877"/>
            <a:ext cx="11313695" cy="56942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1447" y="709862"/>
            <a:ext cx="11089105" cy="5438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7910" y="459255"/>
            <a:ext cx="10736179" cy="59394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Presentation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Calibri</vt:lpstr>
      <vt:lpstr>Calibri Light</vt:lpstr>
      <vt:lpstr>Microsoft YaHei</vt:lpstr>
      <vt:lpstr>Arial Unicode MS</vt:lpstr>
      <vt:lpstr>Times New Roman</vt:lpstr>
      <vt:lpstr>Calibri</vt:lpstr>
      <vt:lpstr>Office Theme</vt:lpstr>
      <vt:lpstr>‘LEARNING SYSTEM WEBSITE’</vt:lpstr>
      <vt:lpstr>Technologies Used:</vt:lpstr>
      <vt:lpstr>Features:</vt:lpstr>
      <vt:lpstr>SCREENSHOT OF WEBSITE: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Flow of Project:</vt:lpstr>
      <vt:lpstr>Conclusion: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‘PHOTOGRAPHER WEBSITE’</dc:title>
  <dc:creator>TANISHA</dc:creator>
  <cp:lastModifiedBy>BABA</cp:lastModifiedBy>
  <cp:revision>245</cp:revision>
  <dcterms:created xsi:type="dcterms:W3CDTF">2023-01-01T14:34:00Z</dcterms:created>
  <dcterms:modified xsi:type="dcterms:W3CDTF">2023-01-11T07:04:58Z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3B1BD49828584EA8A8E4ADA1E436D4B2</vt:lpwstr>
  </property>
  <property fmtid="{D5CDD505-2E9C-101B-9397-08002B2CF9AE}" pid="3" name="KSOProductBuildVer">
    <vt:lpwstr>1033-11.2.0.11440</vt:lpwstr>
  </property>
</Properties>
</file>