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7" autoAdjust="0"/>
  </p:normalViewPr>
  <p:slideViewPr>
    <p:cSldViewPr showGuides="1">
      <p:cViewPr varScale="1">
        <p:scale>
          <a:sx n="93" d="100"/>
          <a:sy n="93" d="100"/>
        </p:scale>
        <p:origin x="92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&lt;Customer Billing System&gt;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6781800" cy="2438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SACHIN KUMAR:RA2111026010118</a:t>
            </a:r>
          </a:p>
          <a:p>
            <a:r>
              <a:rPr lang="en-US" dirty="0">
                <a:solidFill>
                  <a:schemeClr val="tx1"/>
                </a:solidFill>
              </a:rPr>
              <a:t>YASWANTH KUMAR: RA21110260123</a:t>
            </a:r>
          </a:p>
          <a:p>
            <a:r>
              <a:rPr lang="en-US" dirty="0">
                <a:solidFill>
                  <a:schemeClr val="tx1"/>
                </a:solidFill>
              </a:rPr>
              <a:t>NIHITH PENUMUCHU: RA2111026010124</a:t>
            </a:r>
          </a:p>
          <a:p>
            <a:r>
              <a:rPr lang="en-US" dirty="0">
                <a:solidFill>
                  <a:schemeClr val="tx1"/>
                </a:solidFill>
              </a:rPr>
              <a:t>LIKITH BHARADWAJ:RA2111026010144</a:t>
            </a:r>
          </a:p>
          <a:p>
            <a:r>
              <a:rPr lang="en-US" dirty="0">
                <a:solidFill>
                  <a:schemeClr val="tx1"/>
                </a:solidFill>
              </a:rPr>
              <a:t>Branch: CSE w/s AI &amp; ML</a:t>
            </a:r>
          </a:p>
          <a:p>
            <a:r>
              <a:rPr lang="en-US" dirty="0">
                <a:solidFill>
                  <a:schemeClr val="tx1"/>
                </a:solidFill>
              </a:rPr>
              <a:t>Section : T1</a:t>
            </a:r>
          </a:p>
          <a:p>
            <a:r>
              <a:rPr lang="en-US" dirty="0">
                <a:solidFill>
                  <a:schemeClr val="tx1"/>
                </a:solidFill>
              </a:rPr>
              <a:t>Batch No:02</a:t>
            </a:r>
          </a:p>
          <a:p>
            <a:r>
              <a:rPr lang="en-US" dirty="0">
                <a:solidFill>
                  <a:schemeClr val="tx1"/>
                </a:solidFill>
              </a:rPr>
              <a:t>Lab Instructor name: </a:t>
            </a:r>
            <a:r>
              <a:rPr lang="en-US" b="0" i="0" dirty="0">
                <a:solidFill>
                  <a:srgbClr val="000000"/>
                </a:solidFill>
                <a:effectLst/>
                <a:latin typeface="Arimo"/>
              </a:rPr>
              <a:t>Dr. 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mo"/>
              </a:rPr>
              <a:t>Shobana</a:t>
            </a:r>
            <a:r>
              <a:rPr lang="en-US" b="0" i="0" dirty="0">
                <a:solidFill>
                  <a:srgbClr val="000000"/>
                </a:solidFill>
                <a:effectLst/>
                <a:latin typeface="Arimo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ma’am</a:t>
            </a:r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19400" y="4572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NETWORKING AND COMMUNICATIONS</a:t>
            </a:r>
            <a:endParaRPr lang="en-US" dirty="0"/>
          </a:p>
          <a:p>
            <a:pPr algn="ctr"/>
            <a:r>
              <a:rPr lang="en-US" b="1" dirty="0"/>
              <a:t>18CSC101J- MINI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457200" y="117004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Snapshots Of the results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304800" y="1788027"/>
            <a:ext cx="8077200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 1: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35D515-5ED4-49F8-8537-94668897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5477"/>
            <a:ext cx="6867525" cy="41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457200" y="117004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Snapshots Of the results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304800" y="1788027"/>
            <a:ext cx="8077200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 2: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D9868-A3A2-48AE-8343-B6F8ED377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61782"/>
            <a:ext cx="5676900" cy="47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457200" y="117004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Snapshots Of the results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304800" y="1788027"/>
            <a:ext cx="8077200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 3: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3B946-B01D-4849-A192-A6F4ADF0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3" y="2114629"/>
            <a:ext cx="7535660" cy="42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5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764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3124200" y="228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u="sng" dirty="0"/>
              <a:t>Sample 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9DEDDE-68D5-43CC-AE89-3BBF9DB23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50881"/>
            <a:ext cx="8229600" cy="52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764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3124200" y="228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u="sng" dirty="0"/>
              <a:t>Sample coding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39134-691C-4C15-8734-06A51D2C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4" y="1128779"/>
            <a:ext cx="8458200" cy="53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4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764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3124200" y="228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u="sng" dirty="0"/>
              <a:t>Sample coding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39134-691C-4C15-8734-06A51D2C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414" y="1144922"/>
            <a:ext cx="8458200" cy="52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764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3124200" y="228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u="sng" dirty="0"/>
              <a:t>Sample coding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39134-691C-4C15-8734-06A51D2C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054" y="1144922"/>
            <a:ext cx="8406920" cy="52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7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</a:rPr>
              <a:t>Thanks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587083"/>
            <a:ext cx="8229600" cy="4659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                  </a:t>
            </a:r>
          </a:p>
          <a:p>
            <a:pPr lvl="0"/>
            <a:r>
              <a:rPr lang="en-US" dirty="0"/>
              <a:t>Introduction </a:t>
            </a:r>
          </a:p>
          <a:p>
            <a:pPr lvl="0"/>
            <a:r>
              <a:rPr lang="en-US" dirty="0"/>
              <a:t>Objectives </a:t>
            </a:r>
          </a:p>
          <a:p>
            <a:pPr lvl="0"/>
            <a:r>
              <a:rPr lang="en-IN" dirty="0"/>
              <a:t>Algorithm </a:t>
            </a:r>
          </a:p>
          <a:p>
            <a:pPr lvl="0"/>
            <a:r>
              <a:rPr lang="en-IN" dirty="0"/>
              <a:t>Flowchart</a:t>
            </a:r>
          </a:p>
          <a:p>
            <a:pPr lvl="0"/>
            <a:r>
              <a:rPr lang="en-IN" dirty="0"/>
              <a:t>Modules</a:t>
            </a:r>
          </a:p>
          <a:p>
            <a:pPr lvl="0"/>
            <a:r>
              <a:rPr lang="en-IN" dirty="0"/>
              <a:t>Results and Discussion</a:t>
            </a:r>
          </a:p>
          <a:p>
            <a:pPr lvl="0"/>
            <a:r>
              <a:rPr lang="en-IN" dirty="0"/>
              <a:t>Snapshots of the result</a:t>
            </a:r>
          </a:p>
          <a:p>
            <a:pPr lvl="0"/>
            <a:r>
              <a:rPr lang="en-IN" dirty="0"/>
              <a:t>Sample Coding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3FC5-A176-4F94-826C-363911495B0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609600" y="1083042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Customer Billing System</a:t>
            </a:r>
          </a:p>
          <a:p>
            <a:r>
              <a:rPr lang="en-US" sz="3600" u="sng" dirty="0"/>
              <a:t>Introduction</a:t>
            </a:r>
            <a:r>
              <a:rPr lang="en-US" sz="3600" dirty="0"/>
              <a:t>:</a:t>
            </a:r>
            <a:r>
              <a:rPr lang="en-US" sz="2400" b="1" dirty="0"/>
              <a:t>   </a:t>
            </a:r>
          </a:p>
          <a:p>
            <a:pPr lvl="0"/>
            <a:endParaRPr lang="en-IN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457200" y="2286000"/>
            <a:ext cx="8077200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Billing System Project is a simple console application designed to demonstrate the practical use of C programming language and its features as wells as to generate an application which can be used in any departmental store, shops, cafes etc. for billing to the customer.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use this application to keep the records such as name, address, mobile number, paid amount, due amount, payment date etc. of your regular costumer. Moreover, if you have a new customer, you can add and edit the account at any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685800" y="16002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u="sng" dirty="0"/>
              <a:t>Objectives</a:t>
            </a:r>
            <a:r>
              <a:rPr lang="en-US" sz="4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685800" y="2562345"/>
            <a:ext cx="8077200" cy="244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main objectives of this project are listed as follows: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Proper management of customer billing system.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 and maintain customer detail.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be useful for both manager and cashier.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Maximum providence of search options.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friendly messages in the way for easy application of program.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685800" y="1600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ALGORITHM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685800" y="2562345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Start</a:t>
            </a:r>
          </a:p>
          <a:p>
            <a:r>
              <a:rPr lang="en-US" dirty="0"/>
              <a:t>Step 2 :Display Main Menu as given below:</a:t>
            </a:r>
          </a:p>
          <a:p>
            <a:r>
              <a:rPr lang="en-US" dirty="0"/>
              <a:t>                  1.    To Add Account on list</a:t>
            </a:r>
          </a:p>
          <a:p>
            <a:r>
              <a:rPr lang="en-US" dirty="0"/>
              <a:t>	 2.    To Search Customer’s Account</a:t>
            </a:r>
          </a:p>
          <a:p>
            <a:r>
              <a:rPr lang="en-US" dirty="0"/>
              <a:t>	 3.    Exit</a:t>
            </a:r>
          </a:p>
          <a:p>
            <a:r>
              <a:rPr lang="en-US" dirty="0"/>
              <a:t>Step 3 :Get the input choice from the user</a:t>
            </a:r>
          </a:p>
          <a:p>
            <a:r>
              <a:rPr lang="en-US" dirty="0"/>
              <a:t>                  Choice 1 - Call the function to add account on list</a:t>
            </a:r>
          </a:p>
          <a:p>
            <a:r>
              <a:rPr lang="en-US" dirty="0"/>
              <a:t>                  Choice 2 - Call the function to search customer’s account</a:t>
            </a:r>
          </a:p>
          <a:p>
            <a:r>
              <a:rPr lang="en-US" dirty="0"/>
              <a:t>                  Choice 3 - Call the function to exit the system</a:t>
            </a:r>
          </a:p>
          <a:p>
            <a:r>
              <a:rPr lang="en-US" dirty="0"/>
              <a:t>Step 4 : Output Generated is the text file</a:t>
            </a:r>
          </a:p>
          <a:p>
            <a:r>
              <a:rPr lang="en-US" dirty="0"/>
              <a:t>Step 5 : End</a:t>
            </a:r>
          </a:p>
        </p:txBody>
      </p:sp>
    </p:spTree>
    <p:extLst>
      <p:ext uri="{BB962C8B-B14F-4D97-AF65-F5344CB8AC3E}">
        <p14:creationId xmlns:p14="http://schemas.microsoft.com/office/powerpoint/2010/main" val="16808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arallelogram 66">
            <a:extLst>
              <a:ext uri="{FF2B5EF4-FFF2-40B4-BE49-F238E27FC236}">
                <a16:creationId xmlns:a16="http://schemas.microsoft.com/office/drawing/2014/main" id="{71A19F9D-296F-4F16-A0AC-70924AE6D277}"/>
              </a:ext>
            </a:extLst>
          </p:cNvPr>
          <p:cNvSpPr/>
          <p:nvPr/>
        </p:nvSpPr>
        <p:spPr>
          <a:xfrm>
            <a:off x="3627434" y="4885716"/>
            <a:ext cx="1794176" cy="52322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D4AB4448-7AFD-4066-91B8-5BEAE802CD43}"/>
              </a:ext>
            </a:extLst>
          </p:cNvPr>
          <p:cNvSpPr/>
          <p:nvPr/>
        </p:nvSpPr>
        <p:spPr>
          <a:xfrm>
            <a:off x="1391021" y="4798035"/>
            <a:ext cx="1440483" cy="4423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3136805" y="206489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Flowchart</a:t>
            </a:r>
          </a:p>
          <a:p>
            <a:pPr lvl="0"/>
            <a:endParaRPr lang="en-US" sz="3600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9467F-B897-422F-AF34-0E5CE1FCEE88}"/>
              </a:ext>
            </a:extLst>
          </p:cNvPr>
          <p:cNvSpPr/>
          <p:nvPr/>
        </p:nvSpPr>
        <p:spPr>
          <a:xfrm>
            <a:off x="3352800" y="945515"/>
            <a:ext cx="1752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FE1DF8-3304-4C59-B9D5-CDE2D966DB99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29100" y="1478915"/>
            <a:ext cx="6016" cy="466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C8D2547-F2D7-443A-89C5-76690FCD4753}"/>
              </a:ext>
            </a:extLst>
          </p:cNvPr>
          <p:cNvSpPr/>
          <p:nvPr/>
        </p:nvSpPr>
        <p:spPr>
          <a:xfrm>
            <a:off x="3467100" y="1945678"/>
            <a:ext cx="1524000" cy="7267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69B77F4-05F0-4C98-B3E5-5CC559E8DB6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91100" y="2309069"/>
            <a:ext cx="952500" cy="11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1240F56-0436-4EE3-BE33-AED981176C52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2286000" y="2309069"/>
            <a:ext cx="1181100" cy="1209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3F818-0CC5-4DF2-B33B-1D8080D575E6}"/>
              </a:ext>
            </a:extLst>
          </p:cNvPr>
          <p:cNvCxnSpPr>
            <a:stCxn id="13" idx="2"/>
          </p:cNvCxnSpPr>
          <p:nvPr/>
        </p:nvCxnSpPr>
        <p:spPr>
          <a:xfrm>
            <a:off x="4229100" y="2672460"/>
            <a:ext cx="0" cy="8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A095B8-1AE0-4C65-9F10-6AD939FE7485}"/>
              </a:ext>
            </a:extLst>
          </p:cNvPr>
          <p:cNvSpPr/>
          <p:nvPr/>
        </p:nvSpPr>
        <p:spPr>
          <a:xfrm>
            <a:off x="1772600" y="3529080"/>
            <a:ext cx="1219200" cy="59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6764E-0CFE-41F9-98B4-C54264BF9A4C}"/>
              </a:ext>
            </a:extLst>
          </p:cNvPr>
          <p:cNvSpPr/>
          <p:nvPr/>
        </p:nvSpPr>
        <p:spPr>
          <a:xfrm>
            <a:off x="3546316" y="3518194"/>
            <a:ext cx="1219200" cy="59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607528-8A6F-42A3-9ADD-DD3E3DB94223}"/>
              </a:ext>
            </a:extLst>
          </p:cNvPr>
          <p:cNvSpPr/>
          <p:nvPr/>
        </p:nvSpPr>
        <p:spPr>
          <a:xfrm>
            <a:off x="5336720" y="3429000"/>
            <a:ext cx="1219200" cy="59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558876-A869-4D3A-8738-222D0B85CFFC}"/>
              </a:ext>
            </a:extLst>
          </p:cNvPr>
          <p:cNvSpPr/>
          <p:nvPr/>
        </p:nvSpPr>
        <p:spPr>
          <a:xfrm>
            <a:off x="3546316" y="5786145"/>
            <a:ext cx="1752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ACAC2F0-F37B-444E-81B9-C6C53FE06E2F}"/>
              </a:ext>
            </a:extLst>
          </p:cNvPr>
          <p:cNvCxnSpPr>
            <a:cxnSpLocks/>
            <a:endCxn id="28" idx="6"/>
          </p:cNvCxnSpPr>
          <p:nvPr/>
        </p:nvCxnSpPr>
        <p:spPr>
          <a:xfrm rot="5400000">
            <a:off x="4636866" y="4684585"/>
            <a:ext cx="2030310" cy="706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CDE4125-8FAD-4CE4-8183-582A014CBC84}"/>
              </a:ext>
            </a:extLst>
          </p:cNvPr>
          <p:cNvCxnSpPr>
            <a:cxnSpLocks/>
            <a:stCxn id="65" idx="5"/>
          </p:cNvCxnSpPr>
          <p:nvPr/>
        </p:nvCxnSpPr>
        <p:spPr>
          <a:xfrm rot="10800000">
            <a:off x="457203" y="1712298"/>
            <a:ext cx="989113" cy="330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FD4CE3-02E6-4C27-9EDE-F94FB4680684}"/>
              </a:ext>
            </a:extLst>
          </p:cNvPr>
          <p:cNvCxnSpPr/>
          <p:nvPr/>
        </p:nvCxnSpPr>
        <p:spPr>
          <a:xfrm>
            <a:off x="457199" y="1712296"/>
            <a:ext cx="377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F55CE8-0CBE-445B-9649-69AB8993A85D}"/>
              </a:ext>
            </a:extLst>
          </p:cNvPr>
          <p:cNvCxnSpPr/>
          <p:nvPr/>
        </p:nvCxnSpPr>
        <p:spPr>
          <a:xfrm rot="10800000" flipV="1">
            <a:off x="2382907" y="5115903"/>
            <a:ext cx="1303147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6B99356-42E4-40D2-BCA7-9C10EE6153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706659" y="2590559"/>
            <a:ext cx="4029736" cy="2240156"/>
          </a:xfrm>
          <a:prstGeom prst="bentConnector3">
            <a:avLst>
              <a:gd name="adj1" fmla="val -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F462BD-3C85-4689-8E29-F5C7E5C4ED9B}"/>
              </a:ext>
            </a:extLst>
          </p:cNvPr>
          <p:cNvCxnSpPr>
            <a:cxnSpLocks/>
          </p:cNvCxnSpPr>
          <p:nvPr/>
        </p:nvCxnSpPr>
        <p:spPr>
          <a:xfrm flipV="1">
            <a:off x="190463" y="1698228"/>
            <a:ext cx="4038637" cy="1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3E42A0-C7A0-4723-B5A9-1873584E963F}"/>
              </a:ext>
            </a:extLst>
          </p:cNvPr>
          <p:cNvCxnSpPr>
            <a:cxnSpLocks/>
          </p:cNvCxnSpPr>
          <p:nvPr/>
        </p:nvCxnSpPr>
        <p:spPr>
          <a:xfrm>
            <a:off x="2209781" y="4125686"/>
            <a:ext cx="0" cy="67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5AFB1-6164-40C4-A5D8-1CF17025B3ED}"/>
              </a:ext>
            </a:extLst>
          </p:cNvPr>
          <p:cNvCxnSpPr>
            <a:cxnSpLocks/>
          </p:cNvCxnSpPr>
          <p:nvPr/>
        </p:nvCxnSpPr>
        <p:spPr>
          <a:xfrm>
            <a:off x="4226216" y="4114800"/>
            <a:ext cx="2884" cy="78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B83663A-7E71-49AE-A136-64F11868DE3B}"/>
              </a:ext>
            </a:extLst>
          </p:cNvPr>
          <p:cNvSpPr txBox="1"/>
          <p:nvPr/>
        </p:nvSpPr>
        <p:spPr>
          <a:xfrm>
            <a:off x="3644338" y="2097215"/>
            <a:ext cx="13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6FBA76-677C-494C-B525-EF5E357E0FDC}"/>
              </a:ext>
            </a:extLst>
          </p:cNvPr>
          <p:cNvSpPr txBox="1"/>
          <p:nvPr/>
        </p:nvSpPr>
        <p:spPr>
          <a:xfrm>
            <a:off x="4049836" y="5854859"/>
            <a:ext cx="11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B79623-CAE3-4A86-84D0-09C9A408EBA9}"/>
              </a:ext>
            </a:extLst>
          </p:cNvPr>
          <p:cNvSpPr txBox="1"/>
          <p:nvPr/>
        </p:nvSpPr>
        <p:spPr>
          <a:xfrm>
            <a:off x="1852223" y="3497346"/>
            <a:ext cx="111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1.Add Account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BE0197-09D9-4506-8675-F72AA7349D7C}"/>
              </a:ext>
            </a:extLst>
          </p:cNvPr>
          <p:cNvSpPr txBox="1"/>
          <p:nvPr/>
        </p:nvSpPr>
        <p:spPr>
          <a:xfrm>
            <a:off x="3886732" y="1001115"/>
            <a:ext cx="11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39F7FA-32B3-4896-B3C4-DEFCEDEFF7DB}"/>
              </a:ext>
            </a:extLst>
          </p:cNvPr>
          <p:cNvSpPr txBox="1"/>
          <p:nvPr/>
        </p:nvSpPr>
        <p:spPr>
          <a:xfrm>
            <a:off x="3628675" y="3490724"/>
            <a:ext cx="111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2.Search Account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6C41E4-F509-4DDA-9A02-308C8B9DBC09}"/>
              </a:ext>
            </a:extLst>
          </p:cNvPr>
          <p:cNvSpPr txBox="1"/>
          <p:nvPr/>
        </p:nvSpPr>
        <p:spPr>
          <a:xfrm>
            <a:off x="5480230" y="3550285"/>
            <a:ext cx="11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3.Exit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D0082F-2C40-4249-887B-7D38733E1CAD}"/>
              </a:ext>
            </a:extLst>
          </p:cNvPr>
          <p:cNvSpPr txBox="1"/>
          <p:nvPr/>
        </p:nvSpPr>
        <p:spPr>
          <a:xfrm>
            <a:off x="1394160" y="4757602"/>
            <a:ext cx="149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user data to create records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8B8F73-C84F-4D89-9D63-9739516BDE79}"/>
              </a:ext>
            </a:extLst>
          </p:cNvPr>
          <p:cNvSpPr txBox="1"/>
          <p:nvPr/>
        </p:nvSpPr>
        <p:spPr>
          <a:xfrm>
            <a:off x="3712324" y="4898162"/>
            <a:ext cx="162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customer records and display</a:t>
            </a:r>
          </a:p>
        </p:txBody>
      </p:sp>
    </p:spTree>
    <p:extLst>
      <p:ext uri="{BB962C8B-B14F-4D97-AF65-F5344CB8AC3E}">
        <p14:creationId xmlns:p14="http://schemas.microsoft.com/office/powerpoint/2010/main" val="227227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457200" y="117004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Modules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304800" y="1788027"/>
            <a:ext cx="8077200" cy="412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use 3 modules in this project. These are as follows: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1:</a:t>
            </a:r>
            <a:r>
              <a:rPr lang="en-IN" sz="18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add account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can hold any number of accounts and account can be added to the program   at any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programming of simple calculations such as calculation of due amount, balance etc. have been embed in the code of project.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2:</a:t>
            </a:r>
            <a:r>
              <a:rPr lang="en-IN" sz="18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search account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625" marR="0" indent="45720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Customer Billing System project in C gives you the facility of searching the account by two ways, either by name of the customer or by the number of customer.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7225" marR="0" indent="22860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due amount to be paid is shown as negative balance.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3:To exit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you have nothing to do with the program, you can directly exit from the main menu.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9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457200" y="117004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Results and Discussions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304800" y="1788027"/>
            <a:ext cx="8077200" cy="3772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been able to design a Customer Billing System using C </a:t>
            </a:r>
            <a:r>
              <a:rPr lang="en-IN" sz="1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language.This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has features such as :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1.You can hold any number of accounts and account can be added to the program at     any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2.The programming of simple calculations such as calculation of due amount, balance etc. have been embed in the code of project.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3.The due amount to be paid is shown as negative balance.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4.If you have nothing to do with the program, you can directly exit from the main menu.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5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456A5-8721-47D8-A9AC-A6A053EE226B}"/>
              </a:ext>
            </a:extLst>
          </p:cNvPr>
          <p:cNvSpPr txBox="1"/>
          <p:nvPr/>
        </p:nvSpPr>
        <p:spPr>
          <a:xfrm>
            <a:off x="457200" y="117004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u="sng" dirty="0"/>
              <a:t>Snapshots Of the results</a:t>
            </a:r>
            <a:endParaRPr 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7E04-34D5-4B75-9E8A-D389699D6D81}"/>
              </a:ext>
            </a:extLst>
          </p:cNvPr>
          <p:cNvSpPr txBox="1"/>
          <p:nvPr/>
        </p:nvSpPr>
        <p:spPr>
          <a:xfrm>
            <a:off x="304800" y="1788027"/>
            <a:ext cx="8077200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Menu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EB854-7D64-442E-9C01-C275ADA92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2148925"/>
            <a:ext cx="7473950" cy="42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684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Arimo</vt:lpstr>
      <vt:lpstr>Calibri</vt:lpstr>
      <vt:lpstr>Wingdings</vt:lpstr>
      <vt:lpstr>Office Theme</vt:lpstr>
      <vt:lpstr>&lt;Customer Billing System&gt;</vt:lpstr>
      <vt:lpstr>      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SACHIN KUMAR</cp:lastModifiedBy>
  <cp:revision>15</cp:revision>
  <dcterms:created xsi:type="dcterms:W3CDTF">2020-05-13T07:00:09Z</dcterms:created>
  <dcterms:modified xsi:type="dcterms:W3CDTF">2022-01-10T05:35:29Z</dcterms:modified>
</cp:coreProperties>
</file>