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0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3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9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8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9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9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5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3EFA5E-FA76-400D-B3DC-F0BA90E6D107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15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C2DE-A9B9-29A6-AFD5-258E0789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50" y="478971"/>
            <a:ext cx="8144134" cy="968829"/>
          </a:xfrm>
        </p:spPr>
        <p:txBody>
          <a:bodyPr>
            <a:prstTxWarp prst="textChevron">
              <a:avLst/>
            </a:prstTxWarp>
          </a:bodyPr>
          <a:lstStyle/>
          <a:p>
            <a:pPr algn="ctr"/>
            <a:r>
              <a:rPr lang="en-US" sz="6000" b="1" dirty="0">
                <a:ln w="76200">
                  <a:solidFill>
                    <a:sysClr val="windowText" lastClr="0000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ENGAGE STAGE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5DF650-1736-FF51-BB6D-5F8A285FDA11}"/>
              </a:ext>
            </a:extLst>
          </p:cNvPr>
          <p:cNvSpPr txBox="1"/>
          <p:nvPr/>
        </p:nvSpPr>
        <p:spPr>
          <a:xfrm>
            <a:off x="4114800" y="1654626"/>
            <a:ext cx="456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Algerian" panose="04020705040A02060702" pitchFamily="82" charset="0"/>
              </a:rPr>
              <a:t>IDENTITY NAME OF EDUCATIONALIST</a:t>
            </a:r>
          </a:p>
        </p:txBody>
      </p:sp>
    </p:spTree>
    <p:extLst>
      <p:ext uri="{BB962C8B-B14F-4D97-AF65-F5344CB8AC3E}">
        <p14:creationId xmlns:p14="http://schemas.microsoft.com/office/powerpoint/2010/main" val="22403642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Gill Sans MT</vt:lpstr>
      <vt:lpstr>Gallery</vt:lpstr>
      <vt:lpstr>ENGAGE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ENGAGE STAGE</dc:title>
  <dc:creator>lenovo</dc:creator>
  <cp:lastModifiedBy>lenovo</cp:lastModifiedBy>
  <cp:revision>1</cp:revision>
  <dcterms:created xsi:type="dcterms:W3CDTF">2024-06-03T05:15:39Z</dcterms:created>
  <dcterms:modified xsi:type="dcterms:W3CDTF">2024-06-03T05:27:04Z</dcterms:modified>
</cp:coreProperties>
</file>