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4" r:id="rId1"/>
  </p:sldMasterIdLst>
  <p:sldIdLst>
    <p:sldId id="256" r:id="rId2"/>
    <p:sldId id="257" r:id="rId3"/>
    <p:sldId id="290" r:id="rId4"/>
    <p:sldId id="311" r:id="rId5"/>
    <p:sldId id="258" r:id="rId6"/>
    <p:sldId id="259" r:id="rId7"/>
    <p:sldId id="312" r:id="rId8"/>
    <p:sldId id="293" r:id="rId9"/>
    <p:sldId id="260" r:id="rId10"/>
    <p:sldId id="301" r:id="rId11"/>
    <p:sldId id="302" r:id="rId12"/>
    <p:sldId id="303" r:id="rId13"/>
    <p:sldId id="261" r:id="rId14"/>
    <p:sldId id="262" r:id="rId15"/>
    <p:sldId id="263" r:id="rId16"/>
    <p:sldId id="30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hna Prasad" initials="KP" lastIdx="30" clrIdx="0">
    <p:extLst/>
  </p:cmAuthor>
  <p:cmAuthor id="2" name="Sunil Gupta" initials="SG" lastIdx="4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105" d="100"/>
          <a:sy n="105" d="100"/>
        </p:scale>
        <p:origin x="144" y="31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12-02T19:48:01.799" idx="37">
    <p:pos x="6199" y="1213"/>
    <p:text>Above I am importing all the important Libraries in one go so that I can use these libraries to make good Model Prediction</p:text>
    <p:extLst>
      <p:ext uri="{C676402C-5697-4E1C-873F-D02D1690AC5C}">
        <p15:threadingInfo xmlns:p15="http://schemas.microsoft.com/office/powerpoint/2012/main" timeZoneBias="-33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2" dt="2021-12-02T20:00:20.390" idx="47">
    <p:pos x="5079" y="638"/>
    <p:text>Using shape function to understand image size of a file..</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1-12-02T19:49:39.566" idx="38">
    <p:pos x="5816" y="563"/>
    <p:text>Loading the path from directory to read the images for a dataset.</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1-12-02T19:50:56.071" idx="40">
    <p:pos x="6761" y="356"/>
    <p:text>Loading all the cateogory into jpg.extension.</p:text>
    <p:extLst>
      <p:ext uri="{C676402C-5697-4E1C-873F-D02D1690AC5C}">
        <p15:threadingInfo xmlns:p15="http://schemas.microsoft.com/office/powerpoint/2012/main" timeZoneBias="-33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1-12-02T19:52:08.318" idx="41">
    <p:pos x="5830" y="278"/>
    <p:text>By using os converting all the images..</p:text>
    <p:extLst>
      <p:ext uri="{C676402C-5697-4E1C-873F-D02D1690AC5C}">
        <p15:threadingInfo xmlns:p15="http://schemas.microsoft.com/office/powerpoint/2012/main" timeZoneBias="-33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1-12-02T19:52:56.486" idx="42">
    <p:pos x="5507" y="192"/>
    <p:text>Converting all the dataset into array..</p:text>
    <p:extLst>
      <p:ext uri="{C676402C-5697-4E1C-873F-D02D1690AC5C}">
        <p15:threadingInfo xmlns:p15="http://schemas.microsoft.com/office/powerpoint/2012/main" timeZoneBias="-33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21-12-02T19:54:02.502" idx="43">
    <p:pos x="5073" y="1398"/>
    <p:text>Checking the len values which shows 747 images included in thhis project.</p:text>
    <p:extLst>
      <p:ext uri="{C676402C-5697-4E1C-873F-D02D1690AC5C}">
        <p15:threadingInfo xmlns:p15="http://schemas.microsoft.com/office/powerpoint/2012/main" timeZoneBias="-33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21-12-02T19:55:09.262" idx="44">
    <p:pos x="6428" y="1273"/>
    <p:text>Shuffling all the data to make a poper dataset for model prediction..</p:text>
    <p:extLst>
      <p:ext uri="{C676402C-5697-4E1C-873F-D02D1690AC5C}">
        <p15:threadingInfo xmlns:p15="http://schemas.microsoft.com/office/powerpoint/2012/main" timeZoneBias="-33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21-12-02T19:57:19.902" idx="45">
    <p:pos x="5644" y="523"/>
    <p:text>Appending features &amp; label into a data.</p:text>
    <p:extLst>
      <p:ext uri="{C676402C-5697-4E1C-873F-D02D1690AC5C}">
        <p15:threadingInfo xmlns:p15="http://schemas.microsoft.com/office/powerpoint/2012/main" timeZoneBias="-33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2" dt="2021-12-02T19:58:19.614" idx="46">
    <p:pos x="5529" y="1003"/>
    <p:text>Saving files through using dump.pickle options..</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12/2/2021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9504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1297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9424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8033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8136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1687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7437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7878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4787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219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BE451C3-0FF4-47C4-B829-773ADF60F88C}" type="datetimeFigureOut">
              <a:rPr lang="en-US" smtClean="0"/>
              <a:t>12/2/2021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575629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BE451C3-0FF4-47C4-B829-773ADF60F88C}" type="datetimeFigureOut">
              <a:rPr lang="en-US" smtClean="0"/>
              <a:t>12/2/2021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418919"/>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7" Type="http://schemas.openxmlformats.org/officeDocument/2006/relationships/comments" Target="../comments/comment10.xml"/><Relationship Id="rId2" Type="http://schemas.openxmlformats.org/officeDocument/2006/relationships/image" Target="../media/image15.JPG"/><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8.JPG"/><Relationship Id="rId4" Type="http://schemas.openxmlformats.org/officeDocument/2006/relationships/image" Target="../media/image17.JP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CA01B-EA9D-481A-ABFB-F3224B7DE45A}"/>
              </a:ext>
            </a:extLst>
          </p:cNvPr>
          <p:cNvSpPr>
            <a:spLocks noGrp="1"/>
          </p:cNvSpPr>
          <p:nvPr>
            <p:ph type="ctrTitle"/>
          </p:nvPr>
        </p:nvSpPr>
        <p:spPr>
          <a:xfrm>
            <a:off x="1309490" y="667213"/>
            <a:ext cx="8825658" cy="2285972"/>
          </a:xfrm>
        </p:spPr>
        <p:txBody>
          <a:bodyPr/>
          <a:lstStyle/>
          <a:p>
            <a:pPr algn="ctr"/>
            <a:r>
              <a:rPr lang="en-US" sz="6600" dirty="0"/>
              <a:t>Ratings Prediction</a:t>
            </a:r>
            <a:endParaRPr lang="en-IN" sz="6600" dirty="0"/>
          </a:p>
        </p:txBody>
      </p:sp>
      <p:sp>
        <p:nvSpPr>
          <p:cNvPr id="3" name="Subtitle 2">
            <a:extLst>
              <a:ext uri="{FF2B5EF4-FFF2-40B4-BE49-F238E27FC236}">
                <a16:creationId xmlns:a16="http://schemas.microsoft.com/office/drawing/2014/main" id="{34B56AD2-25F0-4FC0-AD8D-64DB167C04A5}"/>
              </a:ext>
            </a:extLst>
          </p:cNvPr>
          <p:cNvSpPr>
            <a:spLocks noGrp="1"/>
          </p:cNvSpPr>
          <p:nvPr>
            <p:ph type="subTitle" idx="1"/>
          </p:nvPr>
        </p:nvSpPr>
        <p:spPr>
          <a:xfrm>
            <a:off x="1348684" y="3444499"/>
            <a:ext cx="8825658" cy="1593574"/>
          </a:xfrm>
        </p:spPr>
        <p:txBody>
          <a:bodyPr/>
          <a:lstStyle/>
          <a:p>
            <a:pPr algn="ctr"/>
            <a:r>
              <a:rPr lang="en-US" sz="2000" dirty="0">
                <a:solidFill>
                  <a:srgbClr val="FF0000"/>
                </a:solidFill>
              </a:rPr>
              <a:t>SUBMITTED BY</a:t>
            </a:r>
          </a:p>
          <a:p>
            <a:pPr algn="ctr"/>
            <a:r>
              <a:rPr lang="en-US" sz="4000" dirty="0" err="1">
                <a:solidFill>
                  <a:schemeClr val="accent1"/>
                </a:solidFill>
              </a:rPr>
              <a:t>Sachin</a:t>
            </a:r>
            <a:r>
              <a:rPr lang="en-US" sz="4000" dirty="0">
                <a:solidFill>
                  <a:schemeClr val="accent1"/>
                </a:solidFill>
              </a:rPr>
              <a:t> </a:t>
            </a:r>
            <a:r>
              <a:rPr lang="en-US" sz="4000" dirty="0" err="1">
                <a:solidFill>
                  <a:schemeClr val="accent1"/>
                </a:solidFill>
              </a:rPr>
              <a:t>gupta</a:t>
            </a:r>
            <a:endParaRPr lang="en-IN" sz="4000" dirty="0">
              <a:solidFill>
                <a:schemeClr val="accent1"/>
              </a:solidFill>
            </a:endParaRPr>
          </a:p>
          <a:p>
            <a:pPr algn="ctr"/>
            <a:endParaRPr lang="en-IN" dirty="0"/>
          </a:p>
        </p:txBody>
      </p:sp>
    </p:spTree>
    <p:extLst>
      <p:ext uri="{BB962C8B-B14F-4D97-AF65-F5344CB8AC3E}">
        <p14:creationId xmlns:p14="http://schemas.microsoft.com/office/powerpoint/2010/main" val="411808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172968" y="267828"/>
            <a:ext cx="5413247" cy="5848799"/>
          </a:xfrm>
        </p:spPr>
      </p:pic>
    </p:spTree>
    <p:extLst>
      <p:ext uri="{BB962C8B-B14F-4D97-AF65-F5344CB8AC3E}">
        <p14:creationId xmlns:p14="http://schemas.microsoft.com/office/powerpoint/2010/main" val="3788741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861" y="685949"/>
            <a:ext cx="10972800" cy="1399032"/>
          </a:xfrm>
        </p:spPr>
        <p:txBody>
          <a:bodyPr/>
          <a:lstStyle/>
          <a:p>
            <a:pPr algn="ctr"/>
            <a:r>
              <a:rPr lang="en-US" dirty="0"/>
              <a:t>Checking Len</a:t>
            </a:r>
            <a:endParaRPr lang="en-IN" dirty="0"/>
          </a:p>
        </p:txBody>
      </p:sp>
      <p:pic>
        <p:nvPicPr>
          <p:cNvPr id="4" name="Content Placeholder 3"/>
          <p:cNvPicPr>
            <a:picLocks noGrp="1" noChangeAspect="1"/>
          </p:cNvPicPr>
          <p:nvPr>
            <p:ph idx="1"/>
          </p:nvPr>
        </p:nvPicPr>
        <p:blipFill>
          <a:blip r:embed="rId2"/>
          <a:stretch>
            <a:fillRect/>
          </a:stretch>
        </p:blipFill>
        <p:spPr>
          <a:xfrm>
            <a:off x="3556457" y="2636044"/>
            <a:ext cx="4471975" cy="1832268"/>
          </a:xfrm>
        </p:spPr>
      </p:pic>
    </p:spTree>
    <p:extLst>
      <p:ext uri="{BB962C8B-B14F-4D97-AF65-F5344CB8AC3E}">
        <p14:creationId xmlns:p14="http://schemas.microsoft.com/office/powerpoint/2010/main" val="3999812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USING SHUFFLE</a:t>
            </a:r>
            <a:endParaRPr lang="en-IN" dirty="0"/>
          </a:p>
        </p:txBody>
      </p:sp>
      <p:pic>
        <p:nvPicPr>
          <p:cNvPr id="4" name="Content Placeholder 3"/>
          <p:cNvPicPr>
            <a:picLocks noGrp="1" noChangeAspect="1"/>
          </p:cNvPicPr>
          <p:nvPr>
            <p:ph idx="1"/>
          </p:nvPr>
        </p:nvPicPr>
        <p:blipFill>
          <a:blip r:embed="rId2"/>
          <a:stretch>
            <a:fillRect/>
          </a:stretch>
        </p:blipFill>
        <p:spPr>
          <a:xfrm>
            <a:off x="2715768" y="2020824"/>
            <a:ext cx="7488936" cy="3644922"/>
          </a:xfrm>
        </p:spPr>
      </p:pic>
    </p:spTree>
    <p:extLst>
      <p:ext uri="{BB962C8B-B14F-4D97-AF65-F5344CB8AC3E}">
        <p14:creationId xmlns:p14="http://schemas.microsoft.com/office/powerpoint/2010/main" val="3697615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AB2DC-AEB5-4739-8894-EF934F1AE8B1}"/>
              </a:ext>
            </a:extLst>
          </p:cNvPr>
          <p:cNvSpPr>
            <a:spLocks noGrp="1"/>
          </p:cNvSpPr>
          <p:nvPr>
            <p:ph type="title"/>
          </p:nvPr>
        </p:nvSpPr>
        <p:spPr>
          <a:xfrm>
            <a:off x="609600" y="708576"/>
            <a:ext cx="10972800" cy="1399032"/>
          </a:xfrm>
        </p:spPr>
        <p:txBody>
          <a:bodyPr/>
          <a:lstStyle/>
          <a:p>
            <a:pPr algn="ctr"/>
            <a:r>
              <a:rPr lang="en-US" sz="4000" b="1" u="sng" dirty="0"/>
              <a:t>FEATURES &amp; LABELS</a:t>
            </a:r>
            <a:endParaRPr lang="en-IN" sz="4000" b="1" u="sng" dirty="0"/>
          </a:p>
        </p:txBody>
      </p:sp>
      <p:pic>
        <p:nvPicPr>
          <p:cNvPr id="5" name="Content Placeholder 4">
            <a:extLst>
              <a:ext uri="{FF2B5EF4-FFF2-40B4-BE49-F238E27FC236}">
                <a16:creationId xmlns:a16="http://schemas.microsoft.com/office/drawing/2014/main" id="{5277C25C-EDF2-42F7-872F-B8C3C1B6C594}"/>
              </a:ext>
            </a:extLst>
          </p:cNvPr>
          <p:cNvPicPr>
            <a:picLocks noGrp="1" noChangeAspect="1"/>
          </p:cNvPicPr>
          <p:nvPr>
            <p:ph idx="1"/>
          </p:nvPr>
        </p:nvPicPr>
        <p:blipFill>
          <a:blip r:embed="rId2"/>
          <a:stretch>
            <a:fillRect/>
          </a:stretch>
        </p:blipFill>
        <p:spPr>
          <a:xfrm>
            <a:off x="2834641" y="1526062"/>
            <a:ext cx="6675120" cy="4179748"/>
          </a:xfrm>
        </p:spPr>
      </p:pic>
    </p:spTree>
    <p:extLst>
      <p:ext uri="{BB962C8B-B14F-4D97-AF65-F5344CB8AC3E}">
        <p14:creationId xmlns:p14="http://schemas.microsoft.com/office/powerpoint/2010/main" val="1859067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8447-0D45-4367-9D1C-7576912067E6}"/>
              </a:ext>
            </a:extLst>
          </p:cNvPr>
          <p:cNvSpPr>
            <a:spLocks noGrp="1"/>
          </p:cNvSpPr>
          <p:nvPr>
            <p:ph type="title"/>
          </p:nvPr>
        </p:nvSpPr>
        <p:spPr>
          <a:xfrm>
            <a:off x="253139" y="1135399"/>
            <a:ext cx="10972800" cy="1399032"/>
          </a:xfrm>
        </p:spPr>
        <p:txBody>
          <a:bodyPr>
            <a:normAutofit/>
          </a:bodyPr>
          <a:lstStyle/>
          <a:p>
            <a:pPr algn="ctr"/>
            <a:r>
              <a:rPr lang="en-US" sz="4000" b="1" u="sng" dirty="0"/>
              <a:t>Saving Files</a:t>
            </a:r>
            <a:endParaRPr lang="en-IN" sz="4000" b="1" u="sng" dirty="0"/>
          </a:p>
        </p:txBody>
      </p:sp>
      <p:pic>
        <p:nvPicPr>
          <p:cNvPr id="5" name="Content Placeholder 4">
            <a:extLst>
              <a:ext uri="{FF2B5EF4-FFF2-40B4-BE49-F238E27FC236}">
                <a16:creationId xmlns:a16="http://schemas.microsoft.com/office/drawing/2014/main" id="{43B8A79B-2EE7-4DAB-B1BD-1F69FA1F102B}"/>
              </a:ext>
            </a:extLst>
          </p:cNvPr>
          <p:cNvPicPr>
            <a:picLocks noGrp="1" noChangeAspect="1"/>
          </p:cNvPicPr>
          <p:nvPr>
            <p:ph idx="1"/>
          </p:nvPr>
        </p:nvPicPr>
        <p:blipFill>
          <a:blip r:embed="rId2"/>
          <a:stretch>
            <a:fillRect/>
          </a:stretch>
        </p:blipFill>
        <p:spPr>
          <a:xfrm>
            <a:off x="2834640" y="2288374"/>
            <a:ext cx="6455664" cy="2761158"/>
          </a:xfrm>
        </p:spPr>
      </p:pic>
    </p:spTree>
    <p:extLst>
      <p:ext uri="{BB962C8B-B14F-4D97-AF65-F5344CB8AC3E}">
        <p14:creationId xmlns:p14="http://schemas.microsoft.com/office/powerpoint/2010/main" val="3498957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6FBD9-AE17-462C-BA10-8709DBE5183F}"/>
              </a:ext>
            </a:extLst>
          </p:cNvPr>
          <p:cNvSpPr>
            <a:spLocks noGrp="1"/>
          </p:cNvSpPr>
          <p:nvPr>
            <p:ph type="title"/>
          </p:nvPr>
        </p:nvSpPr>
        <p:spPr>
          <a:xfrm>
            <a:off x="1114328" y="2745058"/>
            <a:ext cx="10308507" cy="1111639"/>
          </a:xfrm>
        </p:spPr>
        <p:txBody>
          <a:bodyPr>
            <a:normAutofit/>
          </a:bodyPr>
          <a:lstStyle/>
          <a:p>
            <a:pPr algn="ctr"/>
            <a:r>
              <a:rPr lang="en-IN" sz="4800" b="1" dirty="0"/>
              <a:t>Training Model</a:t>
            </a:r>
          </a:p>
        </p:txBody>
      </p:sp>
    </p:spTree>
    <p:extLst>
      <p:ext uri="{BB962C8B-B14F-4D97-AF65-F5344CB8AC3E}">
        <p14:creationId xmlns:p14="http://schemas.microsoft.com/office/powerpoint/2010/main" val="2768024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60348" y="493633"/>
            <a:ext cx="5831397" cy="1031959"/>
          </a:xfrm>
        </p:spPr>
      </p:pic>
      <p:pic>
        <p:nvPicPr>
          <p:cNvPr id="7" name="Picture 6">
            <a:extLst>
              <a:ext uri="{FF2B5EF4-FFF2-40B4-BE49-F238E27FC236}">
                <a16:creationId xmlns:a16="http://schemas.microsoft.com/office/drawing/2014/main" id="{C48E508F-6335-499A-97DA-3DAC6DF4624C}"/>
              </a:ext>
            </a:extLst>
          </p:cNvPr>
          <p:cNvPicPr>
            <a:picLocks noChangeAspect="1"/>
          </p:cNvPicPr>
          <p:nvPr/>
        </p:nvPicPr>
        <p:blipFill>
          <a:blip r:embed="rId3"/>
          <a:stretch>
            <a:fillRect/>
          </a:stretch>
        </p:blipFill>
        <p:spPr>
          <a:xfrm>
            <a:off x="1260348" y="1655064"/>
            <a:ext cx="3435911" cy="4102989"/>
          </a:xfrm>
          <a:prstGeom prst="rect">
            <a:avLst/>
          </a:prstGeom>
        </p:spPr>
      </p:pic>
      <p:pic>
        <p:nvPicPr>
          <p:cNvPr id="9" name="Picture 8">
            <a:extLst>
              <a:ext uri="{FF2B5EF4-FFF2-40B4-BE49-F238E27FC236}">
                <a16:creationId xmlns:a16="http://schemas.microsoft.com/office/drawing/2014/main" id="{412C931E-B647-4D63-8E74-B611B1A12B09}"/>
              </a:ext>
            </a:extLst>
          </p:cNvPr>
          <p:cNvPicPr>
            <a:picLocks noChangeAspect="1"/>
          </p:cNvPicPr>
          <p:nvPr/>
        </p:nvPicPr>
        <p:blipFill>
          <a:blip r:embed="rId4"/>
          <a:stretch>
            <a:fillRect/>
          </a:stretch>
        </p:blipFill>
        <p:spPr>
          <a:xfrm>
            <a:off x="4768978" y="1655064"/>
            <a:ext cx="3628538" cy="2013776"/>
          </a:xfrm>
          <a:prstGeom prst="rect">
            <a:avLst/>
          </a:prstGeom>
        </p:spPr>
      </p:pic>
      <p:pic>
        <p:nvPicPr>
          <p:cNvPr id="11" name="Picture 10">
            <a:extLst>
              <a:ext uri="{FF2B5EF4-FFF2-40B4-BE49-F238E27FC236}">
                <a16:creationId xmlns:a16="http://schemas.microsoft.com/office/drawing/2014/main" id="{8B0DD3E1-E607-4730-9B63-367C500510B4}"/>
              </a:ext>
            </a:extLst>
          </p:cNvPr>
          <p:cNvPicPr>
            <a:picLocks noChangeAspect="1"/>
          </p:cNvPicPr>
          <p:nvPr/>
        </p:nvPicPr>
        <p:blipFill>
          <a:blip r:embed="rId5"/>
          <a:stretch>
            <a:fillRect/>
          </a:stretch>
        </p:blipFill>
        <p:spPr>
          <a:xfrm>
            <a:off x="9019413" y="2080927"/>
            <a:ext cx="1504950" cy="1162050"/>
          </a:xfrm>
          <a:prstGeom prst="rect">
            <a:avLst/>
          </a:prstGeom>
        </p:spPr>
      </p:pic>
      <p:pic>
        <p:nvPicPr>
          <p:cNvPr id="13" name="Picture 12">
            <a:extLst>
              <a:ext uri="{FF2B5EF4-FFF2-40B4-BE49-F238E27FC236}">
                <a16:creationId xmlns:a16="http://schemas.microsoft.com/office/drawing/2014/main" id="{480E6198-6E39-4BF5-A6F3-7A7161E95142}"/>
              </a:ext>
            </a:extLst>
          </p:cNvPr>
          <p:cNvPicPr>
            <a:picLocks noChangeAspect="1"/>
          </p:cNvPicPr>
          <p:nvPr/>
        </p:nvPicPr>
        <p:blipFill>
          <a:blip r:embed="rId6"/>
          <a:stretch>
            <a:fillRect/>
          </a:stretch>
        </p:blipFill>
        <p:spPr>
          <a:xfrm>
            <a:off x="5339991" y="3843528"/>
            <a:ext cx="3057525" cy="1914525"/>
          </a:xfrm>
          <a:prstGeom prst="rect">
            <a:avLst/>
          </a:prstGeom>
        </p:spPr>
      </p:pic>
    </p:spTree>
    <p:extLst>
      <p:ext uri="{BB962C8B-B14F-4D97-AF65-F5344CB8AC3E}">
        <p14:creationId xmlns:p14="http://schemas.microsoft.com/office/powerpoint/2010/main" val="3415777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290647" y="939567"/>
            <a:ext cx="11610706" cy="4706224"/>
          </a:xfrm>
        </p:spPr>
      </p:pic>
    </p:spTree>
    <p:extLst>
      <p:ext uri="{BB962C8B-B14F-4D97-AF65-F5344CB8AC3E}">
        <p14:creationId xmlns:p14="http://schemas.microsoft.com/office/powerpoint/2010/main" val="2799412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08010-DB96-4171-86AF-B85C081C29CD}"/>
              </a:ext>
            </a:extLst>
          </p:cNvPr>
          <p:cNvSpPr>
            <a:spLocks noGrp="1"/>
          </p:cNvSpPr>
          <p:nvPr>
            <p:ph type="title"/>
          </p:nvPr>
        </p:nvSpPr>
        <p:spPr>
          <a:xfrm>
            <a:off x="476572" y="952061"/>
            <a:ext cx="10972800" cy="1143000"/>
          </a:xfrm>
        </p:spPr>
        <p:txBody>
          <a:bodyPr/>
          <a:lstStyle/>
          <a:p>
            <a:pPr algn="ctr"/>
            <a:r>
              <a:rPr lang="en-US" b="1" u="sng" dirty="0"/>
              <a:t>Introduction</a:t>
            </a:r>
            <a:endParaRPr lang="en-IN" b="1" u="sng" dirty="0"/>
          </a:p>
        </p:txBody>
      </p:sp>
      <p:sp>
        <p:nvSpPr>
          <p:cNvPr id="3" name="Rectangle 2"/>
          <p:cNvSpPr/>
          <p:nvPr/>
        </p:nvSpPr>
        <p:spPr>
          <a:xfrm>
            <a:off x="1301857" y="2215802"/>
            <a:ext cx="9663193" cy="3693319"/>
          </a:xfrm>
          <a:prstGeom prst="rect">
            <a:avLst/>
          </a:prstGeom>
        </p:spPr>
        <p:txBody>
          <a:bodyPr wrap="square">
            <a:spAutoFit/>
          </a:bodyPr>
          <a:lstStyle/>
          <a:p>
            <a:r>
              <a:rPr lang="en-US" b="1" i="1" dirty="0"/>
              <a:t>Image classification (or Image recognition) is a subdomain of computer vision in which an algorithm looks at an image and assigns it a tag from a collection of predefined tags or categories that it has been trained on.</a:t>
            </a:r>
          </a:p>
          <a:p>
            <a:r>
              <a:rPr lang="en-US" b="1" i="1" dirty="0"/>
              <a:t>Vision is responsible for 80-85 percent of our perception of the world, and we, as human beings, trivially perform classification daily on whatever data we come across.</a:t>
            </a:r>
          </a:p>
          <a:p>
            <a:r>
              <a:rPr lang="en-US" b="1" i="1" dirty="0"/>
              <a:t>Image classification is the process of categorizing and labeling groups of pixels or vectors within an image based on specific rules. The categorization law can be devised using one or more spectral or textural characteristics. Two general methods of classification are 'supervised' and 'unsupervised'.</a:t>
            </a:r>
          </a:p>
          <a:p>
            <a:r>
              <a:rPr lang="en-US" b="1" i="1" dirty="0"/>
              <a:t>Image classification is a complex procedure which relies on different components. Here, some of the presented strategies, issues and additional prospects of image orders are addressed. The primary spotlight will be on cutting edge classification methods which are utilized for enhancing characterization precision.</a:t>
            </a:r>
          </a:p>
        </p:txBody>
      </p:sp>
    </p:spTree>
    <p:extLst>
      <p:ext uri="{BB962C8B-B14F-4D97-AF65-F5344CB8AC3E}">
        <p14:creationId xmlns:p14="http://schemas.microsoft.com/office/powerpoint/2010/main" val="3325746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686CC-F3EE-413A-8EB1-4CBAED1997A1}"/>
              </a:ext>
            </a:extLst>
          </p:cNvPr>
          <p:cNvSpPr>
            <a:spLocks noGrp="1"/>
          </p:cNvSpPr>
          <p:nvPr>
            <p:ph type="title"/>
          </p:nvPr>
        </p:nvSpPr>
        <p:spPr>
          <a:xfrm>
            <a:off x="1294362" y="250846"/>
            <a:ext cx="9603275" cy="1049235"/>
          </a:xfrm>
        </p:spPr>
        <p:txBody>
          <a:bodyPr/>
          <a:lstStyle/>
          <a:p>
            <a:pPr algn="ctr"/>
            <a:r>
              <a:rPr lang="en-US" b="1" u="sng" dirty="0"/>
              <a:t>IMPORTING MODULES</a:t>
            </a:r>
            <a:endParaRPr lang="en-IN" dirty="0"/>
          </a:p>
        </p:txBody>
      </p:sp>
      <p:pic>
        <p:nvPicPr>
          <p:cNvPr id="5" name="Content Placeholder 4">
            <a:extLst>
              <a:ext uri="{FF2B5EF4-FFF2-40B4-BE49-F238E27FC236}">
                <a16:creationId xmlns:a16="http://schemas.microsoft.com/office/drawing/2014/main" id="{5CE9E03F-FF20-45D5-8B84-08117ED07AD2}"/>
              </a:ext>
            </a:extLst>
          </p:cNvPr>
          <p:cNvPicPr>
            <a:picLocks noGrp="1" noChangeAspect="1"/>
          </p:cNvPicPr>
          <p:nvPr>
            <p:ph idx="1"/>
          </p:nvPr>
        </p:nvPicPr>
        <p:blipFill>
          <a:blip r:embed="rId2"/>
          <a:stretch>
            <a:fillRect/>
          </a:stretch>
        </p:blipFill>
        <p:spPr>
          <a:xfrm>
            <a:off x="1294362" y="758690"/>
            <a:ext cx="9821051" cy="1356441"/>
          </a:xfrm>
        </p:spPr>
      </p:pic>
      <p:pic>
        <p:nvPicPr>
          <p:cNvPr id="7" name="Picture 6">
            <a:extLst>
              <a:ext uri="{FF2B5EF4-FFF2-40B4-BE49-F238E27FC236}">
                <a16:creationId xmlns:a16="http://schemas.microsoft.com/office/drawing/2014/main" id="{6A950547-B67D-4CE1-AC52-A3302C8E325E}"/>
              </a:ext>
            </a:extLst>
          </p:cNvPr>
          <p:cNvPicPr>
            <a:picLocks noChangeAspect="1"/>
          </p:cNvPicPr>
          <p:nvPr/>
        </p:nvPicPr>
        <p:blipFill>
          <a:blip r:embed="rId3"/>
          <a:stretch>
            <a:fillRect/>
          </a:stretch>
        </p:blipFill>
        <p:spPr>
          <a:xfrm>
            <a:off x="655084" y="2865714"/>
            <a:ext cx="4371975" cy="1276350"/>
          </a:xfrm>
          <a:prstGeom prst="rect">
            <a:avLst/>
          </a:prstGeom>
        </p:spPr>
      </p:pic>
      <p:pic>
        <p:nvPicPr>
          <p:cNvPr id="9" name="Picture 8">
            <a:extLst>
              <a:ext uri="{FF2B5EF4-FFF2-40B4-BE49-F238E27FC236}">
                <a16:creationId xmlns:a16="http://schemas.microsoft.com/office/drawing/2014/main" id="{95D7D61E-6721-4C2C-B43B-870772809B28}"/>
              </a:ext>
            </a:extLst>
          </p:cNvPr>
          <p:cNvPicPr>
            <a:picLocks noChangeAspect="1"/>
          </p:cNvPicPr>
          <p:nvPr/>
        </p:nvPicPr>
        <p:blipFill>
          <a:blip r:embed="rId4"/>
          <a:stretch>
            <a:fillRect/>
          </a:stretch>
        </p:blipFill>
        <p:spPr>
          <a:xfrm>
            <a:off x="5310231" y="2195345"/>
            <a:ext cx="6006518" cy="3613579"/>
          </a:xfrm>
          <a:prstGeom prst="rect">
            <a:avLst/>
          </a:prstGeom>
        </p:spPr>
      </p:pic>
    </p:spTree>
    <p:extLst>
      <p:ext uri="{BB962C8B-B14F-4D97-AF65-F5344CB8AC3E}">
        <p14:creationId xmlns:p14="http://schemas.microsoft.com/office/powerpoint/2010/main" val="3755892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6D7A-1243-4FFE-81D2-251600E3B809}"/>
              </a:ext>
            </a:extLst>
          </p:cNvPr>
          <p:cNvSpPr>
            <a:spLocks noGrp="1"/>
          </p:cNvSpPr>
          <p:nvPr>
            <p:ph type="title"/>
          </p:nvPr>
        </p:nvSpPr>
        <p:spPr/>
        <p:txBody>
          <a:bodyPr/>
          <a:lstStyle/>
          <a:p>
            <a:pPr algn="ctr"/>
            <a:r>
              <a:rPr lang="en-US" sz="4000" b="1" u="sng" dirty="0"/>
              <a:t>Importing Libraries</a:t>
            </a:r>
            <a:endParaRPr lang="en-IN" sz="4000" b="1" u="sng" dirty="0"/>
          </a:p>
        </p:txBody>
      </p:sp>
      <p:pic>
        <p:nvPicPr>
          <p:cNvPr id="5" name="Content Placeholder 4">
            <a:extLst>
              <a:ext uri="{FF2B5EF4-FFF2-40B4-BE49-F238E27FC236}">
                <a16:creationId xmlns:a16="http://schemas.microsoft.com/office/drawing/2014/main" id="{A98F0F4C-EECD-48FD-BFAE-6E68EA5B277F}"/>
              </a:ext>
            </a:extLst>
          </p:cNvPr>
          <p:cNvPicPr>
            <a:picLocks noGrp="1" noChangeAspect="1"/>
          </p:cNvPicPr>
          <p:nvPr>
            <p:ph idx="1"/>
          </p:nvPr>
        </p:nvPicPr>
        <p:blipFill>
          <a:blip r:embed="rId2"/>
          <a:stretch>
            <a:fillRect/>
          </a:stretch>
        </p:blipFill>
        <p:spPr>
          <a:xfrm>
            <a:off x="2340529" y="1925059"/>
            <a:ext cx="7499758" cy="3848797"/>
          </a:xfrm>
        </p:spPr>
      </p:pic>
    </p:spTree>
    <p:extLst>
      <p:ext uri="{BB962C8B-B14F-4D97-AF65-F5344CB8AC3E}">
        <p14:creationId xmlns:p14="http://schemas.microsoft.com/office/powerpoint/2010/main" val="199002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DDF2F-066E-427D-8652-BC3A8ABDF74E}"/>
              </a:ext>
            </a:extLst>
          </p:cNvPr>
          <p:cNvSpPr>
            <a:spLocks noGrp="1"/>
          </p:cNvSpPr>
          <p:nvPr>
            <p:ph type="title"/>
          </p:nvPr>
        </p:nvSpPr>
        <p:spPr/>
        <p:txBody>
          <a:bodyPr>
            <a:normAutofit/>
          </a:bodyPr>
          <a:lstStyle/>
          <a:p>
            <a:pPr algn="ctr"/>
            <a:r>
              <a:rPr lang="en-IN" sz="4000" b="1" u="sng" dirty="0"/>
              <a:t>Loading </a:t>
            </a:r>
            <a:r>
              <a:rPr lang="en-IN" sz="4000" b="1" u="sng" dirty="0" err="1"/>
              <a:t>dIRECTORY</a:t>
            </a:r>
            <a:endParaRPr lang="en-IN" sz="4000" b="1" u="sng" dirty="0"/>
          </a:p>
        </p:txBody>
      </p:sp>
      <p:pic>
        <p:nvPicPr>
          <p:cNvPr id="5" name="Content Placeholder 4">
            <a:extLst>
              <a:ext uri="{FF2B5EF4-FFF2-40B4-BE49-F238E27FC236}">
                <a16:creationId xmlns:a16="http://schemas.microsoft.com/office/drawing/2014/main" id="{3EB993E6-248A-4873-A03B-2EC72905660D}"/>
              </a:ext>
            </a:extLst>
          </p:cNvPr>
          <p:cNvPicPr>
            <a:picLocks noGrp="1" noChangeAspect="1"/>
          </p:cNvPicPr>
          <p:nvPr>
            <p:ph idx="1"/>
          </p:nvPr>
        </p:nvPicPr>
        <p:blipFill>
          <a:blip r:embed="rId2"/>
          <a:stretch>
            <a:fillRect/>
          </a:stretch>
        </p:blipFill>
        <p:spPr>
          <a:xfrm>
            <a:off x="1247613" y="3158825"/>
            <a:ext cx="9298983" cy="1235940"/>
          </a:xfrm>
        </p:spPr>
      </p:pic>
    </p:spTree>
    <p:extLst>
      <p:ext uri="{BB962C8B-B14F-4D97-AF65-F5344CB8AC3E}">
        <p14:creationId xmlns:p14="http://schemas.microsoft.com/office/powerpoint/2010/main" val="1606179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F217180-1220-49A3-8261-84089614AF98}"/>
              </a:ext>
            </a:extLst>
          </p:cNvPr>
          <p:cNvPicPr>
            <a:picLocks noGrp="1" noChangeAspect="1"/>
          </p:cNvPicPr>
          <p:nvPr>
            <p:ph idx="1"/>
          </p:nvPr>
        </p:nvPicPr>
        <p:blipFill>
          <a:blip r:embed="rId2"/>
          <a:stretch>
            <a:fillRect/>
          </a:stretch>
        </p:blipFill>
        <p:spPr>
          <a:xfrm>
            <a:off x="1780032" y="327551"/>
            <a:ext cx="8936736" cy="5638655"/>
          </a:xfrm>
        </p:spPr>
      </p:pic>
    </p:spTree>
    <p:extLst>
      <p:ext uri="{BB962C8B-B14F-4D97-AF65-F5344CB8AC3E}">
        <p14:creationId xmlns:p14="http://schemas.microsoft.com/office/powerpoint/2010/main" val="3266301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844" y="2850603"/>
            <a:ext cx="10972800" cy="1143000"/>
          </a:xfrm>
        </p:spPr>
        <p:txBody>
          <a:bodyPr/>
          <a:lstStyle/>
          <a:p>
            <a:pPr algn="ctr"/>
            <a:r>
              <a:rPr lang="en-US" b="1" u="sng" dirty="0"/>
              <a:t>EDA – Exploratory Data Analysis</a:t>
            </a:r>
            <a:endParaRPr lang="en-IN" b="1" u="sng" dirty="0"/>
          </a:p>
        </p:txBody>
      </p:sp>
    </p:spTree>
    <p:extLst>
      <p:ext uri="{BB962C8B-B14F-4D97-AF65-F5344CB8AC3E}">
        <p14:creationId xmlns:p14="http://schemas.microsoft.com/office/powerpoint/2010/main" val="1579315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C0D3D71-EFC1-4615-B03B-B4B8088E479C}"/>
              </a:ext>
            </a:extLst>
          </p:cNvPr>
          <p:cNvPicPr>
            <a:picLocks noGrp="1" noChangeAspect="1"/>
          </p:cNvPicPr>
          <p:nvPr>
            <p:ph idx="1"/>
          </p:nvPr>
        </p:nvPicPr>
        <p:blipFill>
          <a:blip r:embed="rId2"/>
          <a:stretch>
            <a:fillRect/>
          </a:stretch>
        </p:blipFill>
        <p:spPr>
          <a:xfrm>
            <a:off x="3009900" y="577526"/>
            <a:ext cx="5971032" cy="5272043"/>
          </a:xfrm>
        </p:spPr>
      </p:pic>
    </p:spTree>
    <p:extLst>
      <p:ext uri="{BB962C8B-B14F-4D97-AF65-F5344CB8AC3E}">
        <p14:creationId xmlns:p14="http://schemas.microsoft.com/office/powerpoint/2010/main" val="89739101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313</TotalTime>
  <Words>197</Words>
  <Application>Microsoft Office PowerPoint</Application>
  <PresentationFormat>Widescreen</PresentationFormat>
  <Paragraphs>17</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Gill Sans MT</vt:lpstr>
      <vt:lpstr>Gallery</vt:lpstr>
      <vt:lpstr>Ratings Prediction</vt:lpstr>
      <vt:lpstr>PowerPoint Presentation</vt:lpstr>
      <vt:lpstr>Introduction</vt:lpstr>
      <vt:lpstr>IMPORTING MODULES</vt:lpstr>
      <vt:lpstr>Importing Libraries</vt:lpstr>
      <vt:lpstr>Loading dIRECTORY</vt:lpstr>
      <vt:lpstr>PowerPoint Presentation</vt:lpstr>
      <vt:lpstr>EDA – Exploratory Data Analysis</vt:lpstr>
      <vt:lpstr>PowerPoint Presentation</vt:lpstr>
      <vt:lpstr>PowerPoint Presentation</vt:lpstr>
      <vt:lpstr>Checking Len</vt:lpstr>
      <vt:lpstr>USING SHUFFLE</vt:lpstr>
      <vt:lpstr>FEATURES &amp; LABELS</vt:lpstr>
      <vt:lpstr>Saving Files</vt:lpstr>
      <vt:lpstr>Training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dc:title>
  <dc:creator>Krishna Prasad</dc:creator>
  <cp:lastModifiedBy>Sunil Gupta</cp:lastModifiedBy>
  <cp:revision>75</cp:revision>
  <dcterms:created xsi:type="dcterms:W3CDTF">2021-11-03T05:05:51Z</dcterms:created>
  <dcterms:modified xsi:type="dcterms:W3CDTF">2021-12-02T14:31:02Z</dcterms:modified>
</cp:coreProperties>
</file>