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seStudyDashboardofSales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C623E02-465A-4582-B0BF-A9E2A98E3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Case Study Dashboard of Sales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BC422BD-CFC5-4364-9D62-EFC308C3C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1/20/2022 6:24:55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FFD7E880-5BF7-4892-A8CC-F00AA3C94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61" y="0"/>
            <a:ext cx="8249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Case Study Dashboard of Sales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Dashboard of Sales</dc:title>
  <dc:creator>Sunil Gupta</dc:creator>
  <cp:lastModifiedBy>Sunil Gupta</cp:lastModifiedBy>
  <cp:revision>1</cp:revision>
  <dcterms:created xsi:type="dcterms:W3CDTF">2022-01-20T18:24:55Z</dcterms:created>
  <dcterms:modified xsi:type="dcterms:W3CDTF">2022-01-20T18:23:56Z</dcterms:modified>
</cp:coreProperties>
</file>