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WalmartTableauAnalysisProject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854A122-FE34-47CE-A431-8690B4A22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Walmart Tableau Analysis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EC5A827-854A-476B-8A0F-33EAA1F48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8/20/2022 5:22:56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1B6CF36-C2FF-4C9C-B45F-0C410300F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059"/>
            <a:ext cx="12192000" cy="51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Walmart Tableau Analysis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Tableau Analysis Project</dc:title>
  <dc:creator>Sunil</dc:creator>
  <cp:lastModifiedBy>Sunil</cp:lastModifiedBy>
  <cp:revision>1</cp:revision>
  <dcterms:created xsi:type="dcterms:W3CDTF">2022-08-20T17:22:57Z</dcterms:created>
  <dcterms:modified xsi:type="dcterms:W3CDTF">2022-08-20T17:25:12Z</dcterms:modified>
</cp:coreProperties>
</file>